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3" r:id="rId5"/>
    <p:sldId id="257" r:id="rId6"/>
    <p:sldId id="258" r:id="rId7"/>
    <p:sldId id="259" r:id="rId8"/>
    <p:sldId id="272" r:id="rId9"/>
    <p:sldId id="277" r:id="rId10"/>
    <p:sldId id="275" r:id="rId11"/>
    <p:sldId id="266" r:id="rId12"/>
    <p:sldId id="273" r:id="rId13"/>
    <p:sldId id="264" r:id="rId14"/>
    <p:sldId id="269" r:id="rId15"/>
    <p:sldId id="270" r:id="rId16"/>
    <p:sldId id="260" r:id="rId17"/>
    <p:sldId id="261" r:id="rId18"/>
    <p:sldId id="268" r:id="rId19"/>
    <p:sldId id="274" r:id="rId20"/>
    <p:sldId id="271" r:id="rId21"/>
    <p:sldId id="276" r:id="rId22"/>
    <p:sldId id="26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E0D4D-9C07-4FBE-A7D2-C782D55CB9A1}" v="9" dt="2022-06-08T12:13:53.763"/>
    <p1510:client id="{4192F6C2-2471-4EAA-A5C9-C791FF5DA7C7}" v="134" vWet="135" dt="2022-06-08T09:50:20.453"/>
    <p1510:client id="{45BA000A-24A3-4815-98F9-BDC663B214CB}" v="3529" dt="2022-06-08T13:24:28.456"/>
    <p1510:client id="{491010D6-66E5-10A6-D7DF-FF94A10205D9}" v="16" dt="2022-06-08T08:00:23.059"/>
    <p1510:client id="{4D1826CA-01E7-4D16-9DF9-F7356AE50C63}" v="1" dt="2022-06-08T11:48:19.778"/>
    <p1510:client id="{682AC237-A3B9-466E-A09E-95695900DA96}" v="894" dt="2022-06-08T10:05:47.830"/>
    <p1510:client id="{8F2ADFB2-B349-E512-BE43-24EFAD3AF9BE}" v="204" dt="2022-06-07T18:32:08.011"/>
    <p1510:client id="{90AD5E7D-CEDC-ED7B-A98D-8E7F6BC94DBE}" v="2" dt="2022-06-07T16:44:10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84" autoAdjust="0"/>
  </p:normalViewPr>
  <p:slideViewPr>
    <p:cSldViewPr snapToGrid="0">
      <p:cViewPr varScale="1">
        <p:scale>
          <a:sx n="50" d="100"/>
          <a:sy n="50" d="100"/>
        </p:scale>
        <p:origin x="19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ÖHLE Justin" userId="S::jst1001@students.fhv.at::c2aba359-6e27-4ab9-b168-cde4036ee464" providerId="AD" clId="Web-{491010D6-66E5-10A6-D7DF-FF94A10205D9}"/>
    <pc:docChg chg="modSld">
      <pc:chgData name="STRÖHLE Justin" userId="S::jst1001@students.fhv.at::c2aba359-6e27-4ab9-b168-cde4036ee464" providerId="AD" clId="Web-{491010D6-66E5-10A6-D7DF-FF94A10205D9}" dt="2022-06-08T08:00:23.059" v="16" actId="1076"/>
      <pc:docMkLst>
        <pc:docMk/>
      </pc:docMkLst>
      <pc:sldChg chg="addSp delSp modSp mod setBg">
        <pc:chgData name="STRÖHLE Justin" userId="S::jst1001@students.fhv.at::c2aba359-6e27-4ab9-b168-cde4036ee464" providerId="AD" clId="Web-{491010D6-66E5-10A6-D7DF-FF94A10205D9}" dt="2022-06-08T08:00:23.059" v="16" actId="1076"/>
        <pc:sldMkLst>
          <pc:docMk/>
          <pc:sldMk cId="3221424409" sldId="273"/>
        </pc:sldMkLst>
        <pc:spChg chg="mod">
          <ac:chgData name="STRÖHLE Justin" userId="S::jst1001@students.fhv.at::c2aba359-6e27-4ab9-b168-cde4036ee464" providerId="AD" clId="Web-{491010D6-66E5-10A6-D7DF-FF94A10205D9}" dt="2022-06-08T08:00:12.372" v="13"/>
          <ac:spMkLst>
            <pc:docMk/>
            <pc:sldMk cId="3221424409" sldId="273"/>
            <ac:spMk id="2" creationId="{74E5858C-E91B-FAF4-9474-B3596D9DAF33}"/>
          </ac:spMkLst>
        </pc:spChg>
        <pc:spChg chg="del">
          <ac:chgData name="STRÖHLE Justin" userId="S::jst1001@students.fhv.at::c2aba359-6e27-4ab9-b168-cde4036ee464" providerId="AD" clId="Web-{491010D6-66E5-10A6-D7DF-FF94A10205D9}" dt="2022-06-08T07:58:22.104" v="0"/>
          <ac:spMkLst>
            <pc:docMk/>
            <pc:sldMk cId="3221424409" sldId="273"/>
            <ac:spMk id="3" creationId="{E53F0081-95E9-48A5-A64E-7EB406D86230}"/>
          </ac:spMkLst>
        </pc:spChg>
        <pc:spChg chg="add del mod">
          <ac:chgData name="STRÖHLE Justin" userId="S::jst1001@students.fhv.at::c2aba359-6e27-4ab9-b168-cde4036ee464" providerId="AD" clId="Web-{491010D6-66E5-10A6-D7DF-FF94A10205D9}" dt="2022-06-08T07:58:22.932" v="1"/>
          <ac:spMkLst>
            <pc:docMk/>
            <pc:sldMk cId="3221424409" sldId="273"/>
            <ac:spMk id="5" creationId="{E74D92C6-2FD6-AA33-B19A-9CD077817F80}"/>
          </ac:spMkLst>
        </pc:spChg>
        <pc:spChg chg="add del mod">
          <ac:chgData name="STRÖHLE Justin" userId="S::jst1001@students.fhv.at::c2aba359-6e27-4ab9-b168-cde4036ee464" providerId="AD" clId="Web-{491010D6-66E5-10A6-D7DF-FF94A10205D9}" dt="2022-06-08T07:59:59.403" v="8"/>
          <ac:spMkLst>
            <pc:docMk/>
            <pc:sldMk cId="3221424409" sldId="273"/>
            <ac:spMk id="8" creationId="{1DA01805-0022-8BF6-F190-1D060B393510}"/>
          </ac:spMkLst>
        </pc:spChg>
        <pc:spChg chg="add del">
          <ac:chgData name="STRÖHLE Justin" userId="S::jst1001@students.fhv.at::c2aba359-6e27-4ab9-b168-cde4036ee464" providerId="AD" clId="Web-{491010D6-66E5-10A6-D7DF-FF94A10205D9}" dt="2022-06-08T07:58:50.995" v="5"/>
          <ac:spMkLst>
            <pc:docMk/>
            <pc:sldMk cId="3221424409" sldId="273"/>
            <ac:spMk id="10" creationId="{93A3DF57-F9B4-E065-4C5E-C6C30D72C26A}"/>
          </ac:spMkLst>
        </pc:spChg>
        <pc:spChg chg="add del">
          <ac:chgData name="STRÖHLE Justin" userId="S::jst1001@students.fhv.at::c2aba359-6e27-4ab9-b168-cde4036ee464" providerId="AD" clId="Web-{491010D6-66E5-10A6-D7DF-FF94A10205D9}" dt="2022-06-08T07:58:50.995" v="5"/>
          <ac:spMkLst>
            <pc:docMk/>
            <pc:sldMk cId="3221424409" sldId="273"/>
            <ac:spMk id="13" creationId="{04812C46-200A-4DEB-A05E-3ED6C68C2387}"/>
          </ac:spMkLst>
        </pc:spChg>
        <pc:spChg chg="add">
          <ac:chgData name="STRÖHLE Justin" userId="S::jst1001@students.fhv.at::c2aba359-6e27-4ab9-b168-cde4036ee464" providerId="AD" clId="Web-{491010D6-66E5-10A6-D7DF-FF94A10205D9}" dt="2022-06-08T08:00:12.372" v="13"/>
          <ac:spMkLst>
            <pc:docMk/>
            <pc:sldMk cId="3221424409" sldId="273"/>
            <ac:spMk id="14" creationId="{D4771268-CB57-404A-9271-370EB28F6090}"/>
          </ac:spMkLst>
        </pc:spChg>
        <pc:picChg chg="add del mod ord">
          <ac:chgData name="STRÖHLE Justin" userId="S::jst1001@students.fhv.at::c2aba359-6e27-4ab9-b168-cde4036ee464" providerId="AD" clId="Web-{491010D6-66E5-10A6-D7DF-FF94A10205D9}" dt="2022-06-08T07:59:58.356" v="7"/>
          <ac:picMkLst>
            <pc:docMk/>
            <pc:sldMk cId="3221424409" sldId="273"/>
            <ac:picMk id="6" creationId="{04705EFC-5C33-908E-0854-139578DE9119}"/>
          </ac:picMkLst>
        </pc:picChg>
        <pc:picChg chg="add mod ord">
          <ac:chgData name="STRÖHLE Justin" userId="S::jst1001@students.fhv.at::c2aba359-6e27-4ab9-b168-cde4036ee464" providerId="AD" clId="Web-{491010D6-66E5-10A6-D7DF-FF94A10205D9}" dt="2022-06-08T08:00:23.059" v="16" actId="1076"/>
          <ac:picMkLst>
            <pc:docMk/>
            <pc:sldMk cId="3221424409" sldId="273"/>
            <ac:picMk id="9" creationId="{98273A84-0459-F835-18BC-9B9271C5D158}"/>
          </ac:picMkLst>
        </pc:picChg>
      </pc:sldChg>
    </pc:docChg>
  </pc:docChgLst>
  <pc:docChgLst>
    <pc:chgData name="FEISTENAUER Jakob" userId="S::jfe7727@students.fhv.at::54506c7a-399a-4ca9-8438-6738cc5b45fe" providerId="AD" clId="Web-{96CC3D7E-4A5E-935E-78A2-2563D6D3C556}"/>
    <pc:docChg chg="modSld">
      <pc:chgData name="FEISTENAUER Jakob" userId="S::jfe7727@students.fhv.at::54506c7a-399a-4ca9-8438-6738cc5b45fe" providerId="AD" clId="Web-{96CC3D7E-4A5E-935E-78A2-2563D6D3C556}" dt="2022-06-06T08:47:49.258" v="3" actId="1076"/>
      <pc:docMkLst>
        <pc:docMk/>
      </pc:docMkLst>
      <pc:sldChg chg="addSp delSp modSp">
        <pc:chgData name="FEISTENAUER Jakob" userId="S::jfe7727@students.fhv.at::54506c7a-399a-4ca9-8438-6738cc5b45fe" providerId="AD" clId="Web-{96CC3D7E-4A5E-935E-78A2-2563D6D3C556}" dt="2022-06-06T08:47:49.258" v="3" actId="1076"/>
        <pc:sldMkLst>
          <pc:docMk/>
          <pc:sldMk cId="999387589" sldId="261"/>
        </pc:sldMkLst>
        <pc:spChg chg="del">
          <ac:chgData name="FEISTENAUER Jakob" userId="S::jfe7727@students.fhv.at::54506c7a-399a-4ca9-8438-6738cc5b45fe" providerId="AD" clId="Web-{96CC3D7E-4A5E-935E-78A2-2563D6D3C556}" dt="2022-06-06T08:46:16.318" v="0"/>
          <ac:spMkLst>
            <pc:docMk/>
            <pc:sldMk cId="999387589" sldId="261"/>
            <ac:spMk id="3" creationId="{59A38B89-E6E6-438F-89F6-DEBE39B7960B}"/>
          </ac:spMkLst>
        </pc:spChg>
        <pc:picChg chg="add mod ord">
          <ac:chgData name="FEISTENAUER Jakob" userId="S::jfe7727@students.fhv.at::54506c7a-399a-4ca9-8438-6738cc5b45fe" providerId="AD" clId="Web-{96CC3D7E-4A5E-935E-78A2-2563D6D3C556}" dt="2022-06-06T08:47:49.258" v="3" actId="1076"/>
          <ac:picMkLst>
            <pc:docMk/>
            <pc:sldMk cId="999387589" sldId="261"/>
            <ac:picMk id="4" creationId="{DED8B45C-7A27-18AC-5060-BD85783F6AC4}"/>
          </ac:picMkLst>
        </pc:picChg>
      </pc:sldChg>
    </pc:docChg>
  </pc:docChgLst>
  <pc:docChgLst>
    <pc:chgData name="Nico TOMASINI" userId="e1abd0d0-11d9-4f5c-bdb3-a7be3acd6568" providerId="ADAL" clId="{8CAB1A32-F4E1-4459-9FA5-E44441534A86}"/>
    <pc:docChg chg="undo custSel addSld delSld modSld sldOrd">
      <pc:chgData name="Nico TOMASINI" userId="e1abd0d0-11d9-4f5c-bdb3-a7be3acd6568" providerId="ADAL" clId="{8CAB1A32-F4E1-4459-9FA5-E44441534A86}" dt="2022-06-06T09:33:35.011" v="689" actId="20577"/>
      <pc:docMkLst>
        <pc:docMk/>
      </pc:docMkLst>
      <pc:sldChg chg="del">
        <pc:chgData name="Nico TOMASINI" userId="e1abd0d0-11d9-4f5c-bdb3-a7be3acd6568" providerId="ADAL" clId="{8CAB1A32-F4E1-4459-9FA5-E44441534A86}" dt="2022-06-06T08:43:58.380" v="239" actId="47"/>
        <pc:sldMkLst>
          <pc:docMk/>
          <pc:sldMk cId="159669508" sldId="256"/>
        </pc:sldMkLst>
      </pc:sldChg>
      <pc:sldChg chg="addSp delSp modSp mod setBg setClrOvrMap">
        <pc:chgData name="Nico TOMASINI" userId="e1abd0d0-11d9-4f5c-bdb3-a7be3acd6568" providerId="ADAL" clId="{8CAB1A32-F4E1-4459-9FA5-E44441534A86}" dt="2022-06-06T08:55:34.864" v="352" actId="26606"/>
        <pc:sldMkLst>
          <pc:docMk/>
          <pc:sldMk cId="3804602729" sldId="257"/>
        </pc:sldMkLst>
        <pc:spChg chg="mod">
          <ac:chgData name="Nico TOMASINI" userId="e1abd0d0-11d9-4f5c-bdb3-a7be3acd6568" providerId="ADAL" clId="{8CAB1A32-F4E1-4459-9FA5-E44441534A86}" dt="2022-06-06T08:55:34.864" v="352" actId="26606"/>
          <ac:spMkLst>
            <pc:docMk/>
            <pc:sldMk cId="3804602729" sldId="257"/>
            <ac:spMk id="2" creationId="{38B74F6E-D104-BD25-3B82-4FA03DBC0A52}"/>
          </ac:spMkLst>
        </pc:spChg>
        <pc:spChg chg="add del mod">
          <ac:chgData name="Nico TOMASINI" userId="e1abd0d0-11d9-4f5c-bdb3-a7be3acd6568" providerId="ADAL" clId="{8CAB1A32-F4E1-4459-9FA5-E44441534A86}" dt="2022-06-06T08:55:34.864" v="352" actId="26606"/>
          <ac:spMkLst>
            <pc:docMk/>
            <pc:sldMk cId="3804602729" sldId="257"/>
            <ac:spMk id="3" creationId="{722E6297-FED9-CA18-C922-CDC4E1AA26C9}"/>
          </ac:spMkLst>
        </pc:spChg>
        <pc:spChg chg="add del">
          <ac:chgData name="Nico TOMASINI" userId="e1abd0d0-11d9-4f5c-bdb3-a7be3acd6568" providerId="ADAL" clId="{8CAB1A32-F4E1-4459-9FA5-E44441534A86}" dt="2022-06-06T08:25:59.702" v="1" actId="22"/>
          <ac:spMkLst>
            <pc:docMk/>
            <pc:sldMk cId="3804602729" sldId="257"/>
            <ac:spMk id="5" creationId="{11DAC2C4-537F-D8E4-47B3-1BB44652269F}"/>
          </ac:spMkLst>
        </pc:spChg>
        <pc:spChg chg="add del">
          <ac:chgData name="Nico TOMASINI" userId="e1abd0d0-11d9-4f5c-bdb3-a7be3acd6568" providerId="ADAL" clId="{8CAB1A32-F4E1-4459-9FA5-E44441534A86}" dt="2022-06-06T08:54:34.896" v="351" actId="26606"/>
          <ac:spMkLst>
            <pc:docMk/>
            <pc:sldMk cId="3804602729" sldId="257"/>
            <ac:spMk id="11" creationId="{F605C4CC-A25C-416F-8333-7CB7DC97D870}"/>
          </ac:spMkLst>
        </pc:spChg>
        <pc:spChg chg="add del">
          <ac:chgData name="Nico TOMASINI" userId="e1abd0d0-11d9-4f5c-bdb3-a7be3acd6568" providerId="ADAL" clId="{8CAB1A32-F4E1-4459-9FA5-E44441534A86}" dt="2022-06-06T08:54:34.896" v="351" actId="26606"/>
          <ac:spMkLst>
            <pc:docMk/>
            <pc:sldMk cId="3804602729" sldId="257"/>
            <ac:spMk id="14" creationId="{8F23F8A3-8FD7-4779-8323-FDC26BE99889}"/>
          </ac:spMkLst>
        </pc:spChg>
        <pc:spChg chg="add">
          <ac:chgData name="Nico TOMASINI" userId="e1abd0d0-11d9-4f5c-bdb3-a7be3acd6568" providerId="ADAL" clId="{8CAB1A32-F4E1-4459-9FA5-E44441534A86}" dt="2022-06-06T08:55:34.864" v="352" actId="26606"/>
          <ac:spMkLst>
            <pc:docMk/>
            <pc:sldMk cId="3804602729" sldId="257"/>
            <ac:spMk id="17" creationId="{8F23F8A3-8FD7-4779-8323-FDC26BE99889}"/>
          </ac:spMkLst>
        </pc:spChg>
        <pc:spChg chg="add">
          <ac:chgData name="Nico TOMASINI" userId="e1abd0d0-11d9-4f5c-bdb3-a7be3acd6568" providerId="ADAL" clId="{8CAB1A32-F4E1-4459-9FA5-E44441534A86}" dt="2022-06-06T08:55:34.864" v="352" actId="26606"/>
          <ac:spMkLst>
            <pc:docMk/>
            <pc:sldMk cId="3804602729" sldId="257"/>
            <ac:spMk id="18" creationId="{F605C4CC-A25C-416F-8333-7CB7DC97D870}"/>
          </ac:spMkLst>
        </pc:spChg>
        <pc:graphicFrameChg chg="add del">
          <ac:chgData name="Nico TOMASINI" userId="e1abd0d0-11d9-4f5c-bdb3-a7be3acd6568" providerId="ADAL" clId="{8CAB1A32-F4E1-4459-9FA5-E44441534A86}" dt="2022-06-06T08:48:14.275" v="266" actId="26606"/>
          <ac:graphicFrameMkLst>
            <pc:docMk/>
            <pc:sldMk cId="3804602729" sldId="257"/>
            <ac:graphicFrameMk id="7" creationId="{C05C099B-2C92-ED1D-4DBD-32AF3B83837B}"/>
          </ac:graphicFrameMkLst>
        </pc:graphicFrameChg>
        <pc:picChg chg="add del">
          <ac:chgData name="Nico TOMASINI" userId="e1abd0d0-11d9-4f5c-bdb3-a7be3acd6568" providerId="ADAL" clId="{8CAB1A32-F4E1-4459-9FA5-E44441534A86}" dt="2022-06-06T08:48:14.275" v="266" actId="26606"/>
          <ac:picMkLst>
            <pc:docMk/>
            <pc:sldMk cId="3804602729" sldId="257"/>
            <ac:picMk id="6" creationId="{E92CF8E9-FFF4-042C-DD11-6B9053609E3E}"/>
          </ac:picMkLst>
        </pc:picChg>
        <pc:picChg chg="add del">
          <ac:chgData name="Nico TOMASINI" userId="e1abd0d0-11d9-4f5c-bdb3-a7be3acd6568" providerId="ADAL" clId="{8CAB1A32-F4E1-4459-9FA5-E44441534A86}" dt="2022-06-06T08:54:34.896" v="351" actId="26606"/>
          <ac:picMkLst>
            <pc:docMk/>
            <pc:sldMk cId="3804602729" sldId="257"/>
            <ac:picMk id="13" creationId="{91A6A407-B02D-8426-3441-62AAFB265433}"/>
          </ac:picMkLst>
        </pc:picChg>
        <pc:picChg chg="add">
          <ac:chgData name="Nico TOMASINI" userId="e1abd0d0-11d9-4f5c-bdb3-a7be3acd6568" providerId="ADAL" clId="{8CAB1A32-F4E1-4459-9FA5-E44441534A86}" dt="2022-06-06T08:55:34.864" v="352" actId="26606"/>
          <ac:picMkLst>
            <pc:docMk/>
            <pc:sldMk cId="3804602729" sldId="257"/>
            <ac:picMk id="15" creationId="{16F9B944-576F-5C8F-51A5-C75523217895}"/>
          </ac:picMkLst>
        </pc:picChg>
      </pc:sldChg>
      <pc:sldChg chg="addSp delSp modSp new mod setBg">
        <pc:chgData name="Nico TOMASINI" userId="e1abd0d0-11d9-4f5c-bdb3-a7be3acd6568" providerId="ADAL" clId="{8CAB1A32-F4E1-4459-9FA5-E44441534A86}" dt="2022-06-06T08:55:59.122" v="353" actId="26606"/>
        <pc:sldMkLst>
          <pc:docMk/>
          <pc:sldMk cId="1049365006" sldId="258"/>
        </pc:sldMkLst>
        <pc:spChg chg="mod">
          <ac:chgData name="Nico TOMASINI" userId="e1abd0d0-11d9-4f5c-bdb3-a7be3acd6568" providerId="ADAL" clId="{8CAB1A32-F4E1-4459-9FA5-E44441534A86}" dt="2022-06-06T08:55:59.122" v="353" actId="26606"/>
          <ac:spMkLst>
            <pc:docMk/>
            <pc:sldMk cId="1049365006" sldId="258"/>
            <ac:spMk id="2" creationId="{3D9852EF-73B3-EA5E-6ECC-C9953AEF5894}"/>
          </ac:spMkLst>
        </pc:spChg>
        <pc:spChg chg="add del mod">
          <ac:chgData name="Nico TOMASINI" userId="e1abd0d0-11d9-4f5c-bdb3-a7be3acd6568" providerId="ADAL" clId="{8CAB1A32-F4E1-4459-9FA5-E44441534A86}" dt="2022-06-06T08:55:59.122" v="353" actId="26606"/>
          <ac:spMkLst>
            <pc:docMk/>
            <pc:sldMk cId="1049365006" sldId="258"/>
            <ac:spMk id="3" creationId="{51ECBDB7-E057-8AFB-88B8-CCDFE811E5FD}"/>
          </ac:spMkLst>
        </pc:spChg>
        <pc:spChg chg="add del">
          <ac:chgData name="Nico TOMASINI" userId="e1abd0d0-11d9-4f5c-bdb3-a7be3acd6568" providerId="ADAL" clId="{8CAB1A32-F4E1-4459-9FA5-E44441534A86}" dt="2022-06-06T08:35:07.621" v="100" actId="22"/>
          <ac:spMkLst>
            <pc:docMk/>
            <pc:sldMk cId="1049365006" sldId="258"/>
            <ac:spMk id="5" creationId="{C4E665EE-39F7-DF2D-8A08-CACFBF83BE9E}"/>
          </ac:spMkLst>
        </pc:spChg>
        <pc:graphicFrameChg chg="add del">
          <ac:chgData name="Nico TOMASINI" userId="e1abd0d0-11d9-4f5c-bdb3-a7be3acd6568" providerId="ADAL" clId="{8CAB1A32-F4E1-4459-9FA5-E44441534A86}" dt="2022-06-06T08:48:12.643" v="265" actId="26606"/>
          <ac:graphicFrameMkLst>
            <pc:docMk/>
            <pc:sldMk cId="1049365006" sldId="258"/>
            <ac:graphicFrameMk id="7" creationId="{2D6C12C3-CB22-843D-246F-651CCDDB7C84}"/>
          </ac:graphicFrameMkLst>
        </pc:graphicFrameChg>
        <pc:graphicFrameChg chg="add">
          <ac:chgData name="Nico TOMASINI" userId="e1abd0d0-11d9-4f5c-bdb3-a7be3acd6568" providerId="ADAL" clId="{8CAB1A32-F4E1-4459-9FA5-E44441534A86}" dt="2022-06-06T08:55:59.122" v="353" actId="26606"/>
          <ac:graphicFrameMkLst>
            <pc:docMk/>
            <pc:sldMk cId="1049365006" sldId="258"/>
            <ac:graphicFrameMk id="9" creationId="{A9DD90D1-DE94-BE31-6C60-6BEA9C0F4F46}"/>
          </ac:graphicFrameMkLst>
        </pc:graphicFrameChg>
        <pc:picChg chg="add del">
          <ac:chgData name="Nico TOMASINI" userId="e1abd0d0-11d9-4f5c-bdb3-a7be3acd6568" providerId="ADAL" clId="{8CAB1A32-F4E1-4459-9FA5-E44441534A86}" dt="2022-06-06T08:48:12.643" v="265" actId="26606"/>
          <ac:picMkLst>
            <pc:docMk/>
            <pc:sldMk cId="1049365006" sldId="258"/>
            <ac:picMk id="6" creationId="{37107E26-056E-0E06-21D3-183327C63E38}"/>
          </ac:picMkLst>
        </pc:picChg>
        <pc:picChg chg="add">
          <ac:chgData name="Nico TOMASINI" userId="e1abd0d0-11d9-4f5c-bdb3-a7be3acd6568" providerId="ADAL" clId="{8CAB1A32-F4E1-4459-9FA5-E44441534A86}" dt="2022-06-06T08:55:59.122" v="353" actId="26606"/>
          <ac:picMkLst>
            <pc:docMk/>
            <pc:sldMk cId="1049365006" sldId="258"/>
            <ac:picMk id="8" creationId="{714AA7FC-9122-514F-6444-830B087F43F7}"/>
          </ac:picMkLst>
        </pc:picChg>
      </pc:sldChg>
      <pc:sldChg chg="modSp new del mod">
        <pc:chgData name="Nico TOMASINI" userId="e1abd0d0-11d9-4f5c-bdb3-a7be3acd6568" providerId="ADAL" clId="{8CAB1A32-F4E1-4459-9FA5-E44441534A86}" dt="2022-06-06T08:26:49.308" v="6" actId="47"/>
        <pc:sldMkLst>
          <pc:docMk/>
          <pc:sldMk cId="1931309077" sldId="258"/>
        </pc:sldMkLst>
        <pc:spChg chg="mod">
          <ac:chgData name="Nico TOMASINI" userId="e1abd0d0-11d9-4f5c-bdb3-a7be3acd6568" providerId="ADAL" clId="{8CAB1A32-F4E1-4459-9FA5-E44441534A86}" dt="2022-06-06T08:26:06.151" v="5" actId="20577"/>
          <ac:spMkLst>
            <pc:docMk/>
            <pc:sldMk cId="1931309077" sldId="258"/>
            <ac:spMk id="2" creationId="{CC958D7D-B82C-A934-32B3-AF193158AC74}"/>
          </ac:spMkLst>
        </pc:spChg>
      </pc:sldChg>
      <pc:sldChg chg="addSp delSp modSp new mod setBg setClrOvrMap">
        <pc:chgData name="Nico TOMASINI" userId="e1abd0d0-11d9-4f5c-bdb3-a7be3acd6568" providerId="ADAL" clId="{8CAB1A32-F4E1-4459-9FA5-E44441534A86}" dt="2022-06-06T09:33:35.011" v="689" actId="20577"/>
        <pc:sldMkLst>
          <pc:docMk/>
          <pc:sldMk cId="2842103669" sldId="259"/>
        </pc:sldMkLst>
        <pc:spChg chg="mod">
          <ac:chgData name="Nico TOMASINI" userId="e1abd0d0-11d9-4f5c-bdb3-a7be3acd6568" providerId="ADAL" clId="{8CAB1A32-F4E1-4459-9FA5-E44441534A86}" dt="2022-06-06T09:12:19.971" v="626" actId="1076"/>
          <ac:spMkLst>
            <pc:docMk/>
            <pc:sldMk cId="2842103669" sldId="259"/>
            <ac:spMk id="2" creationId="{902C3614-C017-6284-C378-F61043B3F315}"/>
          </ac:spMkLst>
        </pc:spChg>
        <pc:spChg chg="mod ord">
          <ac:chgData name="Nico TOMASINI" userId="e1abd0d0-11d9-4f5c-bdb3-a7be3acd6568" providerId="ADAL" clId="{8CAB1A32-F4E1-4459-9FA5-E44441534A86}" dt="2022-06-06T09:33:35.011" v="689" actId="20577"/>
          <ac:spMkLst>
            <pc:docMk/>
            <pc:sldMk cId="2842103669" sldId="259"/>
            <ac:spMk id="3" creationId="{1BD0C45E-C43F-A49F-31E3-6319DD8409D1}"/>
          </ac:spMkLst>
        </pc:spChg>
        <pc:spChg chg="add mod ord">
          <ac:chgData name="Nico TOMASINI" userId="e1abd0d0-11d9-4f5c-bdb3-a7be3acd6568" providerId="ADAL" clId="{8CAB1A32-F4E1-4459-9FA5-E44441534A86}" dt="2022-06-06T09:10:42.569" v="607" actId="1076"/>
          <ac:spMkLst>
            <pc:docMk/>
            <pc:sldMk cId="2842103669" sldId="259"/>
            <ac:spMk id="8" creationId="{C7AC5438-DAA0-1FF4-02E5-A0CF3D109FA4}"/>
          </ac:spMkLst>
        </pc:spChg>
        <pc:spChg chg="add del">
          <ac:chgData name="Nico TOMASINI" userId="e1abd0d0-11d9-4f5c-bdb3-a7be3acd6568" providerId="ADAL" clId="{8CAB1A32-F4E1-4459-9FA5-E44441534A86}" dt="2022-06-06T09:01:53.618" v="546" actId="26606"/>
          <ac:spMkLst>
            <pc:docMk/>
            <pc:sldMk cId="2842103669" sldId="259"/>
            <ac:spMk id="9" creationId="{2032B1E8-BC40-4380-97A6-14C0320AE1C0}"/>
          </ac:spMkLst>
        </pc:spChg>
        <pc:spChg chg="add del">
          <ac:chgData name="Nico TOMASINI" userId="e1abd0d0-11d9-4f5c-bdb3-a7be3acd6568" providerId="ADAL" clId="{8CAB1A32-F4E1-4459-9FA5-E44441534A86}" dt="2022-06-06T09:01:53.618" v="546" actId="26606"/>
          <ac:spMkLst>
            <pc:docMk/>
            <pc:sldMk cId="2842103669" sldId="259"/>
            <ac:spMk id="10" creationId="{82BEABD9-E1ED-49C7-8734-5494C88EE5A7}"/>
          </ac:spMkLst>
        </pc:spChg>
        <pc:spChg chg="add del">
          <ac:chgData name="Nico TOMASINI" userId="e1abd0d0-11d9-4f5c-bdb3-a7be3acd6568" providerId="ADAL" clId="{8CAB1A32-F4E1-4459-9FA5-E44441534A86}" dt="2022-06-06T09:04:41.125" v="566" actId="26606"/>
          <ac:spMkLst>
            <pc:docMk/>
            <pc:sldMk cId="2842103669" sldId="259"/>
            <ac:spMk id="11" creationId="{99899462-FC16-43B0-966B-FCA263450716}"/>
          </ac:spMkLst>
        </pc:spChg>
        <pc:spChg chg="add del">
          <ac:chgData name="Nico TOMASINI" userId="e1abd0d0-11d9-4f5c-bdb3-a7be3acd6568" providerId="ADAL" clId="{8CAB1A32-F4E1-4459-9FA5-E44441534A86}" dt="2022-06-06T09:01:43.761" v="544" actId="26606"/>
          <ac:spMkLst>
            <pc:docMk/>
            <pc:sldMk cId="2842103669" sldId="259"/>
            <ac:spMk id="12" creationId="{A86541C6-61B1-4DAA-B57A-EAF3F24F0491}"/>
          </ac:spMkLst>
        </pc:spChg>
        <pc:spChg chg="add del">
          <ac:chgData name="Nico TOMASINI" userId="e1abd0d0-11d9-4f5c-bdb3-a7be3acd6568" providerId="ADAL" clId="{8CAB1A32-F4E1-4459-9FA5-E44441534A86}" dt="2022-06-06T09:01:43.761" v="544" actId="26606"/>
          <ac:spMkLst>
            <pc:docMk/>
            <pc:sldMk cId="2842103669" sldId="259"/>
            <ac:spMk id="14" creationId="{71750011-2006-46BB-AFDE-C6E461752333}"/>
          </ac:spMkLst>
        </pc:spChg>
        <pc:spChg chg="add del">
          <ac:chgData name="Nico TOMASINI" userId="e1abd0d0-11d9-4f5c-bdb3-a7be3acd6568" providerId="ADAL" clId="{8CAB1A32-F4E1-4459-9FA5-E44441534A86}" dt="2022-06-06T09:05:03.728" v="572" actId="26606"/>
          <ac:spMkLst>
            <pc:docMk/>
            <pc:sldMk cId="2842103669" sldId="259"/>
            <ac:spMk id="15" creationId="{9A5D6D04-32E9-4AF7-BB82-DB2D0C0B478B}"/>
          </ac:spMkLst>
        </pc:spChg>
        <pc:spChg chg="add del">
          <ac:chgData name="Nico TOMASINI" userId="e1abd0d0-11d9-4f5c-bdb3-a7be3acd6568" providerId="ADAL" clId="{8CAB1A32-F4E1-4459-9FA5-E44441534A86}" dt="2022-06-06T09:05:03.728" v="572" actId="26606"/>
          <ac:spMkLst>
            <pc:docMk/>
            <pc:sldMk cId="2842103669" sldId="259"/>
            <ac:spMk id="17" creationId="{BD5BB1EC-C99A-474B-8874-52B41096D667}"/>
          </ac:spMkLst>
        </pc:spChg>
        <pc:spChg chg="add del">
          <ac:chgData name="Nico TOMASINI" userId="e1abd0d0-11d9-4f5c-bdb3-a7be3acd6568" providerId="ADAL" clId="{8CAB1A32-F4E1-4459-9FA5-E44441534A86}" dt="2022-06-06T09:05:03.728" v="572" actId="26606"/>
          <ac:spMkLst>
            <pc:docMk/>
            <pc:sldMk cId="2842103669" sldId="259"/>
            <ac:spMk id="18" creationId="{9C16096C-9FFA-410C-B7AC-DF791DCF1B2F}"/>
          </ac:spMkLst>
        </pc:spChg>
        <pc:picChg chg="add mod ord">
          <ac:chgData name="Nico TOMASINI" userId="e1abd0d0-11d9-4f5c-bdb3-a7be3acd6568" providerId="ADAL" clId="{8CAB1A32-F4E1-4459-9FA5-E44441534A86}" dt="2022-06-06T09:10:42.569" v="607" actId="1076"/>
          <ac:picMkLst>
            <pc:docMk/>
            <pc:sldMk cId="2842103669" sldId="259"/>
            <ac:picMk id="5" creationId="{3729B169-1CAA-88D0-F629-D61A91DDDD16}"/>
          </ac:picMkLst>
        </pc:picChg>
        <pc:picChg chg="add del mod modCrop">
          <ac:chgData name="Nico TOMASINI" userId="e1abd0d0-11d9-4f5c-bdb3-a7be3acd6568" providerId="ADAL" clId="{8CAB1A32-F4E1-4459-9FA5-E44441534A86}" dt="2022-06-06T09:33:11.689" v="679" actId="478"/>
          <ac:picMkLst>
            <pc:docMk/>
            <pc:sldMk cId="2842103669" sldId="259"/>
            <ac:picMk id="7" creationId="{6BBB8D48-E451-230C-7C71-B94D5394B5AF}"/>
          </ac:picMkLst>
        </pc:picChg>
        <pc:picChg chg="add mod">
          <ac:chgData name="Nico TOMASINI" userId="e1abd0d0-11d9-4f5c-bdb3-a7be3acd6568" providerId="ADAL" clId="{8CAB1A32-F4E1-4459-9FA5-E44441534A86}" dt="2022-06-06T09:33:20.601" v="684" actId="14100"/>
          <ac:picMkLst>
            <pc:docMk/>
            <pc:sldMk cId="2842103669" sldId="259"/>
            <ac:picMk id="20" creationId="{81F5AA80-03AB-2F76-2713-071DB75F2974}"/>
          </ac:picMkLst>
        </pc:picChg>
        <pc:cxnChg chg="add del">
          <ac:chgData name="Nico TOMASINI" userId="e1abd0d0-11d9-4f5c-bdb3-a7be3acd6568" providerId="ADAL" clId="{8CAB1A32-F4E1-4459-9FA5-E44441534A86}" dt="2022-06-06T09:04:41.125" v="566" actId="26606"/>
          <ac:cxnSpMkLst>
            <pc:docMk/>
            <pc:sldMk cId="2842103669" sldId="259"/>
            <ac:cxnSpMk id="13" creationId="{AAFEA932-2DF1-410C-A00A-7A1E7DBF7511}"/>
          </ac:cxnSpMkLst>
        </pc:cxnChg>
        <pc:cxnChg chg="add del">
          <ac:chgData name="Nico TOMASINI" userId="e1abd0d0-11d9-4f5c-bdb3-a7be3acd6568" providerId="ADAL" clId="{8CAB1A32-F4E1-4459-9FA5-E44441534A86}" dt="2022-06-06T09:01:53.618" v="546" actId="26606"/>
          <ac:cxnSpMkLst>
            <pc:docMk/>
            <pc:sldMk cId="2842103669" sldId="259"/>
            <ac:cxnSpMk id="16" creationId="{17341211-05E5-4FDD-98B1-F551CD0EAE1C}"/>
          </ac:cxnSpMkLst>
        </pc:cxnChg>
      </pc:sldChg>
      <pc:sldChg chg="addSp delSp modSp new mod setBg">
        <pc:chgData name="Nico TOMASINI" userId="e1abd0d0-11d9-4f5c-bdb3-a7be3acd6568" providerId="ADAL" clId="{8CAB1A32-F4E1-4459-9FA5-E44441534A86}" dt="2022-06-06T08:56:28.429" v="354" actId="26606"/>
        <pc:sldMkLst>
          <pc:docMk/>
          <pc:sldMk cId="1858205309" sldId="260"/>
        </pc:sldMkLst>
        <pc:spChg chg="mod">
          <ac:chgData name="Nico TOMASINI" userId="e1abd0d0-11d9-4f5c-bdb3-a7be3acd6568" providerId="ADAL" clId="{8CAB1A32-F4E1-4459-9FA5-E44441534A86}" dt="2022-06-06T08:56:28.429" v="354" actId="26606"/>
          <ac:spMkLst>
            <pc:docMk/>
            <pc:sldMk cId="1858205309" sldId="260"/>
            <ac:spMk id="2" creationId="{DFEE1AFE-23C3-2DA2-9227-13925CC852A2}"/>
          </ac:spMkLst>
        </pc:spChg>
        <pc:spChg chg="del mod">
          <ac:chgData name="Nico TOMASINI" userId="e1abd0d0-11d9-4f5c-bdb3-a7be3acd6568" providerId="ADAL" clId="{8CAB1A32-F4E1-4459-9FA5-E44441534A86}" dt="2022-06-06T08:56:28.429" v="354" actId="26606"/>
          <ac:spMkLst>
            <pc:docMk/>
            <pc:sldMk cId="1858205309" sldId="260"/>
            <ac:spMk id="3" creationId="{849B5B32-B17D-9623-843F-F91F67DEEEAB}"/>
          </ac:spMkLst>
        </pc:spChg>
        <pc:graphicFrameChg chg="add">
          <ac:chgData name="Nico TOMASINI" userId="e1abd0d0-11d9-4f5c-bdb3-a7be3acd6568" providerId="ADAL" clId="{8CAB1A32-F4E1-4459-9FA5-E44441534A86}" dt="2022-06-06T08:56:28.429" v="354" actId="26606"/>
          <ac:graphicFrameMkLst>
            <pc:docMk/>
            <pc:sldMk cId="1858205309" sldId="260"/>
            <ac:graphicFrameMk id="5" creationId="{DE546D2C-8542-720F-36C2-84DB706F49B4}"/>
          </ac:graphicFrameMkLst>
        </pc:graphicFrameChg>
        <pc:picChg chg="add">
          <ac:chgData name="Nico TOMASINI" userId="e1abd0d0-11d9-4f5c-bdb3-a7be3acd6568" providerId="ADAL" clId="{8CAB1A32-F4E1-4459-9FA5-E44441534A86}" dt="2022-06-06T08:56:28.429" v="354" actId="26606"/>
          <ac:picMkLst>
            <pc:docMk/>
            <pc:sldMk cId="1858205309" sldId="260"/>
            <ac:picMk id="6" creationId="{D92566D1-276A-4CB0-7776-98353622F52F}"/>
          </ac:picMkLst>
        </pc:picChg>
      </pc:sldChg>
      <pc:sldChg chg="addSp delSp modSp new mod">
        <pc:chgData name="Nico TOMASINI" userId="e1abd0d0-11d9-4f5c-bdb3-a7be3acd6568" providerId="ADAL" clId="{8CAB1A32-F4E1-4459-9FA5-E44441534A86}" dt="2022-06-06T08:36:24.385" v="155" actId="22"/>
        <pc:sldMkLst>
          <pc:docMk/>
          <pc:sldMk cId="999387589" sldId="261"/>
        </pc:sldMkLst>
        <pc:spChg chg="mod">
          <ac:chgData name="Nico TOMASINI" userId="e1abd0d0-11d9-4f5c-bdb3-a7be3acd6568" providerId="ADAL" clId="{8CAB1A32-F4E1-4459-9FA5-E44441534A86}" dt="2022-06-06T08:36:12.979" v="153" actId="790"/>
          <ac:spMkLst>
            <pc:docMk/>
            <pc:sldMk cId="999387589" sldId="261"/>
            <ac:spMk id="2" creationId="{37077FD1-9D8D-A442-52A2-CC334CF5CEF3}"/>
          </ac:spMkLst>
        </pc:spChg>
        <pc:spChg chg="add del">
          <ac:chgData name="Nico TOMASINI" userId="e1abd0d0-11d9-4f5c-bdb3-a7be3acd6568" providerId="ADAL" clId="{8CAB1A32-F4E1-4459-9FA5-E44441534A86}" dt="2022-06-06T08:36:24.385" v="155" actId="22"/>
          <ac:spMkLst>
            <pc:docMk/>
            <pc:sldMk cId="999387589" sldId="261"/>
            <ac:spMk id="5" creationId="{797D5220-80BB-3837-563E-FE2D62C8D533}"/>
          </ac:spMkLst>
        </pc:spChg>
      </pc:sldChg>
      <pc:sldChg chg="modSp new del mod">
        <pc:chgData name="Nico TOMASINI" userId="e1abd0d0-11d9-4f5c-bdb3-a7be3acd6568" providerId="ADAL" clId="{8CAB1A32-F4E1-4459-9FA5-E44441534A86}" dt="2022-06-06T08:44:25.519" v="251" actId="47"/>
        <pc:sldMkLst>
          <pc:docMk/>
          <pc:sldMk cId="2191490773" sldId="262"/>
        </pc:sldMkLst>
        <pc:spChg chg="mod">
          <ac:chgData name="Nico TOMASINI" userId="e1abd0d0-11d9-4f5c-bdb3-a7be3acd6568" providerId="ADAL" clId="{8CAB1A32-F4E1-4459-9FA5-E44441534A86}" dt="2022-06-06T08:43:09.889" v="232" actId="20577"/>
          <ac:spMkLst>
            <pc:docMk/>
            <pc:sldMk cId="2191490773" sldId="262"/>
            <ac:spMk id="2" creationId="{306EB411-A4C6-610C-7F44-27C95DAFDAA2}"/>
          </ac:spMkLst>
        </pc:spChg>
      </pc:sldChg>
      <pc:sldChg chg="addSp delSp modSp add mod ord setBg setClrOvrMap delDesignElem">
        <pc:chgData name="Nico TOMASINI" userId="e1abd0d0-11d9-4f5c-bdb3-a7be3acd6568" providerId="ADAL" clId="{8CAB1A32-F4E1-4459-9FA5-E44441534A86}" dt="2022-06-06T08:53:52.690" v="347" actId="26606"/>
        <pc:sldMkLst>
          <pc:docMk/>
          <pc:sldMk cId="367613746" sldId="263"/>
        </pc:sldMkLst>
        <pc:spChg chg="mod">
          <ac:chgData name="Nico TOMASINI" userId="e1abd0d0-11d9-4f5c-bdb3-a7be3acd6568" providerId="ADAL" clId="{8CAB1A32-F4E1-4459-9FA5-E44441534A86}" dt="2022-06-06T08:53:52.690" v="347" actId="26606"/>
          <ac:spMkLst>
            <pc:docMk/>
            <pc:sldMk cId="367613746" sldId="263"/>
            <ac:spMk id="2" creationId="{1BCC1A63-D046-0A0D-E944-B5A39A642876}"/>
          </ac:spMkLst>
        </pc:spChg>
        <pc:spChg chg="mod">
          <ac:chgData name="Nico TOMASINI" userId="e1abd0d0-11d9-4f5c-bdb3-a7be3acd6568" providerId="ADAL" clId="{8CAB1A32-F4E1-4459-9FA5-E44441534A86}" dt="2022-06-06T08:53:52.690" v="347" actId="26606"/>
          <ac:spMkLst>
            <pc:docMk/>
            <pc:sldMk cId="367613746" sldId="263"/>
            <ac:spMk id="3" creationId="{42817D7D-6E26-4CF0-FA3F-D9578B3B2B70}"/>
          </ac:spMkLst>
        </pc:spChg>
        <pc:spChg chg="add">
          <ac:chgData name="Nico TOMASINI" userId="e1abd0d0-11d9-4f5c-bdb3-a7be3acd6568" providerId="ADAL" clId="{8CAB1A32-F4E1-4459-9FA5-E44441534A86}" dt="2022-06-06T08:53:52.690" v="347" actId="26606"/>
          <ac:spMkLst>
            <pc:docMk/>
            <pc:sldMk cId="367613746" sldId="263"/>
            <ac:spMk id="6" creationId="{D928DD85-BB99-450D-A702-2683E0296282}"/>
          </ac:spMkLst>
        </pc:spChg>
        <pc:spChg chg="del">
          <ac:chgData name="Nico TOMASINI" userId="e1abd0d0-11d9-4f5c-bdb3-a7be3acd6568" providerId="ADAL" clId="{8CAB1A32-F4E1-4459-9FA5-E44441534A86}" dt="2022-06-06T08:43:33.902" v="234"/>
          <ac:spMkLst>
            <pc:docMk/>
            <pc:sldMk cId="367613746" sldId="263"/>
            <ac:spMk id="9" creationId="{8C37C960-91F5-4F61-B2CD-8A037920720B}"/>
          </ac:spMkLst>
        </pc:spChg>
        <pc:spChg chg="add">
          <ac:chgData name="Nico TOMASINI" userId="e1abd0d0-11d9-4f5c-bdb3-a7be3acd6568" providerId="ADAL" clId="{8CAB1A32-F4E1-4459-9FA5-E44441534A86}" dt="2022-06-06T08:53:52.690" v="347" actId="26606"/>
          <ac:spMkLst>
            <pc:docMk/>
            <pc:sldMk cId="367613746" sldId="263"/>
            <ac:spMk id="11" creationId="{240E5BD2-4019-4012-A1AA-628900E659E9}"/>
          </ac:spMkLst>
        </pc:spChg>
        <pc:picChg chg="mod ord">
          <ac:chgData name="Nico TOMASINI" userId="e1abd0d0-11d9-4f5c-bdb3-a7be3acd6568" providerId="ADAL" clId="{8CAB1A32-F4E1-4459-9FA5-E44441534A86}" dt="2022-06-06T08:53:52.690" v="347" actId="26606"/>
          <ac:picMkLst>
            <pc:docMk/>
            <pc:sldMk cId="367613746" sldId="263"/>
            <ac:picMk id="4" creationId="{2E0142A1-C8A7-8541-2C48-B5E153E526FD}"/>
          </ac:picMkLst>
        </pc:picChg>
      </pc:sldChg>
      <pc:sldChg chg="addSp delSp modSp new del mod modMedia setBg addAnim delAnim setClrOvrMap">
        <pc:chgData name="Nico TOMASINI" userId="e1abd0d0-11d9-4f5c-bdb3-a7be3acd6568" providerId="ADAL" clId="{8CAB1A32-F4E1-4459-9FA5-E44441534A86}" dt="2022-06-06T08:42:47.011" v="229" actId="47"/>
        <pc:sldMkLst>
          <pc:docMk/>
          <pc:sldMk cId="1661039787" sldId="263"/>
        </pc:sldMkLst>
        <pc:spChg chg="mod">
          <ac:chgData name="Nico TOMASINI" userId="e1abd0d0-11d9-4f5c-bdb3-a7be3acd6568" providerId="ADAL" clId="{8CAB1A32-F4E1-4459-9FA5-E44441534A86}" dt="2022-06-06T08:42:23.313" v="225" actId="26606"/>
          <ac:spMkLst>
            <pc:docMk/>
            <pc:sldMk cId="1661039787" sldId="263"/>
            <ac:spMk id="2" creationId="{298D0E65-E0BB-7B90-1114-282E71EF77BE}"/>
          </ac:spMkLst>
        </pc:spChg>
        <pc:spChg chg="mod">
          <ac:chgData name="Nico TOMASINI" userId="e1abd0d0-11d9-4f5c-bdb3-a7be3acd6568" providerId="ADAL" clId="{8CAB1A32-F4E1-4459-9FA5-E44441534A86}" dt="2022-06-06T08:42:23.313" v="225" actId="26606"/>
          <ac:spMkLst>
            <pc:docMk/>
            <pc:sldMk cId="1661039787" sldId="263"/>
            <ac:spMk id="3" creationId="{E289A443-9D64-7F49-A871-88F03718424C}"/>
          </ac:spMkLst>
        </pc:spChg>
        <pc:spChg chg="add del">
          <ac:chgData name="Nico TOMASINI" userId="e1abd0d0-11d9-4f5c-bdb3-a7be3acd6568" providerId="ADAL" clId="{8CAB1A32-F4E1-4459-9FA5-E44441534A86}" dt="2022-06-06T08:40:32.256" v="189" actId="26606"/>
          <ac:spMkLst>
            <pc:docMk/>
            <pc:sldMk cId="1661039787" sldId="263"/>
            <ac:spMk id="9" creationId="{7D9D36D6-2AC5-46A1-A849-4C82D5264A3A}"/>
          </ac:spMkLst>
        </pc:spChg>
        <pc:spChg chg="add del">
          <ac:chgData name="Nico TOMASINI" userId="e1abd0d0-11d9-4f5c-bdb3-a7be3acd6568" providerId="ADAL" clId="{8CAB1A32-F4E1-4459-9FA5-E44441534A86}" dt="2022-06-06T08:40:34.560" v="193" actId="26606"/>
          <ac:spMkLst>
            <pc:docMk/>
            <pc:sldMk cId="1661039787" sldId="263"/>
            <ac:spMk id="11" creationId="{007891EC-4501-44ED-A8C8-B11B6DB767AB}"/>
          </ac:spMkLst>
        </pc:spChg>
        <pc:spChg chg="add del">
          <ac:chgData name="Nico TOMASINI" userId="e1abd0d0-11d9-4f5c-bdb3-a7be3acd6568" providerId="ADAL" clId="{8CAB1A32-F4E1-4459-9FA5-E44441534A86}" dt="2022-06-06T08:40:34.560" v="193" actId="26606"/>
          <ac:spMkLst>
            <pc:docMk/>
            <pc:sldMk cId="1661039787" sldId="263"/>
            <ac:spMk id="12" creationId="{C1DD1A8A-57D5-4A81-AD04-532B043C5611}"/>
          </ac:spMkLst>
        </pc:spChg>
        <pc:spChg chg="add del">
          <ac:chgData name="Nico TOMASINI" userId="e1abd0d0-11d9-4f5c-bdb3-a7be3acd6568" providerId="ADAL" clId="{8CAB1A32-F4E1-4459-9FA5-E44441534A86}" dt="2022-06-06T08:40:51.513" v="206" actId="26606"/>
          <ac:spMkLst>
            <pc:docMk/>
            <pc:sldMk cId="1661039787" sldId="263"/>
            <ac:spMk id="15" creationId="{C1DD1A8A-57D5-4A81-AD04-532B043C5611}"/>
          </ac:spMkLst>
        </pc:spChg>
        <pc:spChg chg="add del">
          <ac:chgData name="Nico TOMASINI" userId="e1abd0d0-11d9-4f5c-bdb3-a7be3acd6568" providerId="ADAL" clId="{8CAB1A32-F4E1-4459-9FA5-E44441534A86}" dt="2022-06-06T08:40:51.513" v="206" actId="26606"/>
          <ac:spMkLst>
            <pc:docMk/>
            <pc:sldMk cId="1661039787" sldId="263"/>
            <ac:spMk id="17" creationId="{007891EC-4501-44ED-A8C8-B11B6DB767AB}"/>
          </ac:spMkLst>
        </pc:spChg>
        <pc:spChg chg="add">
          <ac:chgData name="Nico TOMASINI" userId="e1abd0d0-11d9-4f5c-bdb3-a7be3acd6568" providerId="ADAL" clId="{8CAB1A32-F4E1-4459-9FA5-E44441534A86}" dt="2022-06-06T08:42:23.313" v="225" actId="26606"/>
          <ac:spMkLst>
            <pc:docMk/>
            <pc:sldMk cId="1661039787" sldId="263"/>
            <ac:spMk id="19" creationId="{E49CC64F-7275-4E33-961B-0C5CDC439875}"/>
          </ac:spMkLst>
        </pc:spChg>
        <pc:picChg chg="add del">
          <ac:chgData name="Nico TOMASINI" userId="e1abd0d0-11d9-4f5c-bdb3-a7be3acd6568" providerId="ADAL" clId="{8CAB1A32-F4E1-4459-9FA5-E44441534A86}" dt="2022-06-06T08:40:32.256" v="189" actId="26606"/>
          <ac:picMkLst>
            <pc:docMk/>
            <pc:sldMk cId="1661039787" sldId="263"/>
            <ac:picMk id="5" creationId="{DB90AC9F-5B8D-0DB5-4496-408196733DDB}"/>
          </ac:picMkLst>
        </pc:picChg>
        <pc:picChg chg="add del mod">
          <ac:chgData name="Nico TOMASINI" userId="e1abd0d0-11d9-4f5c-bdb3-a7be3acd6568" providerId="ADAL" clId="{8CAB1A32-F4E1-4459-9FA5-E44441534A86}" dt="2022-06-06T08:40:34.560" v="193" actId="26606"/>
          <ac:picMkLst>
            <pc:docMk/>
            <pc:sldMk cId="1661039787" sldId="263"/>
            <ac:picMk id="13" creationId="{DDD8FFB2-C887-B8B3-66E6-B1E58625D872}"/>
          </ac:picMkLst>
        </pc:picChg>
        <pc:picChg chg="add mod">
          <ac:chgData name="Nico TOMASINI" userId="e1abd0d0-11d9-4f5c-bdb3-a7be3acd6568" providerId="ADAL" clId="{8CAB1A32-F4E1-4459-9FA5-E44441534A86}" dt="2022-06-06T08:42:23.313" v="225" actId="26606"/>
          <ac:picMkLst>
            <pc:docMk/>
            <pc:sldMk cId="1661039787" sldId="263"/>
            <ac:picMk id="14" creationId="{03482935-083D-D60F-4ED5-2CBAD3562FAD}"/>
          </ac:picMkLst>
        </pc:picChg>
        <pc:picChg chg="add del">
          <ac:chgData name="Nico TOMASINI" userId="e1abd0d0-11d9-4f5c-bdb3-a7be3acd6568" providerId="ADAL" clId="{8CAB1A32-F4E1-4459-9FA5-E44441534A86}" dt="2022-06-06T08:40:51.513" v="206" actId="26606"/>
          <ac:picMkLst>
            <pc:docMk/>
            <pc:sldMk cId="1661039787" sldId="263"/>
            <ac:picMk id="16" creationId="{821DB320-4106-AAC8-D76E-E035B29724B7}"/>
          </ac:picMkLst>
        </pc:picChg>
      </pc:sldChg>
      <pc:sldChg chg="new del">
        <pc:chgData name="Nico TOMASINI" userId="e1abd0d0-11d9-4f5c-bdb3-a7be3acd6568" providerId="ADAL" clId="{8CAB1A32-F4E1-4459-9FA5-E44441534A86}" dt="2022-06-06T08:42:33.386" v="228" actId="47"/>
        <pc:sldMkLst>
          <pc:docMk/>
          <pc:sldMk cId="1531850238" sldId="264"/>
        </pc:sldMkLst>
      </pc:sldChg>
      <pc:sldChg chg="new del">
        <pc:chgData name="Nico TOMASINI" userId="e1abd0d0-11d9-4f5c-bdb3-a7be3acd6568" providerId="ADAL" clId="{8CAB1A32-F4E1-4459-9FA5-E44441534A86}" dt="2022-06-06T08:43:44.337" v="236" actId="47"/>
        <pc:sldMkLst>
          <pc:docMk/>
          <pc:sldMk cId="2741190965" sldId="264"/>
        </pc:sldMkLst>
      </pc:sldChg>
      <pc:sldChg chg="addSp delSp modSp add mod setBg setClrOvrMap">
        <pc:chgData name="Nico TOMASINI" userId="e1abd0d0-11d9-4f5c-bdb3-a7be3acd6568" providerId="ADAL" clId="{8CAB1A32-F4E1-4459-9FA5-E44441534A86}" dt="2022-06-06T09:16:18.403" v="678" actId="26606"/>
        <pc:sldMkLst>
          <pc:docMk/>
          <pc:sldMk cId="3365495971" sldId="264"/>
        </pc:sldMkLst>
        <pc:spChg chg="mod">
          <ac:chgData name="Nico TOMASINI" userId="e1abd0d0-11d9-4f5c-bdb3-a7be3acd6568" providerId="ADAL" clId="{8CAB1A32-F4E1-4459-9FA5-E44441534A86}" dt="2022-06-06T09:16:18.403" v="678" actId="26606"/>
          <ac:spMkLst>
            <pc:docMk/>
            <pc:sldMk cId="3365495971" sldId="264"/>
            <ac:spMk id="2" creationId="{37077FD1-9D8D-A442-52A2-CC334CF5CEF3}"/>
          </ac:spMkLst>
        </pc:spChg>
        <pc:spChg chg="del mod">
          <ac:chgData name="Nico TOMASINI" userId="e1abd0d0-11d9-4f5c-bdb3-a7be3acd6568" providerId="ADAL" clId="{8CAB1A32-F4E1-4459-9FA5-E44441534A86}" dt="2022-06-06T09:14:11.145" v="672" actId="26606"/>
          <ac:spMkLst>
            <pc:docMk/>
            <pc:sldMk cId="3365495971" sldId="264"/>
            <ac:spMk id="3" creationId="{59A38B89-E6E6-438F-89F6-DEBE39B7960B}"/>
          </ac:spMkLst>
        </pc:spChg>
        <pc:spChg chg="add del">
          <ac:chgData name="Nico TOMASINI" userId="e1abd0d0-11d9-4f5c-bdb3-a7be3acd6568" providerId="ADAL" clId="{8CAB1A32-F4E1-4459-9FA5-E44441534A86}" dt="2022-06-06T09:16:18.403" v="678" actId="26606"/>
          <ac:spMkLst>
            <pc:docMk/>
            <pc:sldMk cId="3365495971" sldId="264"/>
            <ac:spMk id="9" creationId="{B819A166-7571-4003-A6B8-B62034C3ED30}"/>
          </ac:spMkLst>
        </pc:spChg>
        <pc:spChg chg="add del">
          <ac:chgData name="Nico TOMASINI" userId="e1abd0d0-11d9-4f5c-bdb3-a7be3acd6568" providerId="ADAL" clId="{8CAB1A32-F4E1-4459-9FA5-E44441534A86}" dt="2022-06-06T09:16:18.374" v="677" actId="26606"/>
          <ac:spMkLst>
            <pc:docMk/>
            <pc:sldMk cId="3365495971" sldId="264"/>
            <ac:spMk id="15" creationId="{C5E6CFF1-2F42-4E10-9A97-F116F46F53FE}"/>
          </ac:spMkLst>
        </pc:spChg>
        <pc:spChg chg="add">
          <ac:chgData name="Nico TOMASINI" userId="e1abd0d0-11d9-4f5c-bdb3-a7be3acd6568" providerId="ADAL" clId="{8CAB1A32-F4E1-4459-9FA5-E44441534A86}" dt="2022-06-06T09:16:18.403" v="678" actId="26606"/>
          <ac:spMkLst>
            <pc:docMk/>
            <pc:sldMk cId="3365495971" sldId="264"/>
            <ac:spMk id="19" creationId="{9228552E-C8B1-4A80-8448-0787CE0FC704}"/>
          </ac:spMkLst>
        </pc:spChg>
        <pc:graphicFrameChg chg="add mod modGraphic">
          <ac:chgData name="Nico TOMASINI" userId="e1abd0d0-11d9-4f5c-bdb3-a7be3acd6568" providerId="ADAL" clId="{8CAB1A32-F4E1-4459-9FA5-E44441534A86}" dt="2022-06-06T09:16:18.403" v="678" actId="26606"/>
          <ac:graphicFrameMkLst>
            <pc:docMk/>
            <pc:sldMk cId="3365495971" sldId="264"/>
            <ac:graphicFrameMk id="5" creationId="{AA9B3C23-1D56-B537-F365-2F4DD7170EAE}"/>
          </ac:graphicFrameMkLst>
        </pc:graphicFrameChg>
        <pc:picChg chg="add del mod">
          <ac:chgData name="Nico TOMASINI" userId="e1abd0d0-11d9-4f5c-bdb3-a7be3acd6568" providerId="ADAL" clId="{8CAB1A32-F4E1-4459-9FA5-E44441534A86}" dt="2022-06-06T09:16:04.641" v="675" actId="26606"/>
          <ac:picMkLst>
            <pc:docMk/>
            <pc:sldMk cId="3365495971" sldId="264"/>
            <ac:picMk id="11" creationId="{B82274E4-A92A-C423-BDC7-2F99E0C0B139}"/>
          </ac:picMkLst>
        </pc:picChg>
        <pc:picChg chg="add del">
          <ac:chgData name="Nico TOMASINI" userId="e1abd0d0-11d9-4f5c-bdb3-a7be3acd6568" providerId="ADAL" clId="{8CAB1A32-F4E1-4459-9FA5-E44441534A86}" dt="2022-06-06T09:16:18.374" v="677" actId="26606"/>
          <ac:picMkLst>
            <pc:docMk/>
            <pc:sldMk cId="3365495971" sldId="264"/>
            <ac:picMk id="12" creationId="{462D2361-3F47-02EE-2EF2-31AD9F05D397}"/>
          </ac:picMkLst>
        </pc:picChg>
        <pc:picChg chg="add">
          <ac:chgData name="Nico TOMASINI" userId="e1abd0d0-11d9-4f5c-bdb3-a7be3acd6568" providerId="ADAL" clId="{8CAB1A32-F4E1-4459-9FA5-E44441534A86}" dt="2022-06-06T09:16:18.403" v="678" actId="26606"/>
          <ac:picMkLst>
            <pc:docMk/>
            <pc:sldMk cId="3365495971" sldId="264"/>
            <ac:picMk id="20" creationId="{47C15F6D-292E-2DFD-FD3E-BE8DA8CD949A}"/>
          </ac:picMkLst>
        </pc:picChg>
        <pc:cxnChg chg="add del">
          <ac:chgData name="Nico TOMASINI" userId="e1abd0d0-11d9-4f5c-bdb3-a7be3acd6568" providerId="ADAL" clId="{8CAB1A32-F4E1-4459-9FA5-E44441534A86}" dt="2022-06-06T09:16:18.374" v="677" actId="26606"/>
          <ac:cxnSpMkLst>
            <pc:docMk/>
            <pc:sldMk cId="3365495971" sldId="264"/>
            <ac:cxnSpMk id="17" creationId="{67182200-4859-4C8D-BCBB-55B245C28BA3}"/>
          </ac:cxnSpMkLst>
        </pc:cxnChg>
      </pc:sldChg>
      <pc:sldChg chg="modSp add del mod ord">
        <pc:chgData name="Nico TOMASINI" userId="e1abd0d0-11d9-4f5c-bdb3-a7be3acd6568" providerId="ADAL" clId="{8CAB1A32-F4E1-4459-9FA5-E44441534A86}" dt="2022-06-06T08:45:08.477" v="255" actId="2696"/>
        <pc:sldMkLst>
          <pc:docMk/>
          <pc:sldMk cId="3564408696" sldId="264"/>
        </pc:sldMkLst>
        <pc:spChg chg="mod">
          <ac:chgData name="Nico TOMASINI" userId="e1abd0d0-11d9-4f5c-bdb3-a7be3acd6568" providerId="ADAL" clId="{8CAB1A32-F4E1-4459-9FA5-E44441534A86}" dt="2022-06-06T08:44:23.257" v="249" actId="20577"/>
          <ac:spMkLst>
            <pc:docMk/>
            <pc:sldMk cId="3564408696" sldId="264"/>
            <ac:spMk id="2" creationId="{9887A8B9-0589-1851-BD40-D8E9AABE473D}"/>
          </ac:spMkLst>
        </pc:spChg>
      </pc:sldChg>
      <pc:sldChg chg="addSp delSp modSp add del mod setBg">
        <pc:chgData name="Nico TOMASINI" userId="e1abd0d0-11d9-4f5c-bdb3-a7be3acd6568" providerId="ADAL" clId="{8CAB1A32-F4E1-4459-9FA5-E44441534A86}" dt="2022-06-06T09:11:21.537" v="618" actId="47"/>
        <pc:sldMkLst>
          <pc:docMk/>
          <pc:sldMk cId="2887502480" sldId="265"/>
        </pc:sldMkLst>
        <pc:spChg chg="mod">
          <ac:chgData name="Nico TOMASINI" userId="e1abd0d0-11d9-4f5c-bdb3-a7be3acd6568" providerId="ADAL" clId="{8CAB1A32-F4E1-4459-9FA5-E44441534A86}" dt="2022-06-06T09:03:54.974" v="564" actId="26606"/>
          <ac:spMkLst>
            <pc:docMk/>
            <pc:sldMk cId="2887502480" sldId="265"/>
            <ac:spMk id="2" creationId="{902C3614-C017-6284-C378-F61043B3F315}"/>
          </ac:spMkLst>
        </pc:spChg>
        <pc:spChg chg="mod">
          <ac:chgData name="Nico TOMASINI" userId="e1abd0d0-11d9-4f5c-bdb3-a7be3acd6568" providerId="ADAL" clId="{8CAB1A32-F4E1-4459-9FA5-E44441534A86}" dt="2022-06-06T09:06:46.192" v="573" actId="14100"/>
          <ac:spMkLst>
            <pc:docMk/>
            <pc:sldMk cId="2887502480" sldId="265"/>
            <ac:spMk id="3" creationId="{1BD0C45E-C43F-A49F-31E3-6319DD8409D1}"/>
          </ac:spMkLst>
        </pc:spChg>
        <pc:spChg chg="add">
          <ac:chgData name="Nico TOMASINI" userId="e1abd0d0-11d9-4f5c-bdb3-a7be3acd6568" providerId="ADAL" clId="{8CAB1A32-F4E1-4459-9FA5-E44441534A86}" dt="2022-06-06T09:03:54.974" v="564" actId="26606"/>
          <ac:spMkLst>
            <pc:docMk/>
            <pc:sldMk cId="2887502480" sldId="265"/>
            <ac:spMk id="10" creationId="{CEB41C5C-0F34-4DDA-9D7C-5E717F35F60C}"/>
          </ac:spMkLst>
        </pc:spChg>
        <pc:picChg chg="add del mod">
          <ac:chgData name="Nico TOMASINI" userId="e1abd0d0-11d9-4f5c-bdb3-a7be3acd6568" providerId="ADAL" clId="{8CAB1A32-F4E1-4459-9FA5-E44441534A86}" dt="2022-06-06T09:11:20.166" v="617" actId="21"/>
          <ac:picMkLst>
            <pc:docMk/>
            <pc:sldMk cId="2887502480" sldId="265"/>
            <ac:picMk id="5" creationId="{579F315C-9D6B-C41E-6BAE-6655FA0DD308}"/>
          </ac:picMkLst>
        </pc:picChg>
        <pc:cxnChg chg="add">
          <ac:chgData name="Nico TOMASINI" userId="e1abd0d0-11d9-4f5c-bdb3-a7be3acd6568" providerId="ADAL" clId="{8CAB1A32-F4E1-4459-9FA5-E44441534A86}" dt="2022-06-06T09:03:54.974" v="564" actId="26606"/>
          <ac:cxnSpMkLst>
            <pc:docMk/>
            <pc:sldMk cId="2887502480" sldId="265"/>
            <ac:cxnSpMk id="12" creationId="{57E1E5E6-F385-4E9C-B201-BA5BDE5CAD52}"/>
          </ac:cxnSpMkLst>
        </pc:cxnChg>
      </pc:sldChg>
      <pc:sldChg chg="new del">
        <pc:chgData name="Nico TOMASINI" userId="e1abd0d0-11d9-4f5c-bdb3-a7be3acd6568" providerId="ADAL" clId="{8CAB1A32-F4E1-4459-9FA5-E44441534A86}" dt="2022-06-06T08:54:04.173" v="349" actId="47"/>
        <pc:sldMkLst>
          <pc:docMk/>
          <pc:sldMk cId="2832022280" sldId="266"/>
        </pc:sldMkLst>
      </pc:sldChg>
      <pc:sldChg chg="addSp delSp modSp add mod">
        <pc:chgData name="Nico TOMASINI" userId="e1abd0d0-11d9-4f5c-bdb3-a7be3acd6568" providerId="ADAL" clId="{8CAB1A32-F4E1-4459-9FA5-E44441534A86}" dt="2022-06-06T09:12:26.956" v="629" actId="1076"/>
        <pc:sldMkLst>
          <pc:docMk/>
          <pc:sldMk cId="2898097102" sldId="266"/>
        </pc:sldMkLst>
        <pc:spChg chg="mod">
          <ac:chgData name="Nico TOMASINI" userId="e1abd0d0-11d9-4f5c-bdb3-a7be3acd6568" providerId="ADAL" clId="{8CAB1A32-F4E1-4459-9FA5-E44441534A86}" dt="2022-06-06T09:12:26.956" v="629" actId="1076"/>
          <ac:spMkLst>
            <pc:docMk/>
            <pc:sldMk cId="2898097102" sldId="266"/>
            <ac:spMk id="2" creationId="{902C3614-C017-6284-C378-F61043B3F315}"/>
          </ac:spMkLst>
        </pc:spChg>
        <pc:spChg chg="mod">
          <ac:chgData name="Nico TOMASINI" userId="e1abd0d0-11d9-4f5c-bdb3-a7be3acd6568" providerId="ADAL" clId="{8CAB1A32-F4E1-4459-9FA5-E44441534A86}" dt="2022-06-06T09:11:50.643" v="621" actId="404"/>
          <ac:spMkLst>
            <pc:docMk/>
            <pc:sldMk cId="2898097102" sldId="266"/>
            <ac:spMk id="3" creationId="{1BD0C45E-C43F-A49F-31E3-6319DD8409D1}"/>
          </ac:spMkLst>
        </pc:spChg>
        <pc:spChg chg="mod">
          <ac:chgData name="Nico TOMASINI" userId="e1abd0d0-11d9-4f5c-bdb3-a7be3acd6568" providerId="ADAL" clId="{8CAB1A32-F4E1-4459-9FA5-E44441534A86}" dt="2022-06-06T09:12:23.953" v="628" actId="1076"/>
          <ac:spMkLst>
            <pc:docMk/>
            <pc:sldMk cId="2898097102" sldId="266"/>
            <ac:spMk id="8" creationId="{C7AC5438-DAA0-1FF4-02E5-A0CF3D109FA4}"/>
          </ac:spMkLst>
        </pc:spChg>
        <pc:picChg chg="del">
          <ac:chgData name="Nico TOMASINI" userId="e1abd0d0-11d9-4f5c-bdb3-a7be3acd6568" providerId="ADAL" clId="{8CAB1A32-F4E1-4459-9FA5-E44441534A86}" dt="2022-06-06T09:10:56.976" v="610" actId="478"/>
          <ac:picMkLst>
            <pc:docMk/>
            <pc:sldMk cId="2898097102" sldId="266"/>
            <ac:picMk id="5" creationId="{3729B169-1CAA-88D0-F629-D61A91DDDD16}"/>
          </ac:picMkLst>
        </pc:picChg>
        <pc:picChg chg="del">
          <ac:chgData name="Nico TOMASINI" userId="e1abd0d0-11d9-4f5c-bdb3-a7be3acd6568" providerId="ADAL" clId="{8CAB1A32-F4E1-4459-9FA5-E44441534A86}" dt="2022-06-06T09:10:56.246" v="609" actId="478"/>
          <ac:picMkLst>
            <pc:docMk/>
            <pc:sldMk cId="2898097102" sldId="266"/>
            <ac:picMk id="7" creationId="{6BBB8D48-E451-230C-7C71-B94D5394B5AF}"/>
          </ac:picMkLst>
        </pc:picChg>
        <pc:picChg chg="add mod">
          <ac:chgData name="Nico TOMASINI" userId="e1abd0d0-11d9-4f5c-bdb3-a7be3acd6568" providerId="ADAL" clId="{8CAB1A32-F4E1-4459-9FA5-E44441534A86}" dt="2022-06-06T09:11:25.853" v="620" actId="1076"/>
          <ac:picMkLst>
            <pc:docMk/>
            <pc:sldMk cId="2898097102" sldId="266"/>
            <ac:picMk id="9" creationId="{B55C0B60-BD12-44DF-92E6-500E6D913D4F}"/>
          </ac:picMkLst>
        </pc:picChg>
      </pc:sldChg>
    </pc:docChg>
  </pc:docChgLst>
  <pc:docChgLst>
    <pc:chgData name="FEISTENAUER Jakob" userId="S::jfe7727@students.fhv.at::54506c7a-399a-4ca9-8438-6738cc5b45fe" providerId="AD" clId="Web-{4D1826CA-01E7-4D16-9DF9-F7356AE50C63}"/>
    <pc:docChg chg="sldOrd">
      <pc:chgData name="FEISTENAUER Jakob" userId="S::jfe7727@students.fhv.at::54506c7a-399a-4ca9-8438-6738cc5b45fe" providerId="AD" clId="Web-{4D1826CA-01E7-4D16-9DF9-F7356AE50C63}" dt="2022-06-08T11:48:19.778" v="0"/>
      <pc:docMkLst>
        <pc:docMk/>
      </pc:docMkLst>
      <pc:sldChg chg="ord">
        <pc:chgData name="FEISTENAUER Jakob" userId="S::jfe7727@students.fhv.at::54506c7a-399a-4ca9-8438-6738cc5b45fe" providerId="AD" clId="Web-{4D1826CA-01E7-4D16-9DF9-F7356AE50C63}" dt="2022-06-08T11:48:19.778" v="0"/>
        <pc:sldMkLst>
          <pc:docMk/>
          <pc:sldMk cId="1486771447" sldId="272"/>
        </pc:sldMkLst>
      </pc:sldChg>
    </pc:docChg>
  </pc:docChgLst>
  <pc:docChgLst>
    <pc:chgData name="FEISTENAUER Jakob" userId="S::jfe7727@students.fhv.at::54506c7a-399a-4ca9-8438-6738cc5b45fe" providerId="AD" clId="Web-{099E0D4D-9C07-4FBE-A7D2-C782D55CB9A1}"/>
    <pc:docChg chg="modSld sldOrd">
      <pc:chgData name="FEISTENAUER Jakob" userId="S::jfe7727@students.fhv.at::54506c7a-399a-4ca9-8438-6738cc5b45fe" providerId="AD" clId="Web-{099E0D4D-9C07-4FBE-A7D2-C782D55CB9A1}" dt="2022-06-08T12:13:53.763" v="8" actId="20577"/>
      <pc:docMkLst>
        <pc:docMk/>
      </pc:docMkLst>
      <pc:sldChg chg="modSp ord">
        <pc:chgData name="FEISTENAUER Jakob" userId="S::jfe7727@students.fhv.at::54506c7a-399a-4ca9-8438-6738cc5b45fe" providerId="AD" clId="Web-{099E0D4D-9C07-4FBE-A7D2-C782D55CB9A1}" dt="2022-06-08T12:13:53.763" v="8" actId="20577"/>
        <pc:sldMkLst>
          <pc:docMk/>
          <pc:sldMk cId="1704424358" sldId="277"/>
        </pc:sldMkLst>
        <pc:spChg chg="mod">
          <ac:chgData name="FEISTENAUER Jakob" userId="S::jfe7727@students.fhv.at::54506c7a-399a-4ca9-8438-6738cc5b45fe" providerId="AD" clId="Web-{099E0D4D-9C07-4FBE-A7D2-C782D55CB9A1}" dt="2022-06-08T12:13:53.763" v="8" actId="20577"/>
          <ac:spMkLst>
            <pc:docMk/>
            <pc:sldMk cId="1704424358" sldId="277"/>
            <ac:spMk id="2" creationId="{4D790659-7E1E-0A06-313B-B54E3D0145CF}"/>
          </ac:spMkLst>
        </pc:spChg>
      </pc:sldChg>
    </pc:docChg>
  </pc:docChgLst>
  <pc:docChgLst>
    <pc:chgData name="FEISTENAUER Jakob" userId="S::jfe7727@students.fhv.at::54506c7a-399a-4ca9-8438-6738cc5b45fe" providerId="AD" clId="Web-{8F2ADFB2-B349-E512-BE43-24EFAD3AF9BE}"/>
    <pc:docChg chg="addSld modSld sldOrd">
      <pc:chgData name="FEISTENAUER Jakob" userId="S::jfe7727@students.fhv.at::54506c7a-399a-4ca9-8438-6738cc5b45fe" providerId="AD" clId="Web-{8F2ADFB2-B349-E512-BE43-24EFAD3AF9BE}" dt="2022-06-07T18:31:12.510" v="226" actId="20577"/>
      <pc:docMkLst>
        <pc:docMk/>
      </pc:docMkLst>
      <pc:sldChg chg="modSp">
        <pc:chgData name="FEISTENAUER Jakob" userId="S::jfe7727@students.fhv.at::54506c7a-399a-4ca9-8438-6738cc5b45fe" providerId="AD" clId="Web-{8F2ADFB2-B349-E512-BE43-24EFAD3AF9BE}" dt="2022-06-07T18:13:47.124" v="5" actId="20577"/>
        <pc:sldMkLst>
          <pc:docMk/>
          <pc:sldMk cId="999387589" sldId="261"/>
        </pc:sldMkLst>
        <pc:spChg chg="mod">
          <ac:chgData name="FEISTENAUER Jakob" userId="S::jfe7727@students.fhv.at::54506c7a-399a-4ca9-8438-6738cc5b45fe" providerId="AD" clId="Web-{8F2ADFB2-B349-E512-BE43-24EFAD3AF9BE}" dt="2022-06-07T18:13:47.124" v="5" actId="20577"/>
          <ac:spMkLst>
            <pc:docMk/>
            <pc:sldMk cId="999387589" sldId="261"/>
            <ac:spMk id="2" creationId="{37077FD1-9D8D-A442-52A2-CC334CF5CEF3}"/>
          </ac:spMkLst>
        </pc:spChg>
      </pc:sldChg>
      <pc:sldChg chg="addSp delSp modSp ord">
        <pc:chgData name="FEISTENAUER Jakob" userId="S::jfe7727@students.fhv.at::54506c7a-399a-4ca9-8438-6738cc5b45fe" providerId="AD" clId="Web-{8F2ADFB2-B349-E512-BE43-24EFAD3AF9BE}" dt="2022-06-07T18:31:12.510" v="226" actId="20577"/>
        <pc:sldMkLst>
          <pc:docMk/>
          <pc:sldMk cId="3365495971" sldId="264"/>
        </pc:sldMkLst>
        <pc:spChg chg="add del mod">
          <ac:chgData name="FEISTENAUER Jakob" userId="S::jfe7727@students.fhv.at::54506c7a-399a-4ca9-8438-6738cc5b45fe" providerId="AD" clId="Web-{8F2ADFB2-B349-E512-BE43-24EFAD3AF9BE}" dt="2022-06-07T18:20:11.195" v="165"/>
          <ac:spMkLst>
            <pc:docMk/>
            <pc:sldMk cId="3365495971" sldId="264"/>
            <ac:spMk id="11" creationId="{559A73A8-7EE2-4BA6-0B9E-3B04384825AA}"/>
          </ac:spMkLst>
        </pc:spChg>
        <pc:spChg chg="add del mod">
          <ac:chgData name="FEISTENAUER Jakob" userId="S::jfe7727@students.fhv.at::54506c7a-399a-4ca9-8438-6738cc5b45fe" providerId="AD" clId="Web-{8F2ADFB2-B349-E512-BE43-24EFAD3AF9BE}" dt="2022-06-07T18:20:15.492" v="167"/>
          <ac:spMkLst>
            <pc:docMk/>
            <pc:sldMk cId="3365495971" sldId="264"/>
            <ac:spMk id="21" creationId="{E312F363-16C9-204A-7A28-991B050EA272}"/>
          </ac:spMkLst>
        </pc:spChg>
        <pc:graphicFrameChg chg="add del modGraphic">
          <ac:chgData name="FEISTENAUER Jakob" userId="S::jfe7727@students.fhv.at::54506c7a-399a-4ca9-8438-6738cc5b45fe" providerId="AD" clId="Web-{8F2ADFB2-B349-E512-BE43-24EFAD3AF9BE}" dt="2022-06-07T18:31:12.510" v="226" actId="20577"/>
          <ac:graphicFrameMkLst>
            <pc:docMk/>
            <pc:sldMk cId="3365495971" sldId="264"/>
            <ac:graphicFrameMk id="5" creationId="{AA9B3C23-1D56-B537-F365-2F4DD7170EAE}"/>
          </ac:graphicFrameMkLst>
        </pc:graphicFrameChg>
      </pc:sldChg>
      <pc:sldChg chg="addSp delSp modSp add replId">
        <pc:chgData name="FEISTENAUER Jakob" userId="S::jfe7727@students.fhv.at::54506c7a-399a-4ca9-8438-6738cc5b45fe" providerId="AD" clId="Web-{8F2ADFB2-B349-E512-BE43-24EFAD3AF9BE}" dt="2022-06-07T18:19:37.569" v="163" actId="20577"/>
        <pc:sldMkLst>
          <pc:docMk/>
          <pc:sldMk cId="2214835774" sldId="268"/>
        </pc:sldMkLst>
        <pc:spChg chg="mod">
          <ac:chgData name="FEISTENAUER Jakob" userId="S::jfe7727@students.fhv.at::54506c7a-399a-4ca9-8438-6738cc5b45fe" providerId="AD" clId="Web-{8F2ADFB2-B349-E512-BE43-24EFAD3AF9BE}" dt="2022-06-07T18:17:12.550" v="8" actId="20577"/>
          <ac:spMkLst>
            <pc:docMk/>
            <pc:sldMk cId="2214835774" sldId="268"/>
            <ac:spMk id="2" creationId="{37077FD1-9D8D-A442-52A2-CC334CF5CEF3}"/>
          </ac:spMkLst>
        </pc:spChg>
        <pc:spChg chg="add mod">
          <ac:chgData name="FEISTENAUER Jakob" userId="S::jfe7727@students.fhv.at::54506c7a-399a-4ca9-8438-6738cc5b45fe" providerId="AD" clId="Web-{8F2ADFB2-B349-E512-BE43-24EFAD3AF9BE}" dt="2022-06-07T18:19:37.569" v="163" actId="20577"/>
          <ac:spMkLst>
            <pc:docMk/>
            <pc:sldMk cId="2214835774" sldId="268"/>
            <ac:spMk id="5" creationId="{37D89078-A126-071F-1F00-A6E913243A7E}"/>
          </ac:spMkLst>
        </pc:spChg>
        <pc:picChg chg="del">
          <ac:chgData name="FEISTENAUER Jakob" userId="S::jfe7727@students.fhv.at::54506c7a-399a-4ca9-8438-6738cc5b45fe" providerId="AD" clId="Web-{8F2ADFB2-B349-E512-BE43-24EFAD3AF9BE}" dt="2022-06-07T18:17:14.613" v="9"/>
          <ac:picMkLst>
            <pc:docMk/>
            <pc:sldMk cId="2214835774" sldId="268"/>
            <ac:picMk id="4" creationId="{DED8B45C-7A27-18AC-5060-BD85783F6AC4}"/>
          </ac:picMkLst>
        </pc:picChg>
      </pc:sldChg>
      <pc:sldChg chg="addSp delSp modSp add replId">
        <pc:chgData name="FEISTENAUER Jakob" userId="S::jfe7727@students.fhv.at::54506c7a-399a-4ca9-8438-6738cc5b45fe" providerId="AD" clId="Web-{8F2ADFB2-B349-E512-BE43-24EFAD3AF9BE}" dt="2022-06-07T18:22:29.667" v="202"/>
        <pc:sldMkLst>
          <pc:docMk/>
          <pc:sldMk cId="412281511" sldId="269"/>
        </pc:sldMkLst>
        <pc:spChg chg="mod">
          <ac:chgData name="FEISTENAUER Jakob" userId="S::jfe7727@students.fhv.at::54506c7a-399a-4ca9-8438-6738cc5b45fe" providerId="AD" clId="Web-{8F2ADFB2-B349-E512-BE43-24EFAD3AF9BE}" dt="2022-06-07T18:22:20.948" v="201" actId="20577"/>
          <ac:spMkLst>
            <pc:docMk/>
            <pc:sldMk cId="412281511" sldId="269"/>
            <ac:spMk id="2" creationId="{37077FD1-9D8D-A442-52A2-CC334CF5CEF3}"/>
          </ac:spMkLst>
        </pc:spChg>
        <pc:spChg chg="add mod">
          <ac:chgData name="FEISTENAUER Jakob" userId="S::jfe7727@students.fhv.at::54506c7a-399a-4ca9-8438-6738cc5b45fe" providerId="AD" clId="Web-{8F2ADFB2-B349-E512-BE43-24EFAD3AF9BE}" dt="2022-06-07T18:22:29.667" v="202"/>
          <ac:spMkLst>
            <pc:docMk/>
            <pc:sldMk cId="412281511" sldId="269"/>
            <ac:spMk id="11" creationId="{9343979F-301F-7D80-1108-E05C8580C3BB}"/>
          </ac:spMkLst>
        </pc:spChg>
        <pc:graphicFrameChg chg="del">
          <ac:chgData name="FEISTENAUER Jakob" userId="S::jfe7727@students.fhv.at::54506c7a-399a-4ca9-8438-6738cc5b45fe" providerId="AD" clId="Web-{8F2ADFB2-B349-E512-BE43-24EFAD3AF9BE}" dt="2022-06-07T18:22:29.667" v="202"/>
          <ac:graphicFrameMkLst>
            <pc:docMk/>
            <pc:sldMk cId="412281511" sldId="269"/>
            <ac:graphicFrameMk id="5" creationId="{AA9B3C23-1D56-B537-F365-2F4DD7170EAE}"/>
          </ac:graphicFrameMkLst>
        </pc:graphicFrameChg>
      </pc:sldChg>
      <pc:sldChg chg="modSp add replId">
        <pc:chgData name="FEISTENAUER Jakob" userId="S::jfe7727@students.fhv.at::54506c7a-399a-4ca9-8438-6738cc5b45fe" providerId="AD" clId="Web-{8F2ADFB2-B349-E512-BE43-24EFAD3AF9BE}" dt="2022-06-07T18:22:47.937" v="210" actId="20577"/>
        <pc:sldMkLst>
          <pc:docMk/>
          <pc:sldMk cId="405541301" sldId="270"/>
        </pc:sldMkLst>
        <pc:spChg chg="mod">
          <ac:chgData name="FEISTENAUER Jakob" userId="S::jfe7727@students.fhv.at::54506c7a-399a-4ca9-8438-6738cc5b45fe" providerId="AD" clId="Web-{8F2ADFB2-B349-E512-BE43-24EFAD3AF9BE}" dt="2022-06-07T18:22:47.937" v="210" actId="20577"/>
          <ac:spMkLst>
            <pc:docMk/>
            <pc:sldMk cId="405541301" sldId="270"/>
            <ac:spMk id="2" creationId="{37077FD1-9D8D-A442-52A2-CC334CF5CEF3}"/>
          </ac:spMkLst>
        </pc:spChg>
      </pc:sldChg>
      <pc:sldChg chg="modSp add replId">
        <pc:chgData name="FEISTENAUER Jakob" userId="S::jfe7727@students.fhv.at::54506c7a-399a-4ca9-8438-6738cc5b45fe" providerId="AD" clId="Web-{8F2ADFB2-B349-E512-BE43-24EFAD3AF9BE}" dt="2022-06-07T18:23:29.844" v="217" actId="20577"/>
        <pc:sldMkLst>
          <pc:docMk/>
          <pc:sldMk cId="1914737558" sldId="271"/>
        </pc:sldMkLst>
        <pc:spChg chg="mod">
          <ac:chgData name="FEISTENAUER Jakob" userId="S::jfe7727@students.fhv.at::54506c7a-399a-4ca9-8438-6738cc5b45fe" providerId="AD" clId="Web-{8F2ADFB2-B349-E512-BE43-24EFAD3AF9BE}" dt="2022-06-07T18:23:29.844" v="217" actId="20577"/>
          <ac:spMkLst>
            <pc:docMk/>
            <pc:sldMk cId="1914737558" sldId="271"/>
            <ac:spMk id="2" creationId="{37077FD1-9D8D-A442-52A2-CC334CF5CEF3}"/>
          </ac:spMkLst>
        </pc:spChg>
      </pc:sldChg>
    </pc:docChg>
  </pc:docChgLst>
  <pc:docChgLst>
    <pc:chgData name="Justin STRÖHLE" userId="c2aba359-6e27-4ab9-b168-cde4036ee464" providerId="ADAL" clId="{45BA000A-24A3-4815-98F9-BDC663B214CB}"/>
    <pc:docChg chg="undo custSel addSld delSld modSld">
      <pc:chgData name="Justin STRÖHLE" userId="c2aba359-6e27-4ab9-b168-cde4036ee464" providerId="ADAL" clId="{45BA000A-24A3-4815-98F9-BDC663B214CB}" dt="2022-06-08T13:22:12.050" v="3909" actId="20577"/>
      <pc:docMkLst>
        <pc:docMk/>
      </pc:docMkLst>
      <pc:sldChg chg="addSp delSp modSp mod">
        <pc:chgData name="Justin STRÖHLE" userId="c2aba359-6e27-4ab9-b168-cde4036ee464" providerId="ADAL" clId="{45BA000A-24A3-4815-98F9-BDC663B214CB}" dt="2022-06-06T08:41:28.325" v="207" actId="478"/>
        <pc:sldMkLst>
          <pc:docMk/>
          <pc:sldMk cId="159669508" sldId="256"/>
        </pc:sldMkLst>
        <pc:spChg chg="mod">
          <ac:chgData name="Justin STRÖHLE" userId="c2aba359-6e27-4ab9-b168-cde4036ee464" providerId="ADAL" clId="{45BA000A-24A3-4815-98F9-BDC663B214CB}" dt="2022-06-06T08:21:47.085" v="12" actId="20577"/>
          <ac:spMkLst>
            <pc:docMk/>
            <pc:sldMk cId="159669508" sldId="256"/>
            <ac:spMk id="2" creationId="{AD02C7A6-2928-6714-394F-EB29D7207F2D}"/>
          </ac:spMkLst>
        </pc:spChg>
        <pc:spChg chg="mod">
          <ac:chgData name="Justin STRÖHLE" userId="c2aba359-6e27-4ab9-b168-cde4036ee464" providerId="ADAL" clId="{45BA000A-24A3-4815-98F9-BDC663B214CB}" dt="2022-06-06T08:22:55.561" v="115" actId="20577"/>
          <ac:spMkLst>
            <pc:docMk/>
            <pc:sldMk cId="159669508" sldId="256"/>
            <ac:spMk id="3" creationId="{E192A4B3-F71B-480F-CC49-62A825581517}"/>
          </ac:spMkLst>
        </pc:spChg>
        <pc:picChg chg="add del mod">
          <ac:chgData name="Justin STRÖHLE" userId="c2aba359-6e27-4ab9-b168-cde4036ee464" providerId="ADAL" clId="{45BA000A-24A3-4815-98F9-BDC663B214CB}" dt="2022-06-06T08:41:28.325" v="207" actId="478"/>
          <ac:picMkLst>
            <pc:docMk/>
            <pc:sldMk cId="159669508" sldId="256"/>
            <ac:picMk id="5" creationId="{21B0549F-9ECF-1EB2-BAB2-431E3555A22F}"/>
          </ac:picMkLst>
        </pc:picChg>
      </pc:sldChg>
      <pc:sldChg chg="addSp delSp modSp new mod setBg modNotesTx">
        <pc:chgData name="Justin STRÖHLE" userId="c2aba359-6e27-4ab9-b168-cde4036ee464" providerId="ADAL" clId="{45BA000A-24A3-4815-98F9-BDC663B214CB}" dt="2022-06-08T10:55:21.050" v="3826" actId="20577"/>
        <pc:sldMkLst>
          <pc:docMk/>
          <pc:sldMk cId="3804602729" sldId="257"/>
        </pc:sldMkLst>
        <pc:spChg chg="mod">
          <ac:chgData name="Justin STRÖHLE" userId="c2aba359-6e27-4ab9-b168-cde4036ee464" providerId="ADAL" clId="{45BA000A-24A3-4815-98F9-BDC663B214CB}" dt="2022-06-06T08:49:24.712" v="209" actId="26606"/>
          <ac:spMkLst>
            <pc:docMk/>
            <pc:sldMk cId="3804602729" sldId="257"/>
            <ac:spMk id="2" creationId="{38B74F6E-D104-BD25-3B82-4FA03DBC0A52}"/>
          </ac:spMkLst>
        </pc:spChg>
        <pc:spChg chg="mod">
          <ac:chgData name="Justin STRÖHLE" userId="c2aba359-6e27-4ab9-b168-cde4036ee464" providerId="ADAL" clId="{45BA000A-24A3-4815-98F9-BDC663B214CB}" dt="2022-06-08T10:55:21.050" v="3826" actId="20577"/>
          <ac:spMkLst>
            <pc:docMk/>
            <pc:sldMk cId="3804602729" sldId="257"/>
            <ac:spMk id="3" creationId="{722E6297-FED9-CA18-C922-CDC4E1AA26C9}"/>
          </ac:spMkLst>
        </pc:spChg>
        <pc:picChg chg="add del">
          <ac:chgData name="Justin STRÖHLE" userId="c2aba359-6e27-4ab9-b168-cde4036ee464" providerId="ADAL" clId="{45BA000A-24A3-4815-98F9-BDC663B214CB}" dt="2022-06-06T08:49:24.712" v="209" actId="26606"/>
          <ac:picMkLst>
            <pc:docMk/>
            <pc:sldMk cId="3804602729" sldId="257"/>
            <ac:picMk id="8" creationId="{3542CABD-50ED-B977-E0CB-5282A44D5EFE}"/>
          </ac:picMkLst>
        </pc:picChg>
        <pc:picChg chg="add del mod">
          <ac:chgData name="Justin STRÖHLE" userId="c2aba359-6e27-4ab9-b168-cde4036ee464" providerId="ADAL" clId="{45BA000A-24A3-4815-98F9-BDC663B214CB}" dt="2022-06-06T08:54:09.729" v="219" actId="478"/>
          <ac:picMkLst>
            <pc:docMk/>
            <pc:sldMk cId="3804602729" sldId="257"/>
            <ac:picMk id="10" creationId="{9CAFEB89-1BB5-1F99-585B-99987411E10C}"/>
          </ac:picMkLst>
        </pc:picChg>
        <pc:picChg chg="add del mod">
          <ac:chgData name="Justin STRÖHLE" userId="c2aba359-6e27-4ab9-b168-cde4036ee464" providerId="ADAL" clId="{45BA000A-24A3-4815-98F9-BDC663B214CB}" dt="2022-06-06T08:54:08.994" v="218" actId="478"/>
          <ac:picMkLst>
            <pc:docMk/>
            <pc:sldMk cId="3804602729" sldId="257"/>
            <ac:picMk id="12" creationId="{1BCB67F8-80D8-3A1B-2D8C-A65C897EE59D}"/>
          </ac:picMkLst>
        </pc:picChg>
        <pc:picChg chg="mod">
          <ac:chgData name="Justin STRÖHLE" userId="c2aba359-6e27-4ab9-b168-cde4036ee464" providerId="ADAL" clId="{45BA000A-24A3-4815-98F9-BDC663B214CB}" dt="2022-06-06T08:55:52.408" v="225" actId="14826"/>
          <ac:picMkLst>
            <pc:docMk/>
            <pc:sldMk cId="3804602729" sldId="257"/>
            <ac:picMk id="15" creationId="{16F9B944-576F-5C8F-51A5-C75523217895}"/>
          </ac:picMkLst>
        </pc:picChg>
        <pc:picChg chg="add del mod">
          <ac:chgData name="Justin STRÖHLE" userId="c2aba359-6e27-4ab9-b168-cde4036ee464" providerId="ADAL" clId="{45BA000A-24A3-4815-98F9-BDC663B214CB}" dt="2022-06-06T08:55:14.557" v="222" actId="21"/>
          <ac:picMkLst>
            <pc:docMk/>
            <pc:sldMk cId="3804602729" sldId="257"/>
            <ac:picMk id="16" creationId="{C3266A2C-A3E9-B343-5AE5-E7D687989BB3}"/>
          </ac:picMkLst>
        </pc:picChg>
        <pc:picChg chg="add del mod">
          <ac:chgData name="Justin STRÖHLE" userId="c2aba359-6e27-4ab9-b168-cde4036ee464" providerId="ADAL" clId="{45BA000A-24A3-4815-98F9-BDC663B214CB}" dt="2022-06-06T08:55:38.675" v="224"/>
          <ac:picMkLst>
            <pc:docMk/>
            <pc:sldMk cId="3804602729" sldId="257"/>
            <ac:picMk id="19" creationId="{34561FA9-8241-37DB-26B7-FC1CE1A088BD}"/>
          </ac:picMkLst>
        </pc:picChg>
        <pc:cxnChg chg="add del">
          <ac:chgData name="Justin STRÖHLE" userId="c2aba359-6e27-4ab9-b168-cde4036ee464" providerId="ADAL" clId="{45BA000A-24A3-4815-98F9-BDC663B214CB}" dt="2022-06-06T08:49:24.712" v="209" actId="26606"/>
          <ac:cxnSpMkLst>
            <pc:docMk/>
            <pc:sldMk cId="3804602729" sldId="257"/>
            <ac:cxnSpMk id="9" creationId="{A7F400EE-A8A5-48AF-B4D6-291B52C6F0B0}"/>
          </ac:cxnSpMkLst>
        </pc:cxnChg>
      </pc:sldChg>
      <pc:sldChg chg="modNotesTx">
        <pc:chgData name="Justin STRÖHLE" userId="c2aba359-6e27-4ab9-b168-cde4036ee464" providerId="ADAL" clId="{45BA000A-24A3-4815-98F9-BDC663B214CB}" dt="2022-06-07T18:51:36.796" v="291"/>
        <pc:sldMkLst>
          <pc:docMk/>
          <pc:sldMk cId="1049365006" sldId="258"/>
        </pc:sldMkLst>
      </pc:sldChg>
      <pc:sldChg chg="modNotesTx">
        <pc:chgData name="Justin STRÖHLE" userId="c2aba359-6e27-4ab9-b168-cde4036ee464" providerId="ADAL" clId="{45BA000A-24A3-4815-98F9-BDC663B214CB}" dt="2022-06-07T18:51:39.088" v="292"/>
        <pc:sldMkLst>
          <pc:docMk/>
          <pc:sldMk cId="2842103669" sldId="259"/>
        </pc:sldMkLst>
      </pc:sldChg>
      <pc:sldChg chg="modSp modNotesTx">
        <pc:chgData name="Justin STRÖHLE" userId="c2aba359-6e27-4ab9-b168-cde4036ee464" providerId="ADAL" clId="{45BA000A-24A3-4815-98F9-BDC663B214CB}" dt="2022-06-07T18:55:51.779" v="325" actId="20577"/>
        <pc:sldMkLst>
          <pc:docMk/>
          <pc:sldMk cId="1858205309" sldId="260"/>
        </pc:sldMkLst>
        <pc:graphicFrameChg chg="mod">
          <ac:chgData name="Justin STRÖHLE" userId="c2aba359-6e27-4ab9-b168-cde4036ee464" providerId="ADAL" clId="{45BA000A-24A3-4815-98F9-BDC663B214CB}" dt="2022-06-07T16:45:03.475" v="284" actId="12100"/>
          <ac:graphicFrameMkLst>
            <pc:docMk/>
            <pc:sldMk cId="1858205309" sldId="260"/>
            <ac:graphicFrameMk id="5" creationId="{DE546D2C-8542-720F-36C2-84DB706F49B4}"/>
          </ac:graphicFrameMkLst>
        </pc:graphicFrameChg>
      </pc:sldChg>
      <pc:sldChg chg="modNotesTx">
        <pc:chgData name="Justin STRÖHLE" userId="c2aba359-6e27-4ab9-b168-cde4036ee464" providerId="ADAL" clId="{45BA000A-24A3-4815-98F9-BDC663B214CB}" dt="2022-06-07T18:55:56.695" v="326"/>
        <pc:sldMkLst>
          <pc:docMk/>
          <pc:sldMk cId="999387589" sldId="261"/>
        </pc:sldMkLst>
      </pc:sldChg>
      <pc:sldChg chg="modSp mod modNotesTx">
        <pc:chgData name="Justin STRÖHLE" userId="c2aba359-6e27-4ab9-b168-cde4036ee464" providerId="ADAL" clId="{45BA000A-24A3-4815-98F9-BDC663B214CB}" dt="2022-06-08T12:30:33.631" v="3898" actId="6549"/>
        <pc:sldMkLst>
          <pc:docMk/>
          <pc:sldMk cId="367613746" sldId="263"/>
        </pc:sldMkLst>
        <pc:spChg chg="mod">
          <ac:chgData name="Justin STRÖHLE" userId="c2aba359-6e27-4ab9-b168-cde4036ee464" providerId="ADAL" clId="{45BA000A-24A3-4815-98F9-BDC663B214CB}" dt="2022-06-08T12:30:33.631" v="3898" actId="6549"/>
          <ac:spMkLst>
            <pc:docMk/>
            <pc:sldMk cId="367613746" sldId="263"/>
            <ac:spMk id="3" creationId="{42817D7D-6E26-4CF0-FA3F-D9578B3B2B70}"/>
          </ac:spMkLst>
        </pc:spChg>
      </pc:sldChg>
      <pc:sldChg chg="modSp mod modNotesTx">
        <pc:chgData name="Justin STRÖHLE" userId="c2aba359-6e27-4ab9-b168-cde4036ee464" providerId="ADAL" clId="{45BA000A-24A3-4815-98F9-BDC663B214CB}" dt="2022-06-08T13:22:12.050" v="3909" actId="20577"/>
        <pc:sldMkLst>
          <pc:docMk/>
          <pc:sldMk cId="3365495971" sldId="264"/>
        </pc:sldMkLst>
        <pc:graphicFrameChg chg="mod modGraphic">
          <ac:chgData name="Justin STRÖHLE" userId="c2aba359-6e27-4ab9-b168-cde4036ee464" providerId="ADAL" clId="{45BA000A-24A3-4815-98F9-BDC663B214CB}" dt="2022-06-08T08:13:17.280" v="3143" actId="207"/>
          <ac:graphicFrameMkLst>
            <pc:docMk/>
            <pc:sldMk cId="3365495971" sldId="264"/>
            <ac:graphicFrameMk id="5" creationId="{AA9B3C23-1D56-B537-F365-2F4DD7170EAE}"/>
          </ac:graphicFrameMkLst>
        </pc:graphicFrameChg>
      </pc:sldChg>
      <pc:sldChg chg="addSp delSp modSp add del mod setBg">
        <pc:chgData name="Justin STRÖHLE" userId="c2aba359-6e27-4ab9-b168-cde4036ee464" providerId="ADAL" clId="{45BA000A-24A3-4815-98F9-BDC663B214CB}" dt="2022-06-06T08:54:11.498" v="220" actId="47"/>
        <pc:sldMkLst>
          <pc:docMk/>
          <pc:sldMk cId="2971975191" sldId="265"/>
        </pc:sldMkLst>
        <pc:spChg chg="mod">
          <ac:chgData name="Justin STRÖHLE" userId="c2aba359-6e27-4ab9-b168-cde4036ee464" providerId="ADAL" clId="{45BA000A-24A3-4815-98F9-BDC663B214CB}" dt="2022-06-06T08:50:39.603" v="213" actId="26606"/>
          <ac:spMkLst>
            <pc:docMk/>
            <pc:sldMk cId="2971975191" sldId="265"/>
            <ac:spMk id="2" creationId="{62245818-2C6B-40B9-88E0-04314680AB66}"/>
          </ac:spMkLst>
        </pc:spChg>
        <pc:spChg chg="mod">
          <ac:chgData name="Justin STRÖHLE" userId="c2aba359-6e27-4ab9-b168-cde4036ee464" providerId="ADAL" clId="{45BA000A-24A3-4815-98F9-BDC663B214CB}" dt="2022-06-06T08:50:39.603" v="213" actId="26606"/>
          <ac:spMkLst>
            <pc:docMk/>
            <pc:sldMk cId="2971975191" sldId="265"/>
            <ac:spMk id="14" creationId="{9DE4CA39-797E-4E90-827E-A83C551FA5D8}"/>
          </ac:spMkLst>
        </pc:spChg>
        <pc:spChg chg="add del">
          <ac:chgData name="Justin STRÖHLE" userId="c2aba359-6e27-4ab9-b168-cde4036ee464" providerId="ADAL" clId="{45BA000A-24A3-4815-98F9-BDC663B214CB}" dt="2022-06-06T08:50:39.603" v="213" actId="26606"/>
          <ac:spMkLst>
            <pc:docMk/>
            <pc:sldMk cId="2971975191" sldId="265"/>
            <ac:spMk id="19" creationId="{955A2079-FA98-4876-80F0-72364A7D2EA4}"/>
          </ac:spMkLst>
        </pc:spChg>
        <pc:graphicFrameChg chg="mod ord modGraphic">
          <ac:chgData name="Justin STRÖHLE" userId="c2aba359-6e27-4ab9-b168-cde4036ee464" providerId="ADAL" clId="{45BA000A-24A3-4815-98F9-BDC663B214CB}" dt="2022-06-06T08:50:39.603" v="213" actId="26606"/>
          <ac:graphicFrameMkLst>
            <pc:docMk/>
            <pc:sldMk cId="2971975191" sldId="265"/>
            <ac:graphicFrameMk id="10" creationId="{72D7A10E-E133-6CB4-396B-5CAD0EA60E03}"/>
          </ac:graphicFrameMkLst>
        </pc:graphicFrameChg>
        <pc:picChg chg="del">
          <ac:chgData name="Justin STRÖHLE" userId="c2aba359-6e27-4ab9-b168-cde4036ee464" providerId="ADAL" clId="{45BA000A-24A3-4815-98F9-BDC663B214CB}" dt="2022-06-06T08:50:29.776" v="211" actId="478"/>
          <ac:picMkLst>
            <pc:docMk/>
            <pc:sldMk cId="2971975191" sldId="265"/>
            <ac:picMk id="13" creationId="{24A1FF44-92F1-435D-A8B7-461B67FD55AC}"/>
          </ac:picMkLst>
        </pc:picChg>
      </pc:sldChg>
      <pc:sldChg chg="addSp modNotesTx">
        <pc:chgData name="Justin STRÖHLE" userId="c2aba359-6e27-4ab9-b168-cde4036ee464" providerId="ADAL" clId="{45BA000A-24A3-4815-98F9-BDC663B214CB}" dt="2022-06-07T20:54:52.363" v="2116"/>
        <pc:sldMkLst>
          <pc:docMk/>
          <pc:sldMk cId="2898097102" sldId="266"/>
        </pc:sldMkLst>
        <pc:spChg chg="add">
          <ac:chgData name="Justin STRÖHLE" userId="c2aba359-6e27-4ab9-b168-cde4036ee464" providerId="ADAL" clId="{45BA000A-24A3-4815-98F9-BDC663B214CB}" dt="2022-06-07T18:51:42.007" v="293"/>
          <ac:spMkLst>
            <pc:docMk/>
            <pc:sldMk cId="2898097102" sldId="266"/>
            <ac:spMk id="4" creationId="{43090BCE-248E-58E4-7DFC-38FA81E90364}"/>
          </ac:spMkLst>
        </pc:spChg>
      </pc:sldChg>
      <pc:sldChg chg="addSp delSp modSp new mod setBg addAnim setClrOvrMap modNotesTx">
        <pc:chgData name="Justin STRÖHLE" userId="c2aba359-6e27-4ab9-b168-cde4036ee464" providerId="ADAL" clId="{45BA000A-24A3-4815-98F9-BDC663B214CB}" dt="2022-06-07T19:09:38.484" v="424"/>
        <pc:sldMkLst>
          <pc:docMk/>
          <pc:sldMk cId="2276603204" sldId="267"/>
        </pc:sldMkLst>
        <pc:spChg chg="mod">
          <ac:chgData name="Justin STRÖHLE" userId="c2aba359-6e27-4ab9-b168-cde4036ee464" providerId="ADAL" clId="{45BA000A-24A3-4815-98F9-BDC663B214CB}" dt="2022-06-06T09:44:49.873" v="278" actId="26606"/>
          <ac:spMkLst>
            <pc:docMk/>
            <pc:sldMk cId="2276603204" sldId="267"/>
            <ac:spMk id="2" creationId="{55D2EECF-2705-644F-C3C2-D3D901DB976D}"/>
          </ac:spMkLst>
        </pc:spChg>
        <pc:spChg chg="mod">
          <ac:chgData name="Justin STRÖHLE" userId="c2aba359-6e27-4ab9-b168-cde4036ee464" providerId="ADAL" clId="{45BA000A-24A3-4815-98F9-BDC663B214CB}" dt="2022-06-07T19:09:38.484" v="424"/>
          <ac:spMkLst>
            <pc:docMk/>
            <pc:sldMk cId="2276603204" sldId="267"/>
            <ac:spMk id="3" creationId="{D77B8CBE-D30E-84BC-07AF-E5AC2BC72FA0}"/>
          </ac:spMkLst>
        </pc:spChg>
        <pc:spChg chg="add">
          <ac:chgData name="Justin STRÖHLE" userId="c2aba359-6e27-4ab9-b168-cde4036ee464" providerId="ADAL" clId="{45BA000A-24A3-4815-98F9-BDC663B214CB}" dt="2022-06-06T09:44:49.873" v="278" actId="26606"/>
          <ac:spMkLst>
            <pc:docMk/>
            <pc:sldMk cId="2276603204" sldId="267"/>
            <ac:spMk id="9" creationId="{E49CC64F-7275-4E33-961B-0C5CDC439875}"/>
          </ac:spMkLst>
        </pc:spChg>
        <pc:picChg chg="add mod">
          <ac:chgData name="Justin STRÖHLE" userId="c2aba359-6e27-4ab9-b168-cde4036ee464" providerId="ADAL" clId="{45BA000A-24A3-4815-98F9-BDC663B214CB}" dt="2022-06-06T09:45:22.398" v="283" actId="14826"/>
          <ac:picMkLst>
            <pc:docMk/>
            <pc:sldMk cId="2276603204" sldId="267"/>
            <ac:picMk id="5" creationId="{DF1F6FD3-4948-FCDF-EC5B-4802BEA672FD}"/>
          </ac:picMkLst>
        </pc:picChg>
        <pc:picChg chg="add del mod">
          <ac:chgData name="Justin STRÖHLE" userId="c2aba359-6e27-4ab9-b168-cde4036ee464" providerId="ADAL" clId="{45BA000A-24A3-4815-98F9-BDC663B214CB}" dt="2022-06-06T09:45:15.501" v="282" actId="21"/>
          <ac:picMkLst>
            <pc:docMk/>
            <pc:sldMk cId="2276603204" sldId="267"/>
            <ac:picMk id="6" creationId="{F2113478-A0BE-3D8A-E541-9B3BFE2F8D04}"/>
          </ac:picMkLst>
        </pc:picChg>
      </pc:sldChg>
      <pc:sldChg chg="modNotesTx">
        <pc:chgData name="Justin STRÖHLE" userId="c2aba359-6e27-4ab9-b168-cde4036ee464" providerId="ADAL" clId="{45BA000A-24A3-4815-98F9-BDC663B214CB}" dt="2022-06-07T18:55:59.924" v="327"/>
        <pc:sldMkLst>
          <pc:docMk/>
          <pc:sldMk cId="2214835774" sldId="268"/>
        </pc:sldMkLst>
      </pc:sldChg>
      <pc:sldChg chg="addSp delSp modSp mod setClrOvrMap modNotesTx">
        <pc:chgData name="Justin STRÖHLE" userId="c2aba359-6e27-4ab9-b168-cde4036ee464" providerId="ADAL" clId="{45BA000A-24A3-4815-98F9-BDC663B214CB}" dt="2022-06-08T08:15:59.195" v="3267" actId="20577"/>
        <pc:sldMkLst>
          <pc:docMk/>
          <pc:sldMk cId="412281511" sldId="269"/>
        </pc:sldMkLst>
        <pc:spChg chg="mod ord">
          <ac:chgData name="Justin STRÖHLE" userId="c2aba359-6e27-4ab9-b168-cde4036ee464" providerId="ADAL" clId="{45BA000A-24A3-4815-98F9-BDC663B214CB}" dt="2022-06-07T19:26:30.599" v="446" actId="26606"/>
          <ac:spMkLst>
            <pc:docMk/>
            <pc:sldMk cId="412281511" sldId="269"/>
            <ac:spMk id="2" creationId="{37077FD1-9D8D-A442-52A2-CC334CF5CEF3}"/>
          </ac:spMkLst>
        </pc:spChg>
        <pc:spChg chg="del mod">
          <ac:chgData name="Justin STRÖHLE" userId="c2aba359-6e27-4ab9-b168-cde4036ee464" providerId="ADAL" clId="{45BA000A-24A3-4815-98F9-BDC663B214CB}" dt="2022-06-07T19:26:20.785" v="445" actId="478"/>
          <ac:spMkLst>
            <pc:docMk/>
            <pc:sldMk cId="412281511" sldId="269"/>
            <ac:spMk id="11" creationId="{9343979F-301F-7D80-1108-E05C8580C3BB}"/>
          </ac:spMkLst>
        </pc:spChg>
        <pc:spChg chg="del">
          <ac:chgData name="Justin STRÖHLE" userId="c2aba359-6e27-4ab9-b168-cde4036ee464" providerId="ADAL" clId="{45BA000A-24A3-4815-98F9-BDC663B214CB}" dt="2022-06-07T19:26:30.599" v="446" actId="26606"/>
          <ac:spMkLst>
            <pc:docMk/>
            <pc:sldMk cId="412281511" sldId="269"/>
            <ac:spMk id="19" creationId="{9228552E-C8B1-4A80-8448-0787CE0FC704}"/>
          </ac:spMkLst>
        </pc:spChg>
        <pc:spChg chg="add">
          <ac:chgData name="Justin STRÖHLE" userId="c2aba359-6e27-4ab9-b168-cde4036ee464" providerId="ADAL" clId="{45BA000A-24A3-4815-98F9-BDC663B214CB}" dt="2022-06-07T19:26:30.599" v="446" actId="26606"/>
          <ac:spMkLst>
            <pc:docMk/>
            <pc:sldMk cId="412281511" sldId="269"/>
            <ac:spMk id="2055" creationId="{A4AC5506-6312-4701-8D3C-40187889A947}"/>
          </ac:spMkLst>
        </pc:spChg>
        <pc:picChg chg="del mod">
          <ac:chgData name="Justin STRÖHLE" userId="c2aba359-6e27-4ab9-b168-cde4036ee464" providerId="ADAL" clId="{45BA000A-24A3-4815-98F9-BDC663B214CB}" dt="2022-06-07T19:26:16.179" v="444" actId="478"/>
          <ac:picMkLst>
            <pc:docMk/>
            <pc:sldMk cId="412281511" sldId="269"/>
            <ac:picMk id="20" creationId="{47C15F6D-292E-2DFD-FD3E-BE8DA8CD949A}"/>
          </ac:picMkLst>
        </pc:picChg>
        <pc:picChg chg="add mod ord">
          <ac:chgData name="Justin STRÖHLE" userId="c2aba359-6e27-4ab9-b168-cde4036ee464" providerId="ADAL" clId="{45BA000A-24A3-4815-98F9-BDC663B214CB}" dt="2022-06-07T19:27:27.122" v="449" actId="1076"/>
          <ac:picMkLst>
            <pc:docMk/>
            <pc:sldMk cId="412281511" sldId="269"/>
            <ac:picMk id="2050" creationId="{5B2F830F-423B-DE51-A4A2-95CF57830F4D}"/>
          </ac:picMkLst>
        </pc:picChg>
      </pc:sldChg>
      <pc:sldChg chg="modSp mod modNotesTx">
        <pc:chgData name="Justin STRÖHLE" userId="c2aba359-6e27-4ab9-b168-cde4036ee464" providerId="ADAL" clId="{45BA000A-24A3-4815-98F9-BDC663B214CB}" dt="2022-06-08T08:17:31.307" v="3638" actId="20577"/>
        <pc:sldMkLst>
          <pc:docMk/>
          <pc:sldMk cId="405541301" sldId="270"/>
        </pc:sldMkLst>
        <pc:spChg chg="mod">
          <ac:chgData name="Justin STRÖHLE" userId="c2aba359-6e27-4ab9-b168-cde4036ee464" providerId="ADAL" clId="{45BA000A-24A3-4815-98F9-BDC663B214CB}" dt="2022-06-07T21:40:45.988" v="2313" actId="20577"/>
          <ac:spMkLst>
            <pc:docMk/>
            <pc:sldMk cId="405541301" sldId="270"/>
            <ac:spMk id="11" creationId="{9343979F-301F-7D80-1108-E05C8580C3BB}"/>
          </ac:spMkLst>
        </pc:spChg>
        <pc:picChg chg="mod">
          <ac:chgData name="Justin STRÖHLE" userId="c2aba359-6e27-4ab9-b168-cde4036ee464" providerId="ADAL" clId="{45BA000A-24A3-4815-98F9-BDC663B214CB}" dt="2022-06-07T21:38:21.896" v="2192" actId="1076"/>
          <ac:picMkLst>
            <pc:docMk/>
            <pc:sldMk cId="405541301" sldId="270"/>
            <ac:picMk id="20" creationId="{47C15F6D-292E-2DFD-FD3E-BE8DA8CD949A}"/>
          </ac:picMkLst>
        </pc:picChg>
      </pc:sldChg>
      <pc:sldChg chg="modSp mod modNotesTx">
        <pc:chgData name="Justin STRÖHLE" userId="c2aba359-6e27-4ab9-b168-cde4036ee464" providerId="ADAL" clId="{45BA000A-24A3-4815-98F9-BDC663B214CB}" dt="2022-06-08T10:46:51.066" v="3720" actId="20577"/>
        <pc:sldMkLst>
          <pc:docMk/>
          <pc:sldMk cId="1914737558" sldId="271"/>
        </pc:sldMkLst>
        <pc:spChg chg="mod">
          <ac:chgData name="Justin STRÖHLE" userId="c2aba359-6e27-4ab9-b168-cde4036ee464" providerId="ADAL" clId="{45BA000A-24A3-4815-98F9-BDC663B214CB}" dt="2022-06-07T19:13:27.119" v="425" actId="20577"/>
          <ac:spMkLst>
            <pc:docMk/>
            <pc:sldMk cId="1914737558" sldId="271"/>
            <ac:spMk id="2" creationId="{37077FD1-9D8D-A442-52A2-CC334CF5CEF3}"/>
          </ac:spMkLst>
        </pc:spChg>
        <pc:spChg chg="mod">
          <ac:chgData name="Justin STRÖHLE" userId="c2aba359-6e27-4ab9-b168-cde4036ee464" providerId="ADAL" clId="{45BA000A-24A3-4815-98F9-BDC663B214CB}" dt="2022-06-07T19:00:42.804" v="375" actId="20577"/>
          <ac:spMkLst>
            <pc:docMk/>
            <pc:sldMk cId="1914737558" sldId="271"/>
            <ac:spMk id="5" creationId="{37D89078-A126-071F-1F00-A6E913243A7E}"/>
          </ac:spMkLst>
        </pc:spChg>
        <pc:graphicFrameChg chg="mod">
          <ac:chgData name="Justin STRÖHLE" userId="c2aba359-6e27-4ab9-b168-cde4036ee464" providerId="ADAL" clId="{45BA000A-24A3-4815-98F9-BDC663B214CB}" dt="2022-06-08T10:46:51.066" v="3720" actId="20577"/>
          <ac:graphicFrameMkLst>
            <pc:docMk/>
            <pc:sldMk cId="1914737558" sldId="271"/>
            <ac:graphicFrameMk id="7" creationId="{25672E00-3A03-D40F-8B70-BD8CE76AC10F}"/>
          </ac:graphicFrameMkLst>
        </pc:graphicFrameChg>
      </pc:sldChg>
      <pc:sldChg chg="modSp mod modNotesTx">
        <pc:chgData name="Justin STRÖHLE" userId="c2aba359-6e27-4ab9-b168-cde4036ee464" providerId="ADAL" clId="{45BA000A-24A3-4815-98F9-BDC663B214CB}" dt="2022-06-07T21:47:29.777" v="2335" actId="20577"/>
        <pc:sldMkLst>
          <pc:docMk/>
          <pc:sldMk cId="1486771447" sldId="272"/>
        </pc:sldMkLst>
        <pc:spChg chg="mod">
          <ac:chgData name="Justin STRÖHLE" userId="c2aba359-6e27-4ab9-b168-cde4036ee464" providerId="ADAL" clId="{45BA000A-24A3-4815-98F9-BDC663B214CB}" dt="2022-06-07T21:47:29.777" v="2335" actId="20577"/>
          <ac:spMkLst>
            <pc:docMk/>
            <pc:sldMk cId="1486771447" sldId="272"/>
            <ac:spMk id="2" creationId="{4D790659-7E1E-0A06-313B-B54E3D0145CF}"/>
          </ac:spMkLst>
        </pc:spChg>
      </pc:sldChg>
      <pc:sldChg chg="modSp new mod modNotesTx">
        <pc:chgData name="Justin STRÖHLE" userId="c2aba359-6e27-4ab9-b168-cde4036ee464" providerId="ADAL" clId="{45BA000A-24A3-4815-98F9-BDC663B214CB}" dt="2022-06-08T08:15:07.770" v="3144" actId="14826"/>
        <pc:sldMkLst>
          <pc:docMk/>
          <pc:sldMk cId="3221424409" sldId="273"/>
        </pc:sldMkLst>
        <pc:spChg chg="mod">
          <ac:chgData name="Justin STRÖHLE" userId="c2aba359-6e27-4ab9-b168-cde4036ee464" providerId="ADAL" clId="{45BA000A-24A3-4815-98F9-BDC663B214CB}" dt="2022-06-07T18:52:42.833" v="300" actId="20577"/>
          <ac:spMkLst>
            <pc:docMk/>
            <pc:sldMk cId="3221424409" sldId="273"/>
            <ac:spMk id="2" creationId="{74E5858C-E91B-FAF4-9474-B3596D9DAF33}"/>
          </ac:spMkLst>
        </pc:spChg>
        <pc:spChg chg="mod">
          <ac:chgData name="Justin STRÖHLE" userId="c2aba359-6e27-4ab9-b168-cde4036ee464" providerId="ADAL" clId="{45BA000A-24A3-4815-98F9-BDC663B214CB}" dt="2022-06-07T18:52:47.841" v="309" actId="20577"/>
          <ac:spMkLst>
            <pc:docMk/>
            <pc:sldMk cId="3221424409" sldId="273"/>
            <ac:spMk id="3" creationId="{E53F0081-95E9-48A5-A64E-7EB406D86230}"/>
          </ac:spMkLst>
        </pc:spChg>
        <pc:picChg chg="mod">
          <ac:chgData name="Justin STRÖHLE" userId="c2aba359-6e27-4ab9-b168-cde4036ee464" providerId="ADAL" clId="{45BA000A-24A3-4815-98F9-BDC663B214CB}" dt="2022-06-08T08:15:07.770" v="3144" actId="14826"/>
          <ac:picMkLst>
            <pc:docMk/>
            <pc:sldMk cId="3221424409" sldId="273"/>
            <ac:picMk id="9" creationId="{98273A84-0459-F835-18BC-9B9271C5D158}"/>
          </ac:picMkLst>
        </pc:picChg>
      </pc:sldChg>
      <pc:sldChg chg="modSp new del mod">
        <pc:chgData name="Justin STRÖHLE" userId="c2aba359-6e27-4ab9-b168-cde4036ee464" providerId="ADAL" clId="{45BA000A-24A3-4815-98F9-BDC663B214CB}" dt="2022-06-07T18:59:33.025" v="364" actId="47"/>
        <pc:sldMkLst>
          <pc:docMk/>
          <pc:sldMk cId="1515737274" sldId="274"/>
        </pc:sldMkLst>
        <pc:spChg chg="mod">
          <ac:chgData name="Justin STRÖHLE" userId="c2aba359-6e27-4ab9-b168-cde4036ee464" providerId="ADAL" clId="{45BA000A-24A3-4815-98F9-BDC663B214CB}" dt="2022-06-07T18:59:25.596" v="359" actId="21"/>
          <ac:spMkLst>
            <pc:docMk/>
            <pc:sldMk cId="1515737274" sldId="274"/>
            <ac:spMk id="2" creationId="{50CFB1C8-253F-95B4-60B0-E414E51DAB7F}"/>
          </ac:spMkLst>
        </pc:spChg>
      </pc:sldChg>
      <pc:sldChg chg="new">
        <pc:chgData name="Justin STRÖHLE" userId="c2aba359-6e27-4ab9-b168-cde4036ee464" providerId="ADAL" clId="{45BA000A-24A3-4815-98F9-BDC663B214CB}" dt="2022-06-07T19:00:30.054" v="365" actId="680"/>
        <pc:sldMkLst>
          <pc:docMk/>
          <pc:sldMk cId="3559809724" sldId="274"/>
        </pc:sldMkLst>
      </pc:sldChg>
      <pc:sldChg chg="modNotesTx">
        <pc:chgData name="Justin STRÖHLE" userId="c2aba359-6e27-4ab9-b168-cde4036ee464" providerId="ADAL" clId="{45BA000A-24A3-4815-98F9-BDC663B214CB}" dt="2022-06-07T20:54:50.941" v="2115"/>
        <pc:sldMkLst>
          <pc:docMk/>
          <pc:sldMk cId="2974393244" sldId="275"/>
        </pc:sldMkLst>
      </pc:sldChg>
      <pc:sldChg chg="modSp mod">
        <pc:chgData name="Justin STRÖHLE" userId="c2aba359-6e27-4ab9-b168-cde4036ee464" providerId="ADAL" clId="{45BA000A-24A3-4815-98F9-BDC663B214CB}" dt="2022-06-08T10:48:00.486" v="3822" actId="20577"/>
        <pc:sldMkLst>
          <pc:docMk/>
          <pc:sldMk cId="1412644417" sldId="276"/>
        </pc:sldMkLst>
        <pc:spChg chg="mod">
          <ac:chgData name="Justin STRÖHLE" userId="c2aba359-6e27-4ab9-b168-cde4036ee464" providerId="ADAL" clId="{45BA000A-24A3-4815-98F9-BDC663B214CB}" dt="2022-06-08T10:48:00.486" v="3822" actId="20577"/>
          <ac:spMkLst>
            <pc:docMk/>
            <pc:sldMk cId="1412644417" sldId="276"/>
            <ac:spMk id="3" creationId="{88BEDA7D-6FC5-03A5-40CE-1303B38BBEC0}"/>
          </ac:spMkLst>
        </pc:spChg>
      </pc:sldChg>
      <pc:sldChg chg="modSp">
        <pc:chgData name="Justin STRÖHLE" userId="c2aba359-6e27-4ab9-b168-cde4036ee464" providerId="ADAL" clId="{45BA000A-24A3-4815-98F9-BDC663B214CB}" dt="2022-06-08T10:54:33.983" v="3823" actId="12100"/>
        <pc:sldMkLst>
          <pc:docMk/>
          <pc:sldMk cId="1704424358" sldId="277"/>
        </pc:sldMkLst>
        <pc:graphicFrameChg chg="mod">
          <ac:chgData name="Justin STRÖHLE" userId="c2aba359-6e27-4ab9-b168-cde4036ee464" providerId="ADAL" clId="{45BA000A-24A3-4815-98F9-BDC663B214CB}" dt="2022-06-08T10:54:33.983" v="3823" actId="12100"/>
          <ac:graphicFrameMkLst>
            <pc:docMk/>
            <pc:sldMk cId="1704424358" sldId="277"/>
            <ac:graphicFrameMk id="6" creationId="{8A6B3EF7-E51C-8973-DDB4-AECE34D9269A}"/>
          </ac:graphicFrameMkLst>
        </pc:graphicFrameChg>
      </pc:sldChg>
    </pc:docChg>
  </pc:docChgLst>
  <pc:docChgLst>
    <pc:chgData name="STRÖHLE Justin" userId="S::jst1001@students.fhv.at::c2aba359-6e27-4ab9-b168-cde4036ee464" providerId="AD" clId="Web-{90AD5E7D-CEDC-ED7B-A98D-8E7F6BC94DBE}"/>
    <pc:docChg chg="modSld">
      <pc:chgData name="STRÖHLE Justin" userId="S::jst1001@students.fhv.at::c2aba359-6e27-4ab9-b168-cde4036ee464" providerId="AD" clId="Web-{90AD5E7D-CEDC-ED7B-A98D-8E7F6BC94DBE}" dt="2022-06-07T16:44:10.416" v="1"/>
      <pc:docMkLst>
        <pc:docMk/>
      </pc:docMkLst>
      <pc:sldChg chg="delAnim modAnim">
        <pc:chgData name="STRÖHLE Justin" userId="S::jst1001@students.fhv.at::c2aba359-6e27-4ab9-b168-cde4036ee464" providerId="AD" clId="Web-{90AD5E7D-CEDC-ED7B-A98D-8E7F6BC94DBE}" dt="2022-06-07T16:44:10.416" v="1"/>
        <pc:sldMkLst>
          <pc:docMk/>
          <pc:sldMk cId="2276603204" sldId="267"/>
        </pc:sldMkLst>
      </pc:sldChg>
    </pc:docChg>
  </pc:docChgLst>
  <pc:docChgLst>
    <pc:chgData name="FEISTENAUER Jakob" userId="S::jfe7727@students.fhv.at::54506c7a-399a-4ca9-8438-6738cc5b45fe" providerId="AD" clId="Web-{4192F6C2-2471-4EAA-A5C9-C791FF5DA7C7}"/>
    <pc:docChg chg="addSld modSld">
      <pc:chgData name="FEISTENAUER Jakob" userId="S::jfe7727@students.fhv.at::54506c7a-399a-4ca9-8438-6738cc5b45fe" providerId="AD" clId="Web-{4192F6C2-2471-4EAA-A5C9-C791FF5DA7C7}" dt="2022-06-08T09:50:18.797" v="146" actId="20577"/>
      <pc:docMkLst>
        <pc:docMk/>
      </pc:docMkLst>
      <pc:sldChg chg="addSp delSp modSp add replId">
        <pc:chgData name="FEISTENAUER Jakob" userId="S::jfe7727@students.fhv.at::54506c7a-399a-4ca9-8438-6738cc5b45fe" providerId="AD" clId="Web-{4192F6C2-2471-4EAA-A5C9-C791FF5DA7C7}" dt="2022-06-08T09:50:18.797" v="146" actId="20577"/>
        <pc:sldMkLst>
          <pc:docMk/>
          <pc:sldMk cId="1704424358" sldId="277"/>
        </pc:sldMkLst>
        <pc:spChg chg="mod">
          <ac:chgData name="FEISTENAUER Jakob" userId="S::jfe7727@students.fhv.at::54506c7a-399a-4ca9-8438-6738cc5b45fe" providerId="AD" clId="Web-{4192F6C2-2471-4EAA-A5C9-C791FF5DA7C7}" dt="2022-06-08T09:50:18.797" v="146" actId="20577"/>
          <ac:spMkLst>
            <pc:docMk/>
            <pc:sldMk cId="1704424358" sldId="277"/>
            <ac:spMk id="2" creationId="{4D790659-7E1E-0A06-313B-B54E3D0145CF}"/>
          </ac:spMkLst>
        </pc:spChg>
        <pc:spChg chg="add mod">
          <ac:chgData name="FEISTENAUER Jakob" userId="S::jfe7727@students.fhv.at::54506c7a-399a-4ca9-8438-6738cc5b45fe" providerId="AD" clId="Web-{4192F6C2-2471-4EAA-A5C9-C791FF5DA7C7}" dt="2022-06-08T09:48:57.697" v="145" actId="20577"/>
          <ac:spMkLst>
            <pc:docMk/>
            <pc:sldMk cId="1704424358" sldId="277"/>
            <ac:spMk id="4" creationId="{58DE6A5A-B9C8-08A5-A7EB-5EEA9FEA1CEB}"/>
          </ac:spMkLst>
        </pc:spChg>
        <pc:picChg chg="del">
          <ac:chgData name="FEISTENAUER Jakob" userId="S::jfe7727@students.fhv.at::54506c7a-399a-4ca9-8438-6738cc5b45fe" providerId="AD" clId="Web-{4192F6C2-2471-4EAA-A5C9-C791FF5DA7C7}" dt="2022-06-08T09:37:21.290" v="2"/>
          <ac:picMkLst>
            <pc:docMk/>
            <pc:sldMk cId="1704424358" sldId="277"/>
            <ac:picMk id="5" creationId="{54264F1E-AC67-5AEC-9919-8CD34F38300D}"/>
          </ac:picMkLst>
        </pc:picChg>
        <pc:picChg chg="del">
          <ac:chgData name="FEISTENAUER Jakob" userId="S::jfe7727@students.fhv.at::54506c7a-399a-4ca9-8438-6738cc5b45fe" providerId="AD" clId="Web-{4192F6C2-2471-4EAA-A5C9-C791FF5DA7C7}" dt="2022-06-08T09:37:20.259" v="1"/>
          <ac:picMkLst>
            <pc:docMk/>
            <pc:sldMk cId="1704424358" sldId="277"/>
            <ac:picMk id="7" creationId="{30FD34D5-1951-8F0C-8DE7-A1A0EF5C2A0F}"/>
          </ac:picMkLst>
        </pc:picChg>
      </pc:sldChg>
    </pc:docChg>
  </pc:docChgLst>
  <pc:docChgLst>
    <pc:chgData name="Nico TOMASINI" userId="e1abd0d0-11d9-4f5c-bdb3-a7be3acd6568" providerId="ADAL" clId="{682AC237-A3B9-466E-A09E-95695900DA96}"/>
    <pc:docChg chg="undo custSel addSld modSld sldOrd">
      <pc:chgData name="Nico TOMASINI" userId="e1abd0d0-11d9-4f5c-bdb3-a7be3acd6568" providerId="ADAL" clId="{682AC237-A3B9-466E-A09E-95695900DA96}" dt="2022-06-08T10:05:47.830" v="893" actId="20577"/>
      <pc:docMkLst>
        <pc:docMk/>
      </pc:docMkLst>
      <pc:sldChg chg="addSp delSp modSp mod">
        <pc:chgData name="Nico TOMASINI" userId="e1abd0d0-11d9-4f5c-bdb3-a7be3acd6568" providerId="ADAL" clId="{682AC237-A3B9-466E-A09E-95695900DA96}" dt="2022-06-07T19:46:25.222" v="73" actId="1076"/>
        <pc:sldMkLst>
          <pc:docMk/>
          <pc:sldMk cId="2842103669" sldId="259"/>
        </pc:sldMkLst>
        <pc:spChg chg="mod">
          <ac:chgData name="Nico TOMASINI" userId="e1abd0d0-11d9-4f5c-bdb3-a7be3acd6568" providerId="ADAL" clId="{682AC237-A3B9-466E-A09E-95695900DA96}" dt="2022-06-07T19:46:01.370" v="67" actId="1076"/>
          <ac:spMkLst>
            <pc:docMk/>
            <pc:sldMk cId="2842103669" sldId="259"/>
            <ac:spMk id="2" creationId="{902C3614-C017-6284-C378-F61043B3F315}"/>
          </ac:spMkLst>
        </pc:spChg>
        <pc:spChg chg="mod">
          <ac:chgData name="Nico TOMASINI" userId="e1abd0d0-11d9-4f5c-bdb3-a7be3acd6568" providerId="ADAL" clId="{682AC237-A3B9-466E-A09E-95695900DA96}" dt="2022-06-07T19:46:25.222" v="73" actId="1076"/>
          <ac:spMkLst>
            <pc:docMk/>
            <pc:sldMk cId="2842103669" sldId="259"/>
            <ac:spMk id="3" creationId="{1BD0C45E-C43F-A49F-31E3-6319DD8409D1}"/>
          </ac:spMkLst>
        </pc:spChg>
        <pc:spChg chg="mod">
          <ac:chgData name="Nico TOMASINI" userId="e1abd0d0-11d9-4f5c-bdb3-a7be3acd6568" providerId="ADAL" clId="{682AC237-A3B9-466E-A09E-95695900DA96}" dt="2022-06-07T19:45:56.966" v="66" actId="1076"/>
          <ac:spMkLst>
            <pc:docMk/>
            <pc:sldMk cId="2842103669" sldId="259"/>
            <ac:spMk id="8" creationId="{C7AC5438-DAA0-1FF4-02E5-A0CF3D109FA4}"/>
          </ac:spMkLst>
        </pc:spChg>
        <pc:spChg chg="add del">
          <ac:chgData name="Nico TOMASINI" userId="e1abd0d0-11d9-4f5c-bdb3-a7be3acd6568" providerId="ADAL" clId="{682AC237-A3B9-466E-A09E-95695900DA96}" dt="2022-06-07T19:43:51.241" v="35" actId="22"/>
          <ac:spMkLst>
            <pc:docMk/>
            <pc:sldMk cId="2842103669" sldId="259"/>
            <ac:spMk id="14" creationId="{B62599C3-3953-E2AA-9071-749863D53BF7}"/>
          </ac:spMkLst>
        </pc:spChg>
        <pc:picChg chg="del">
          <ac:chgData name="Nico TOMASINI" userId="e1abd0d0-11d9-4f5c-bdb3-a7be3acd6568" providerId="ADAL" clId="{682AC237-A3B9-466E-A09E-95695900DA96}" dt="2022-06-07T19:04:02.357" v="19" actId="478"/>
          <ac:picMkLst>
            <pc:docMk/>
            <pc:sldMk cId="2842103669" sldId="259"/>
            <ac:picMk id="5" creationId="{3729B169-1CAA-88D0-F629-D61A91DDDD16}"/>
          </ac:picMkLst>
        </pc:picChg>
        <pc:picChg chg="add del mod">
          <ac:chgData name="Nico TOMASINI" userId="e1abd0d0-11d9-4f5c-bdb3-a7be3acd6568" providerId="ADAL" clId="{682AC237-A3B9-466E-A09E-95695900DA96}" dt="2022-06-07T19:43:56.577" v="37" actId="21"/>
          <ac:picMkLst>
            <pc:docMk/>
            <pc:sldMk cId="2842103669" sldId="259"/>
            <ac:picMk id="6" creationId="{319B637A-8FF6-63D0-F60A-7A8654EDADBE}"/>
          </ac:picMkLst>
        </pc:picChg>
        <pc:picChg chg="add del mod">
          <ac:chgData name="Nico TOMASINI" userId="e1abd0d0-11d9-4f5c-bdb3-a7be3acd6568" providerId="ADAL" clId="{682AC237-A3B9-466E-A09E-95695900DA96}" dt="2022-06-07T19:44:01.439" v="39" actId="21"/>
          <ac:picMkLst>
            <pc:docMk/>
            <pc:sldMk cId="2842103669" sldId="259"/>
            <ac:picMk id="9" creationId="{FF06FAEE-3B55-B406-6704-5B79497F5A8B}"/>
          </ac:picMkLst>
        </pc:picChg>
        <pc:picChg chg="add mod">
          <ac:chgData name="Nico TOMASINI" userId="e1abd0d0-11d9-4f5c-bdb3-a7be3acd6568" providerId="ADAL" clId="{682AC237-A3B9-466E-A09E-95695900DA96}" dt="2022-06-07T19:43:14.567" v="26" actId="1076"/>
          <ac:picMkLst>
            <pc:docMk/>
            <pc:sldMk cId="2842103669" sldId="259"/>
            <ac:picMk id="11" creationId="{B6FA458F-6F0D-782A-0DC6-FB3E0A043B83}"/>
          </ac:picMkLst>
        </pc:picChg>
        <pc:picChg chg="del">
          <ac:chgData name="Nico TOMASINI" userId="e1abd0d0-11d9-4f5c-bdb3-a7be3acd6568" providerId="ADAL" clId="{682AC237-A3B9-466E-A09E-95695900DA96}" dt="2022-06-07T19:04:40.529" v="24" actId="478"/>
          <ac:picMkLst>
            <pc:docMk/>
            <pc:sldMk cId="2842103669" sldId="259"/>
            <ac:picMk id="20" creationId="{81F5AA80-03AB-2F76-2713-071DB75F2974}"/>
          </ac:picMkLst>
        </pc:picChg>
      </pc:sldChg>
      <pc:sldChg chg="modSp modNotesTx">
        <pc:chgData name="Nico TOMASINI" userId="e1abd0d0-11d9-4f5c-bdb3-a7be3acd6568" providerId="ADAL" clId="{682AC237-A3B9-466E-A09E-95695900DA96}" dt="2022-06-08T09:49:23.512" v="886" actId="478"/>
        <pc:sldMkLst>
          <pc:docMk/>
          <pc:sldMk cId="1858205309" sldId="260"/>
        </pc:sldMkLst>
        <pc:graphicFrameChg chg="mod">
          <ac:chgData name="Nico TOMASINI" userId="e1abd0d0-11d9-4f5c-bdb3-a7be3acd6568" providerId="ADAL" clId="{682AC237-A3B9-466E-A09E-95695900DA96}" dt="2022-06-08T09:49:23.512" v="886" actId="478"/>
          <ac:graphicFrameMkLst>
            <pc:docMk/>
            <pc:sldMk cId="1858205309" sldId="260"/>
            <ac:graphicFrameMk id="5" creationId="{DE546D2C-8542-720F-36C2-84DB706F49B4}"/>
          </ac:graphicFrameMkLst>
        </pc:graphicFrameChg>
      </pc:sldChg>
      <pc:sldChg chg="addSp delSp modSp mod setBg">
        <pc:chgData name="Nico TOMASINI" userId="e1abd0d0-11d9-4f5c-bdb3-a7be3acd6568" providerId="ADAL" clId="{682AC237-A3B9-466E-A09E-95695900DA96}" dt="2022-06-07T20:03:56.012" v="816" actId="20577"/>
        <pc:sldMkLst>
          <pc:docMk/>
          <pc:sldMk cId="999387589" sldId="261"/>
        </pc:sldMkLst>
        <pc:spChg chg="mod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2" creationId="{37077FD1-9D8D-A442-52A2-CC334CF5CEF3}"/>
          </ac:spMkLst>
        </pc:spChg>
        <pc:spChg chg="add mod">
          <ac:chgData name="Nico TOMASINI" userId="e1abd0d0-11d9-4f5c-bdb3-a7be3acd6568" providerId="ADAL" clId="{682AC237-A3B9-466E-A09E-95695900DA96}" dt="2022-06-07T20:03:56.012" v="816" actId="20577"/>
          <ac:spMkLst>
            <pc:docMk/>
            <pc:sldMk cId="999387589" sldId="261"/>
            <ac:spMk id="8" creationId="{23848D0D-AB5B-B5FF-4A81-91248901611A}"/>
          </ac:spMkLst>
        </pc:spChg>
        <pc:spChg chg="add del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11" creationId="{04812C46-200A-4DEB-A05E-3ED6C68C2387}"/>
          </ac:spMkLst>
        </pc:spChg>
        <pc:spChg chg="add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16" creationId="{AC5782D3-6CED-43A7-BE35-09C48F8091FB}"/>
          </ac:spMkLst>
        </pc:spChg>
        <pc:spChg chg="add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18" creationId="{6721F593-ECD2-4B5B-AAE4-0866A4CDC970}"/>
          </ac:spMkLst>
        </pc:spChg>
        <pc:spChg chg="add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20" creationId="{71DEE99F-D18C-4025-BA3F-CEBF5258ED3D}"/>
          </ac:spMkLst>
        </pc:spChg>
        <pc:spChg chg="add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22" creationId="{976FA5D9-3A7C-4FA7-9BA8-1905D703FD77}"/>
          </ac:spMkLst>
        </pc:spChg>
        <pc:spChg chg="add">
          <ac:chgData name="Nico TOMASINI" userId="e1abd0d0-11d9-4f5c-bdb3-a7be3acd6568" providerId="ADAL" clId="{682AC237-A3B9-466E-A09E-95695900DA96}" dt="2022-06-07T20:01:28.537" v="710" actId="26606"/>
          <ac:spMkLst>
            <pc:docMk/>
            <pc:sldMk cId="999387589" sldId="261"/>
            <ac:spMk id="24" creationId="{4652D57C-331F-43B8-9C07-69FBA9C0279E}"/>
          </ac:spMkLst>
        </pc:spChg>
        <pc:picChg chg="mod">
          <ac:chgData name="Nico TOMASINI" userId="e1abd0d0-11d9-4f5c-bdb3-a7be3acd6568" providerId="ADAL" clId="{682AC237-A3B9-466E-A09E-95695900DA96}" dt="2022-06-07T20:03:42.772" v="780" actId="1076"/>
          <ac:picMkLst>
            <pc:docMk/>
            <pc:sldMk cId="999387589" sldId="261"/>
            <ac:picMk id="4" creationId="{DED8B45C-7A27-18AC-5060-BD85783F6AC4}"/>
          </ac:picMkLst>
        </pc:picChg>
      </pc:sldChg>
      <pc:sldChg chg="addSp delSp modSp mod">
        <pc:chgData name="Nico TOMASINI" userId="e1abd0d0-11d9-4f5c-bdb3-a7be3acd6568" providerId="ADAL" clId="{682AC237-A3B9-466E-A09E-95695900DA96}" dt="2022-06-07T19:48:06.770" v="91"/>
        <pc:sldMkLst>
          <pc:docMk/>
          <pc:sldMk cId="2898097102" sldId="266"/>
        </pc:sldMkLst>
        <pc:spChg chg="mod">
          <ac:chgData name="Nico TOMASINI" userId="e1abd0d0-11d9-4f5c-bdb3-a7be3acd6568" providerId="ADAL" clId="{682AC237-A3B9-466E-A09E-95695900DA96}" dt="2022-06-07T19:46:40.369" v="79" actId="20577"/>
          <ac:spMkLst>
            <pc:docMk/>
            <pc:sldMk cId="2898097102" sldId="266"/>
            <ac:spMk id="3" creationId="{1BD0C45E-C43F-A49F-31E3-6319DD8409D1}"/>
          </ac:spMkLst>
        </pc:spChg>
        <pc:spChg chg="del mod">
          <ac:chgData name="Nico TOMASINI" userId="e1abd0d0-11d9-4f5c-bdb3-a7be3acd6568" providerId="ADAL" clId="{682AC237-A3B9-466E-A09E-95695900DA96}" dt="2022-06-07T19:48:06.770" v="91"/>
          <ac:spMkLst>
            <pc:docMk/>
            <pc:sldMk cId="2898097102" sldId="266"/>
            <ac:spMk id="4" creationId="{43090BCE-248E-58E4-7DFC-38FA81E90364}"/>
          </ac:spMkLst>
        </pc:spChg>
        <pc:spChg chg="del">
          <ac:chgData name="Nico TOMASINI" userId="e1abd0d0-11d9-4f5c-bdb3-a7be3acd6568" providerId="ADAL" clId="{682AC237-A3B9-466E-A09E-95695900DA96}" dt="2022-06-07T19:46:52.751" v="80" actId="478"/>
          <ac:spMkLst>
            <pc:docMk/>
            <pc:sldMk cId="2898097102" sldId="266"/>
            <ac:spMk id="8" creationId="{C7AC5438-DAA0-1FF4-02E5-A0CF3D109FA4}"/>
          </ac:spMkLst>
        </pc:spChg>
        <pc:picChg chg="add del">
          <ac:chgData name="Nico TOMASINI" userId="e1abd0d0-11d9-4f5c-bdb3-a7be3acd6568" providerId="ADAL" clId="{682AC237-A3B9-466E-A09E-95695900DA96}" dt="2022-06-07T18:51:42.236" v="9" actId="22"/>
          <ac:picMkLst>
            <pc:docMk/>
            <pc:sldMk cId="2898097102" sldId="266"/>
            <ac:picMk id="5" creationId="{ECBBECCB-47A2-9061-CBC9-91050F825033}"/>
          </ac:picMkLst>
        </pc:picChg>
        <pc:picChg chg="add mod">
          <ac:chgData name="Nico TOMASINI" userId="e1abd0d0-11d9-4f5c-bdb3-a7be3acd6568" providerId="ADAL" clId="{682AC237-A3B9-466E-A09E-95695900DA96}" dt="2022-06-07T19:47:55.452" v="87" actId="1076"/>
          <ac:picMkLst>
            <pc:docMk/>
            <pc:sldMk cId="2898097102" sldId="266"/>
            <ac:picMk id="7" creationId="{6C40842E-56B7-89D8-CE5E-A077D7E9E838}"/>
          </ac:picMkLst>
        </pc:picChg>
        <pc:picChg chg="del mod">
          <ac:chgData name="Nico TOMASINI" userId="e1abd0d0-11d9-4f5c-bdb3-a7be3acd6568" providerId="ADAL" clId="{682AC237-A3B9-466E-A09E-95695900DA96}" dt="2022-06-07T19:47:38.690" v="84" actId="478"/>
          <ac:picMkLst>
            <pc:docMk/>
            <pc:sldMk cId="2898097102" sldId="266"/>
            <ac:picMk id="9" creationId="{B55C0B60-BD12-44DF-92E6-500E6D913D4F}"/>
          </ac:picMkLst>
        </pc:picChg>
      </pc:sldChg>
      <pc:sldChg chg="addSp delSp mod">
        <pc:chgData name="Nico TOMASINI" userId="e1abd0d0-11d9-4f5c-bdb3-a7be3acd6568" providerId="ADAL" clId="{682AC237-A3B9-466E-A09E-95695900DA96}" dt="2022-06-07T19:51:24.349" v="188" actId="26606"/>
        <pc:sldMkLst>
          <pc:docMk/>
          <pc:sldMk cId="2214835774" sldId="268"/>
        </pc:sldMkLst>
        <pc:spChg chg="del">
          <ac:chgData name="Nico TOMASINI" userId="e1abd0d0-11d9-4f5c-bdb3-a7be3acd6568" providerId="ADAL" clId="{682AC237-A3B9-466E-A09E-95695900DA96}" dt="2022-06-07T19:51:24.349" v="188" actId="26606"/>
          <ac:spMkLst>
            <pc:docMk/>
            <pc:sldMk cId="2214835774" sldId="268"/>
            <ac:spMk id="5" creationId="{37D89078-A126-071F-1F00-A6E913243A7E}"/>
          </ac:spMkLst>
        </pc:spChg>
        <pc:graphicFrameChg chg="add">
          <ac:chgData name="Nico TOMASINI" userId="e1abd0d0-11d9-4f5c-bdb3-a7be3acd6568" providerId="ADAL" clId="{682AC237-A3B9-466E-A09E-95695900DA96}" dt="2022-06-07T19:51:24.349" v="188" actId="26606"/>
          <ac:graphicFrameMkLst>
            <pc:docMk/>
            <pc:sldMk cId="2214835774" sldId="268"/>
            <ac:graphicFrameMk id="7" creationId="{43BB1016-9ED1-6F8F-A17D-3AE6B1FACEC4}"/>
          </ac:graphicFrameMkLst>
        </pc:graphicFrameChg>
      </pc:sldChg>
      <pc:sldChg chg="addSp delSp modSp mod setBg setClrOvrMap">
        <pc:chgData name="Nico TOMASINI" userId="e1abd0d0-11d9-4f5c-bdb3-a7be3acd6568" providerId="ADAL" clId="{682AC237-A3B9-466E-A09E-95695900DA96}" dt="2022-06-07T19:58:16.644" v="515" actId="26606"/>
        <pc:sldMkLst>
          <pc:docMk/>
          <pc:sldMk cId="1914737558" sldId="271"/>
        </pc:sldMkLst>
        <pc:spChg chg="mod">
          <ac:chgData name="Nico TOMASINI" userId="e1abd0d0-11d9-4f5c-bdb3-a7be3acd6568" providerId="ADAL" clId="{682AC237-A3B9-466E-A09E-95695900DA96}" dt="2022-06-07T19:58:16.644" v="515" actId="26606"/>
          <ac:spMkLst>
            <pc:docMk/>
            <pc:sldMk cId="1914737558" sldId="271"/>
            <ac:spMk id="2" creationId="{37077FD1-9D8D-A442-52A2-CC334CF5CEF3}"/>
          </ac:spMkLst>
        </pc:spChg>
        <pc:spChg chg="del mod">
          <ac:chgData name="Nico TOMASINI" userId="e1abd0d0-11d9-4f5c-bdb3-a7be3acd6568" providerId="ADAL" clId="{682AC237-A3B9-466E-A09E-95695900DA96}" dt="2022-06-07T19:57:57.282" v="513" actId="26606"/>
          <ac:spMkLst>
            <pc:docMk/>
            <pc:sldMk cId="1914737558" sldId="271"/>
            <ac:spMk id="5" creationId="{37D89078-A126-071F-1F00-A6E913243A7E}"/>
          </ac:spMkLst>
        </pc:spChg>
        <pc:spChg chg="add del">
          <ac:chgData name="Nico TOMASINI" userId="e1abd0d0-11d9-4f5c-bdb3-a7be3acd6568" providerId="ADAL" clId="{682AC237-A3B9-466E-A09E-95695900DA96}" dt="2022-06-07T19:58:05.335" v="514" actId="26606"/>
          <ac:spMkLst>
            <pc:docMk/>
            <pc:sldMk cId="1914737558" sldId="271"/>
            <ac:spMk id="11" creationId="{56E9B3E6-E277-4D68-BA48-9CB43FFBD6E2}"/>
          </ac:spMkLst>
        </pc:spChg>
        <pc:spChg chg="add del">
          <ac:chgData name="Nico TOMASINI" userId="e1abd0d0-11d9-4f5c-bdb3-a7be3acd6568" providerId="ADAL" clId="{682AC237-A3B9-466E-A09E-95695900DA96}" dt="2022-06-07T19:58:05.335" v="514" actId="26606"/>
          <ac:spMkLst>
            <pc:docMk/>
            <pc:sldMk cId="1914737558" sldId="271"/>
            <ac:spMk id="18" creationId="{D5B0017B-2ECA-49AF-B397-DC140825DF8D}"/>
          </ac:spMkLst>
        </pc:spChg>
        <pc:spChg chg="add del">
          <ac:chgData name="Nico TOMASINI" userId="e1abd0d0-11d9-4f5c-bdb3-a7be3acd6568" providerId="ADAL" clId="{682AC237-A3B9-466E-A09E-95695900DA96}" dt="2022-06-07T19:58:16.644" v="515" actId="26606"/>
          <ac:spMkLst>
            <pc:docMk/>
            <pc:sldMk cId="1914737558" sldId="271"/>
            <ac:spMk id="25" creationId="{BACC6370-2D7E-4714-9D71-7542949D7D5D}"/>
          </ac:spMkLst>
        </pc:spChg>
        <pc:spChg chg="add del">
          <ac:chgData name="Nico TOMASINI" userId="e1abd0d0-11d9-4f5c-bdb3-a7be3acd6568" providerId="ADAL" clId="{682AC237-A3B9-466E-A09E-95695900DA96}" dt="2022-06-07T19:58:16.644" v="515" actId="26606"/>
          <ac:spMkLst>
            <pc:docMk/>
            <pc:sldMk cId="1914737558" sldId="271"/>
            <ac:spMk id="27" creationId="{F68B3F68-107C-434F-AA38-110D5EA91B85}"/>
          </ac:spMkLst>
        </pc:spChg>
        <pc:spChg chg="add del">
          <ac:chgData name="Nico TOMASINI" userId="e1abd0d0-11d9-4f5c-bdb3-a7be3acd6568" providerId="ADAL" clId="{682AC237-A3B9-466E-A09E-95695900DA96}" dt="2022-06-07T19:58:16.644" v="515" actId="26606"/>
          <ac:spMkLst>
            <pc:docMk/>
            <pc:sldMk cId="1914737558" sldId="271"/>
            <ac:spMk id="29" creationId="{AAD0DBB9-1A4B-4391-81D4-CB19F9AB918A}"/>
          </ac:spMkLst>
        </pc:spChg>
        <pc:spChg chg="add del">
          <ac:chgData name="Nico TOMASINI" userId="e1abd0d0-11d9-4f5c-bdb3-a7be3acd6568" providerId="ADAL" clId="{682AC237-A3B9-466E-A09E-95695900DA96}" dt="2022-06-07T19:58:16.644" v="515" actId="26606"/>
          <ac:spMkLst>
            <pc:docMk/>
            <pc:sldMk cId="1914737558" sldId="271"/>
            <ac:spMk id="31" creationId="{063BBA22-50EA-4C4D-BE05-F1CE4E63AA56}"/>
          </ac:spMkLst>
        </pc:spChg>
        <pc:spChg chg="add">
          <ac:chgData name="Nico TOMASINI" userId="e1abd0d0-11d9-4f5c-bdb3-a7be3acd6568" providerId="ADAL" clId="{682AC237-A3B9-466E-A09E-95695900DA96}" dt="2022-06-07T19:58:16.644" v="515" actId="26606"/>
          <ac:spMkLst>
            <pc:docMk/>
            <pc:sldMk cId="1914737558" sldId="271"/>
            <ac:spMk id="37" creationId="{C5E6CFF1-2F42-4E10-9A97-F116F46F53FE}"/>
          </ac:spMkLst>
        </pc:spChg>
        <pc:grpChg chg="add del">
          <ac:chgData name="Nico TOMASINI" userId="e1abd0d0-11d9-4f5c-bdb3-a7be3acd6568" providerId="ADAL" clId="{682AC237-A3B9-466E-A09E-95695900DA96}" dt="2022-06-07T19:58:05.335" v="514" actId="26606"/>
          <ac:grpSpMkLst>
            <pc:docMk/>
            <pc:sldMk cId="1914737558" sldId="271"/>
            <ac:grpSpMk id="13" creationId="{AE1C45F0-260A-458C-96ED-C1F6D2151219}"/>
          </ac:grpSpMkLst>
        </pc:grpChg>
        <pc:graphicFrameChg chg="add mod modGraphic">
          <ac:chgData name="Nico TOMASINI" userId="e1abd0d0-11d9-4f5c-bdb3-a7be3acd6568" providerId="ADAL" clId="{682AC237-A3B9-466E-A09E-95695900DA96}" dt="2022-06-07T19:58:16.644" v="515" actId="26606"/>
          <ac:graphicFrameMkLst>
            <pc:docMk/>
            <pc:sldMk cId="1914737558" sldId="271"/>
            <ac:graphicFrameMk id="7" creationId="{25672E00-3A03-D40F-8B70-BD8CE76AC10F}"/>
          </ac:graphicFrameMkLst>
        </pc:graphicFrameChg>
        <pc:picChg chg="add">
          <ac:chgData name="Nico TOMASINI" userId="e1abd0d0-11d9-4f5c-bdb3-a7be3acd6568" providerId="ADAL" clId="{682AC237-A3B9-466E-A09E-95695900DA96}" dt="2022-06-07T19:58:16.644" v="515" actId="26606"/>
          <ac:picMkLst>
            <pc:docMk/>
            <pc:sldMk cId="1914737558" sldId="271"/>
            <ac:picMk id="33" creationId="{3B3903A5-521B-56FE-CB70-EE8E75329D27}"/>
          </ac:picMkLst>
        </pc:picChg>
        <pc:cxnChg chg="add del">
          <ac:chgData name="Nico TOMASINI" userId="e1abd0d0-11d9-4f5c-bdb3-a7be3acd6568" providerId="ADAL" clId="{682AC237-A3B9-466E-A09E-95695900DA96}" dt="2022-06-07T19:58:05.335" v="514" actId="26606"/>
          <ac:cxnSpMkLst>
            <pc:docMk/>
            <pc:sldMk cId="1914737558" sldId="271"/>
            <ac:cxnSpMk id="20" creationId="{6CF1BAF6-AD41-4082-B212-8A1F9A2E8779}"/>
          </ac:cxnSpMkLst>
        </pc:cxnChg>
        <pc:cxnChg chg="add">
          <ac:chgData name="Nico TOMASINI" userId="e1abd0d0-11d9-4f5c-bdb3-a7be3acd6568" providerId="ADAL" clId="{682AC237-A3B9-466E-A09E-95695900DA96}" dt="2022-06-07T19:58:16.644" v="515" actId="26606"/>
          <ac:cxnSpMkLst>
            <pc:docMk/>
            <pc:sldMk cId="1914737558" sldId="271"/>
            <ac:cxnSpMk id="39" creationId="{67182200-4859-4C8D-BCBB-55B245C28BA3}"/>
          </ac:cxnSpMkLst>
        </pc:cxnChg>
      </pc:sldChg>
      <pc:sldChg chg="addSp delSp modSp new mod">
        <pc:chgData name="Nico TOMASINI" userId="e1abd0d0-11d9-4f5c-bdb3-a7be3acd6568" providerId="ADAL" clId="{682AC237-A3B9-466E-A09E-95695900DA96}" dt="2022-06-07T19:49:16.411" v="104" actId="1076"/>
        <pc:sldMkLst>
          <pc:docMk/>
          <pc:sldMk cId="1486771447" sldId="272"/>
        </pc:sldMkLst>
        <pc:spChg chg="del">
          <ac:chgData name="Nico TOMASINI" userId="e1abd0d0-11d9-4f5c-bdb3-a7be3acd6568" providerId="ADAL" clId="{682AC237-A3B9-466E-A09E-95695900DA96}" dt="2022-06-07T18:51:47.464" v="11" actId="22"/>
          <ac:spMkLst>
            <pc:docMk/>
            <pc:sldMk cId="1486771447" sldId="272"/>
            <ac:spMk id="3" creationId="{4F993D9A-D90C-F166-152D-BC6CE847F0D5}"/>
          </ac:spMkLst>
        </pc:spChg>
        <pc:picChg chg="add mod ord modCrop">
          <ac:chgData name="Nico TOMASINI" userId="e1abd0d0-11d9-4f5c-bdb3-a7be3acd6568" providerId="ADAL" clId="{682AC237-A3B9-466E-A09E-95695900DA96}" dt="2022-06-07T19:49:05.872" v="102" actId="1076"/>
          <ac:picMkLst>
            <pc:docMk/>
            <pc:sldMk cId="1486771447" sldId="272"/>
            <ac:picMk id="5" creationId="{54264F1E-AC67-5AEC-9919-8CD34F38300D}"/>
          </ac:picMkLst>
        </pc:picChg>
        <pc:picChg chg="add mod modCrop">
          <ac:chgData name="Nico TOMASINI" userId="e1abd0d0-11d9-4f5c-bdb3-a7be3acd6568" providerId="ADAL" clId="{682AC237-A3B9-466E-A09E-95695900DA96}" dt="2022-06-07T19:49:16.411" v="104" actId="1076"/>
          <ac:picMkLst>
            <pc:docMk/>
            <pc:sldMk cId="1486771447" sldId="272"/>
            <ac:picMk id="7" creationId="{30FD34D5-1951-8F0C-8DE7-A1A0EF5C2A0F}"/>
          </ac:picMkLst>
        </pc:picChg>
      </pc:sldChg>
      <pc:sldChg chg="modSp mod">
        <pc:chgData name="Nico TOMASINI" userId="e1abd0d0-11d9-4f5c-bdb3-a7be3acd6568" providerId="ADAL" clId="{682AC237-A3B9-466E-A09E-95695900DA96}" dt="2022-06-07T19:49:37.293" v="145" actId="20577"/>
        <pc:sldMkLst>
          <pc:docMk/>
          <pc:sldMk cId="3221424409" sldId="273"/>
        </pc:sldMkLst>
        <pc:spChg chg="mod">
          <ac:chgData name="Nico TOMASINI" userId="e1abd0d0-11d9-4f5c-bdb3-a7be3acd6568" providerId="ADAL" clId="{682AC237-A3B9-466E-A09E-95695900DA96}" dt="2022-06-07T19:49:37.293" v="145" actId="20577"/>
          <ac:spMkLst>
            <pc:docMk/>
            <pc:sldMk cId="3221424409" sldId="273"/>
            <ac:spMk id="3" creationId="{E53F0081-95E9-48A5-A64E-7EB406D86230}"/>
          </ac:spMkLst>
        </pc:spChg>
      </pc:sldChg>
      <pc:sldChg chg="addSp delSp modSp mod ord setBg setClrOvrMap">
        <pc:chgData name="Nico TOMASINI" userId="e1abd0d0-11d9-4f5c-bdb3-a7be3acd6568" providerId="ADAL" clId="{682AC237-A3B9-466E-A09E-95695900DA96}" dt="2022-06-08T10:05:47.830" v="893" actId="20577"/>
        <pc:sldMkLst>
          <pc:docMk/>
          <pc:sldMk cId="3559809724" sldId="274"/>
        </pc:sldMkLst>
        <pc:spChg chg="mod">
          <ac:chgData name="Nico TOMASINI" userId="e1abd0d0-11d9-4f5c-bdb3-a7be3acd6568" providerId="ADAL" clId="{682AC237-A3B9-466E-A09E-95695900DA96}" dt="2022-06-07T19:55:58.373" v="392" actId="26606"/>
          <ac:spMkLst>
            <pc:docMk/>
            <pc:sldMk cId="3559809724" sldId="274"/>
            <ac:spMk id="2" creationId="{1F74F40A-A286-BF19-4D19-D43895AC1918}"/>
          </ac:spMkLst>
        </pc:spChg>
        <pc:spChg chg="add del mod">
          <ac:chgData name="Nico TOMASINI" userId="e1abd0d0-11d9-4f5c-bdb3-a7be3acd6568" providerId="ADAL" clId="{682AC237-A3B9-466E-A09E-95695900DA96}" dt="2022-06-07T19:55:22.887" v="385" actId="26606"/>
          <ac:spMkLst>
            <pc:docMk/>
            <pc:sldMk cId="3559809724" sldId="274"/>
            <ac:spMk id="3" creationId="{EE9DD20C-378F-1C3C-1DD1-F39F74407A8C}"/>
          </ac:spMkLst>
        </pc:spChg>
        <pc:spChg chg="add del">
          <ac:chgData name="Nico TOMASINI" userId="e1abd0d0-11d9-4f5c-bdb3-a7be3acd6568" providerId="ADAL" clId="{682AC237-A3B9-466E-A09E-95695900DA96}" dt="2022-06-07T19:54:58.816" v="374" actId="26606"/>
          <ac:spMkLst>
            <pc:docMk/>
            <pc:sldMk cId="3559809724" sldId="274"/>
            <ac:spMk id="9" creationId="{B819A166-7571-4003-A6B8-B62034C3ED30}"/>
          </ac:spMkLst>
        </pc:spChg>
        <pc:spChg chg="add del">
          <ac:chgData name="Nico TOMASINI" userId="e1abd0d0-11d9-4f5c-bdb3-a7be3acd6568" providerId="ADAL" clId="{682AC237-A3B9-466E-A09E-95695900DA96}" dt="2022-06-07T19:55:10.231" v="376" actId="26606"/>
          <ac:spMkLst>
            <pc:docMk/>
            <pc:sldMk cId="3559809724" sldId="274"/>
            <ac:spMk id="11" creationId="{E0CBAC23-2E3F-4A90-BA59-F8299F6A5439}"/>
          </ac:spMkLst>
        </pc:spChg>
        <pc:spChg chg="add del">
          <ac:chgData name="Nico TOMASINI" userId="e1abd0d0-11d9-4f5c-bdb3-a7be3acd6568" providerId="ADAL" clId="{682AC237-A3B9-466E-A09E-95695900DA96}" dt="2022-06-07T19:55:10.231" v="376" actId="26606"/>
          <ac:spMkLst>
            <pc:docMk/>
            <pc:sldMk cId="3559809724" sldId="274"/>
            <ac:spMk id="12" creationId="{35DB3719-6FDC-4E5D-891D-FF40B7300F64}"/>
          </ac:spMkLst>
        </pc:spChg>
        <pc:spChg chg="add del">
          <ac:chgData name="Nico TOMASINI" userId="e1abd0d0-11d9-4f5c-bdb3-a7be3acd6568" providerId="ADAL" clId="{682AC237-A3B9-466E-A09E-95695900DA96}" dt="2022-06-07T19:55:14.198" v="378" actId="26606"/>
          <ac:spMkLst>
            <pc:docMk/>
            <pc:sldMk cId="3559809724" sldId="274"/>
            <ac:spMk id="15" creationId="{56E9B3E6-E277-4D68-BA48-9CB43FFBD6E2}"/>
          </ac:spMkLst>
        </pc:spChg>
        <pc:spChg chg="add del">
          <ac:chgData name="Nico TOMASINI" userId="e1abd0d0-11d9-4f5c-bdb3-a7be3acd6568" providerId="ADAL" clId="{682AC237-A3B9-466E-A09E-95695900DA96}" dt="2022-06-07T19:55:14.198" v="378" actId="26606"/>
          <ac:spMkLst>
            <pc:docMk/>
            <pc:sldMk cId="3559809724" sldId="274"/>
            <ac:spMk id="16" creationId="{D5B0017B-2ECA-49AF-B397-DC140825DF8D}"/>
          </ac:spMkLst>
        </pc:spChg>
        <pc:spChg chg="add del">
          <ac:chgData name="Nico TOMASINI" userId="e1abd0d0-11d9-4f5c-bdb3-a7be3acd6568" providerId="ADAL" clId="{682AC237-A3B9-466E-A09E-95695900DA96}" dt="2022-06-07T19:55:15.932" v="380" actId="26606"/>
          <ac:spMkLst>
            <pc:docMk/>
            <pc:sldMk cId="3559809724" sldId="274"/>
            <ac:spMk id="23" creationId="{35DB3719-6FDC-4E5D-891D-FF40B7300F64}"/>
          </ac:spMkLst>
        </pc:spChg>
        <pc:spChg chg="add del">
          <ac:chgData name="Nico TOMASINI" userId="e1abd0d0-11d9-4f5c-bdb3-a7be3acd6568" providerId="ADAL" clId="{682AC237-A3B9-466E-A09E-95695900DA96}" dt="2022-06-07T19:55:15.932" v="380" actId="26606"/>
          <ac:spMkLst>
            <pc:docMk/>
            <pc:sldMk cId="3559809724" sldId="274"/>
            <ac:spMk id="24" creationId="{E0CBAC23-2E3F-4A90-BA59-F8299F6A5439}"/>
          </ac:spMkLst>
        </pc:spChg>
        <pc:spChg chg="add del">
          <ac:chgData name="Nico TOMASINI" userId="e1abd0d0-11d9-4f5c-bdb3-a7be3acd6568" providerId="ADAL" clId="{682AC237-A3B9-466E-A09E-95695900DA96}" dt="2022-06-07T19:55:17.249" v="382" actId="26606"/>
          <ac:spMkLst>
            <pc:docMk/>
            <pc:sldMk cId="3559809724" sldId="274"/>
            <ac:spMk id="27" creationId="{B819A166-7571-4003-A6B8-B62034C3ED30}"/>
          </ac:spMkLst>
        </pc:spChg>
        <pc:spChg chg="add del">
          <ac:chgData name="Nico TOMASINI" userId="e1abd0d0-11d9-4f5c-bdb3-a7be3acd6568" providerId="ADAL" clId="{682AC237-A3B9-466E-A09E-95695900DA96}" dt="2022-06-07T19:55:22.865" v="384" actId="26606"/>
          <ac:spMkLst>
            <pc:docMk/>
            <pc:sldMk cId="3559809724" sldId="274"/>
            <ac:spMk id="30" creationId="{35DB3719-6FDC-4E5D-891D-FF40B7300F64}"/>
          </ac:spMkLst>
        </pc:spChg>
        <pc:spChg chg="add del">
          <ac:chgData name="Nico TOMASINI" userId="e1abd0d0-11d9-4f5c-bdb3-a7be3acd6568" providerId="ADAL" clId="{682AC237-A3B9-466E-A09E-95695900DA96}" dt="2022-06-07T19:55:22.865" v="384" actId="26606"/>
          <ac:spMkLst>
            <pc:docMk/>
            <pc:sldMk cId="3559809724" sldId="274"/>
            <ac:spMk id="31" creationId="{E0CBAC23-2E3F-4A90-BA59-F8299F6A5439}"/>
          </ac:spMkLst>
        </pc:spChg>
        <pc:spChg chg="add del">
          <ac:chgData name="Nico TOMASINI" userId="e1abd0d0-11d9-4f5c-bdb3-a7be3acd6568" providerId="ADAL" clId="{682AC237-A3B9-466E-A09E-95695900DA96}" dt="2022-06-07T19:55:58.373" v="392" actId="26606"/>
          <ac:spMkLst>
            <pc:docMk/>
            <pc:sldMk cId="3559809724" sldId="274"/>
            <ac:spMk id="34" creationId="{56E9B3E6-E277-4D68-BA48-9CB43FFBD6E2}"/>
          </ac:spMkLst>
        </pc:spChg>
        <pc:spChg chg="add del">
          <ac:chgData name="Nico TOMASINI" userId="e1abd0d0-11d9-4f5c-bdb3-a7be3acd6568" providerId="ADAL" clId="{682AC237-A3B9-466E-A09E-95695900DA96}" dt="2022-06-07T19:55:58.373" v="392" actId="26606"/>
          <ac:spMkLst>
            <pc:docMk/>
            <pc:sldMk cId="3559809724" sldId="274"/>
            <ac:spMk id="38" creationId="{D5B0017B-2ECA-49AF-B397-DC140825DF8D}"/>
          </ac:spMkLst>
        </pc:spChg>
        <pc:spChg chg="add del">
          <ac:chgData name="Nico TOMASINI" userId="e1abd0d0-11d9-4f5c-bdb3-a7be3acd6568" providerId="ADAL" clId="{682AC237-A3B9-466E-A09E-95695900DA96}" dt="2022-06-07T19:55:53.503" v="389" actId="26606"/>
          <ac:spMkLst>
            <pc:docMk/>
            <pc:sldMk cId="3559809724" sldId="274"/>
            <ac:spMk id="42" creationId="{BACC6370-2D7E-4714-9D71-7542949D7D5D}"/>
          </ac:spMkLst>
        </pc:spChg>
        <pc:spChg chg="add del">
          <ac:chgData name="Nico TOMASINI" userId="e1abd0d0-11d9-4f5c-bdb3-a7be3acd6568" providerId="ADAL" clId="{682AC237-A3B9-466E-A09E-95695900DA96}" dt="2022-06-07T19:55:53.503" v="389" actId="26606"/>
          <ac:spMkLst>
            <pc:docMk/>
            <pc:sldMk cId="3559809724" sldId="274"/>
            <ac:spMk id="43" creationId="{F68B3F68-107C-434F-AA38-110D5EA91B85}"/>
          </ac:spMkLst>
        </pc:spChg>
        <pc:spChg chg="add del">
          <ac:chgData name="Nico TOMASINI" userId="e1abd0d0-11d9-4f5c-bdb3-a7be3acd6568" providerId="ADAL" clId="{682AC237-A3B9-466E-A09E-95695900DA96}" dt="2022-06-07T19:55:53.503" v="389" actId="26606"/>
          <ac:spMkLst>
            <pc:docMk/>
            <pc:sldMk cId="3559809724" sldId="274"/>
            <ac:spMk id="44" creationId="{AAD0DBB9-1A4B-4391-81D4-CB19F9AB918A}"/>
          </ac:spMkLst>
        </pc:spChg>
        <pc:spChg chg="add del">
          <ac:chgData name="Nico TOMASINI" userId="e1abd0d0-11d9-4f5c-bdb3-a7be3acd6568" providerId="ADAL" clId="{682AC237-A3B9-466E-A09E-95695900DA96}" dt="2022-06-07T19:55:35.599" v="387" actId="26606"/>
          <ac:spMkLst>
            <pc:docMk/>
            <pc:sldMk cId="3559809724" sldId="274"/>
            <ac:spMk id="45" creationId="{56E9B3E6-E277-4D68-BA48-9CB43FFBD6E2}"/>
          </ac:spMkLst>
        </pc:spChg>
        <pc:spChg chg="add">
          <ac:chgData name="Nico TOMASINI" userId="e1abd0d0-11d9-4f5c-bdb3-a7be3acd6568" providerId="ADAL" clId="{682AC237-A3B9-466E-A09E-95695900DA96}" dt="2022-06-07T19:55:58.373" v="392" actId="26606"/>
          <ac:spMkLst>
            <pc:docMk/>
            <pc:sldMk cId="3559809724" sldId="274"/>
            <ac:spMk id="46" creationId="{9228552E-C8B1-4A80-8448-0787CE0FC704}"/>
          </ac:spMkLst>
        </pc:spChg>
        <pc:spChg chg="add del">
          <ac:chgData name="Nico TOMASINI" userId="e1abd0d0-11d9-4f5c-bdb3-a7be3acd6568" providerId="ADAL" clId="{682AC237-A3B9-466E-A09E-95695900DA96}" dt="2022-06-07T19:55:58.347" v="391" actId="26606"/>
          <ac:spMkLst>
            <pc:docMk/>
            <pc:sldMk cId="3559809724" sldId="274"/>
            <ac:spMk id="49" creationId="{AAD0DBB9-1A4B-4391-81D4-CB19F9AB918A}"/>
          </ac:spMkLst>
        </pc:spChg>
        <pc:spChg chg="add del">
          <ac:chgData name="Nico TOMASINI" userId="e1abd0d0-11d9-4f5c-bdb3-a7be3acd6568" providerId="ADAL" clId="{682AC237-A3B9-466E-A09E-95695900DA96}" dt="2022-06-07T19:55:53.503" v="389" actId="26606"/>
          <ac:spMkLst>
            <pc:docMk/>
            <pc:sldMk cId="3559809724" sldId="274"/>
            <ac:spMk id="51" creationId="{063BBA22-50EA-4C4D-BE05-F1CE4E63AA56}"/>
          </ac:spMkLst>
        </pc:spChg>
        <pc:spChg chg="add del">
          <ac:chgData name="Nico TOMASINI" userId="e1abd0d0-11d9-4f5c-bdb3-a7be3acd6568" providerId="ADAL" clId="{682AC237-A3B9-466E-A09E-95695900DA96}" dt="2022-06-07T19:55:35.599" v="387" actId="26606"/>
          <ac:spMkLst>
            <pc:docMk/>
            <pc:sldMk cId="3559809724" sldId="274"/>
            <ac:spMk id="52" creationId="{D5B0017B-2ECA-49AF-B397-DC140825DF8D}"/>
          </ac:spMkLst>
        </pc:spChg>
        <pc:spChg chg="add del">
          <ac:chgData name="Nico TOMASINI" userId="e1abd0d0-11d9-4f5c-bdb3-a7be3acd6568" providerId="ADAL" clId="{682AC237-A3B9-466E-A09E-95695900DA96}" dt="2022-06-07T19:55:58.347" v="391" actId="26606"/>
          <ac:spMkLst>
            <pc:docMk/>
            <pc:sldMk cId="3559809724" sldId="274"/>
            <ac:spMk id="53" creationId="{BACC6370-2D7E-4714-9D71-7542949D7D5D}"/>
          </ac:spMkLst>
        </pc:spChg>
        <pc:spChg chg="add del">
          <ac:chgData name="Nico TOMASINI" userId="e1abd0d0-11d9-4f5c-bdb3-a7be3acd6568" providerId="ADAL" clId="{682AC237-A3B9-466E-A09E-95695900DA96}" dt="2022-06-07T19:55:58.347" v="391" actId="26606"/>
          <ac:spMkLst>
            <pc:docMk/>
            <pc:sldMk cId="3559809724" sldId="274"/>
            <ac:spMk id="55" creationId="{F68B3F68-107C-434F-AA38-110D5EA91B85}"/>
          </ac:spMkLst>
        </pc:spChg>
        <pc:spChg chg="add del">
          <ac:chgData name="Nico TOMASINI" userId="e1abd0d0-11d9-4f5c-bdb3-a7be3acd6568" providerId="ADAL" clId="{682AC237-A3B9-466E-A09E-95695900DA96}" dt="2022-06-07T19:55:58.347" v="391" actId="26606"/>
          <ac:spMkLst>
            <pc:docMk/>
            <pc:sldMk cId="3559809724" sldId="274"/>
            <ac:spMk id="56" creationId="{063BBA22-50EA-4C4D-BE05-F1CE4E63AA56}"/>
          </ac:spMkLst>
        </pc:spChg>
        <pc:grpChg chg="add del">
          <ac:chgData name="Nico TOMASINI" userId="e1abd0d0-11d9-4f5c-bdb3-a7be3acd6568" providerId="ADAL" clId="{682AC237-A3B9-466E-A09E-95695900DA96}" dt="2022-06-07T19:55:14.198" v="378" actId="26606"/>
          <ac:grpSpMkLst>
            <pc:docMk/>
            <pc:sldMk cId="3559809724" sldId="274"/>
            <ac:grpSpMk id="17" creationId="{AE1C45F0-260A-458C-96ED-C1F6D2151219}"/>
          </ac:grpSpMkLst>
        </pc:grpChg>
        <pc:grpChg chg="add del">
          <ac:chgData name="Nico TOMASINI" userId="e1abd0d0-11d9-4f5c-bdb3-a7be3acd6568" providerId="ADAL" clId="{682AC237-A3B9-466E-A09E-95695900DA96}" dt="2022-06-07T19:55:58.373" v="392" actId="26606"/>
          <ac:grpSpMkLst>
            <pc:docMk/>
            <pc:sldMk cId="3559809724" sldId="274"/>
            <ac:grpSpMk id="35" creationId="{AE1C45F0-260A-458C-96ED-C1F6D2151219}"/>
          </ac:grpSpMkLst>
        </pc:grpChg>
        <pc:grpChg chg="add del">
          <ac:chgData name="Nico TOMASINI" userId="e1abd0d0-11d9-4f5c-bdb3-a7be3acd6568" providerId="ADAL" clId="{682AC237-A3B9-466E-A09E-95695900DA96}" dt="2022-06-07T19:55:35.599" v="387" actId="26606"/>
          <ac:grpSpMkLst>
            <pc:docMk/>
            <pc:sldMk cId="3559809724" sldId="274"/>
            <ac:grpSpMk id="47" creationId="{AE1C45F0-260A-458C-96ED-C1F6D2151219}"/>
          </ac:grpSpMkLst>
        </pc:grpChg>
        <pc:graphicFrameChg chg="add del">
          <ac:chgData name="Nico TOMASINI" userId="e1abd0d0-11d9-4f5c-bdb3-a7be3acd6568" providerId="ADAL" clId="{682AC237-A3B9-466E-A09E-95695900DA96}" dt="2022-06-07T19:54:58.816" v="374" actId="26606"/>
          <ac:graphicFrameMkLst>
            <pc:docMk/>
            <pc:sldMk cId="3559809724" sldId="274"/>
            <ac:graphicFrameMk id="5" creationId="{2BAC1F6B-E95D-5E89-2EEC-ECFA5F80912F}"/>
          </ac:graphicFrameMkLst>
        </pc:graphicFrameChg>
        <pc:graphicFrameChg chg="add del">
          <ac:chgData name="Nico TOMASINI" userId="e1abd0d0-11d9-4f5c-bdb3-a7be3acd6568" providerId="ADAL" clId="{682AC237-A3B9-466E-A09E-95695900DA96}" dt="2022-06-07T19:55:10.231" v="376" actId="26606"/>
          <ac:graphicFrameMkLst>
            <pc:docMk/>
            <pc:sldMk cId="3559809724" sldId="274"/>
            <ac:graphicFrameMk id="13" creationId="{1E228E45-533A-6030-B976-F2A075507771}"/>
          </ac:graphicFrameMkLst>
        </pc:graphicFrameChg>
        <pc:graphicFrameChg chg="add del">
          <ac:chgData name="Nico TOMASINI" userId="e1abd0d0-11d9-4f5c-bdb3-a7be3acd6568" providerId="ADAL" clId="{682AC237-A3B9-466E-A09E-95695900DA96}" dt="2022-06-07T19:55:14.198" v="378" actId="26606"/>
          <ac:graphicFrameMkLst>
            <pc:docMk/>
            <pc:sldMk cId="3559809724" sldId="274"/>
            <ac:graphicFrameMk id="21" creationId="{5ACD1437-F311-9B23-DED2-FE2C28BD0AD9}"/>
          </ac:graphicFrameMkLst>
        </pc:graphicFrameChg>
        <pc:graphicFrameChg chg="add del">
          <ac:chgData name="Nico TOMASINI" userId="e1abd0d0-11d9-4f5c-bdb3-a7be3acd6568" providerId="ADAL" clId="{682AC237-A3B9-466E-A09E-95695900DA96}" dt="2022-06-07T19:55:15.932" v="380" actId="26606"/>
          <ac:graphicFrameMkLst>
            <pc:docMk/>
            <pc:sldMk cId="3559809724" sldId="274"/>
            <ac:graphicFrameMk id="25" creationId="{1E228E45-533A-6030-B976-F2A075507771}"/>
          </ac:graphicFrameMkLst>
        </pc:graphicFrameChg>
        <pc:graphicFrameChg chg="add del">
          <ac:chgData name="Nico TOMASINI" userId="e1abd0d0-11d9-4f5c-bdb3-a7be3acd6568" providerId="ADAL" clId="{682AC237-A3B9-466E-A09E-95695900DA96}" dt="2022-06-07T19:55:17.249" v="382" actId="26606"/>
          <ac:graphicFrameMkLst>
            <pc:docMk/>
            <pc:sldMk cId="3559809724" sldId="274"/>
            <ac:graphicFrameMk id="28" creationId="{2BAC1F6B-E95D-5E89-2EEC-ECFA5F80912F}"/>
          </ac:graphicFrameMkLst>
        </pc:graphicFrameChg>
        <pc:graphicFrameChg chg="add del">
          <ac:chgData name="Nico TOMASINI" userId="e1abd0d0-11d9-4f5c-bdb3-a7be3acd6568" providerId="ADAL" clId="{682AC237-A3B9-466E-A09E-95695900DA96}" dt="2022-06-07T19:55:22.865" v="384" actId="26606"/>
          <ac:graphicFrameMkLst>
            <pc:docMk/>
            <pc:sldMk cId="3559809724" sldId="274"/>
            <ac:graphicFrameMk id="32" creationId="{1E228E45-533A-6030-B976-F2A075507771}"/>
          </ac:graphicFrameMkLst>
        </pc:graphicFrameChg>
        <pc:graphicFrameChg chg="add mod modGraphic">
          <ac:chgData name="Nico TOMASINI" userId="e1abd0d0-11d9-4f5c-bdb3-a7be3acd6568" providerId="ADAL" clId="{682AC237-A3B9-466E-A09E-95695900DA96}" dt="2022-06-08T10:05:47.830" v="893" actId="20577"/>
          <ac:graphicFrameMkLst>
            <pc:docMk/>
            <pc:sldMk cId="3559809724" sldId="274"/>
            <ac:graphicFrameMk id="40" creationId="{5ACD1437-F311-9B23-DED2-FE2C28BD0AD9}"/>
          </ac:graphicFrameMkLst>
        </pc:graphicFrameChg>
        <pc:picChg chg="add">
          <ac:chgData name="Nico TOMASINI" userId="e1abd0d0-11d9-4f5c-bdb3-a7be3acd6568" providerId="ADAL" clId="{682AC237-A3B9-466E-A09E-95695900DA96}" dt="2022-06-07T19:55:58.373" v="392" actId="26606"/>
          <ac:picMkLst>
            <pc:docMk/>
            <pc:sldMk cId="3559809724" sldId="274"/>
            <ac:picMk id="58" creationId="{C5C5D063-15E2-0289-2490-A52CF7617E50}"/>
          </ac:picMkLst>
        </pc:picChg>
        <pc:cxnChg chg="add del">
          <ac:chgData name="Nico TOMASINI" userId="e1abd0d0-11d9-4f5c-bdb3-a7be3acd6568" providerId="ADAL" clId="{682AC237-A3B9-466E-A09E-95695900DA96}" dt="2022-06-07T19:55:14.198" v="378" actId="26606"/>
          <ac:cxnSpMkLst>
            <pc:docMk/>
            <pc:sldMk cId="3559809724" sldId="274"/>
            <ac:cxnSpMk id="18" creationId="{6CF1BAF6-AD41-4082-B212-8A1F9A2E8779}"/>
          </ac:cxnSpMkLst>
        </pc:cxnChg>
        <pc:cxnChg chg="add del">
          <ac:chgData name="Nico TOMASINI" userId="e1abd0d0-11d9-4f5c-bdb3-a7be3acd6568" providerId="ADAL" clId="{682AC237-A3B9-466E-A09E-95695900DA96}" dt="2022-06-07T19:55:58.373" v="392" actId="26606"/>
          <ac:cxnSpMkLst>
            <pc:docMk/>
            <pc:sldMk cId="3559809724" sldId="274"/>
            <ac:cxnSpMk id="39" creationId="{6CF1BAF6-AD41-4082-B212-8A1F9A2E8779}"/>
          </ac:cxnSpMkLst>
        </pc:cxnChg>
        <pc:cxnChg chg="add del">
          <ac:chgData name="Nico TOMASINI" userId="e1abd0d0-11d9-4f5c-bdb3-a7be3acd6568" providerId="ADAL" clId="{682AC237-A3B9-466E-A09E-95695900DA96}" dt="2022-06-07T19:55:35.599" v="387" actId="26606"/>
          <ac:cxnSpMkLst>
            <pc:docMk/>
            <pc:sldMk cId="3559809724" sldId="274"/>
            <ac:cxnSpMk id="54" creationId="{6CF1BAF6-AD41-4082-B212-8A1F9A2E8779}"/>
          </ac:cxnSpMkLst>
        </pc:cxnChg>
      </pc:sldChg>
      <pc:sldChg chg="addSp delSp modSp new mod setBg">
        <pc:chgData name="Nico TOMASINI" userId="e1abd0d0-11d9-4f5c-bdb3-a7be3acd6568" providerId="ADAL" clId="{682AC237-A3B9-466E-A09E-95695900DA96}" dt="2022-06-07T19:45:39.919" v="65" actId="1076"/>
        <pc:sldMkLst>
          <pc:docMk/>
          <pc:sldMk cId="2974393244" sldId="275"/>
        </pc:sldMkLst>
        <pc:spChg chg="mod">
          <ac:chgData name="Nico TOMASINI" userId="e1abd0d0-11d9-4f5c-bdb3-a7be3acd6568" providerId="ADAL" clId="{682AC237-A3B9-466E-A09E-95695900DA96}" dt="2022-06-07T19:44:46.118" v="50" actId="26606"/>
          <ac:spMkLst>
            <pc:docMk/>
            <pc:sldMk cId="2974393244" sldId="275"/>
            <ac:spMk id="2" creationId="{57E3B940-654C-062B-2B23-7AA7A16D8DEB}"/>
          </ac:spMkLst>
        </pc:spChg>
        <pc:spChg chg="del">
          <ac:chgData name="Nico TOMASINI" userId="e1abd0d0-11d9-4f5c-bdb3-a7be3acd6568" providerId="ADAL" clId="{682AC237-A3B9-466E-A09E-95695900DA96}" dt="2022-06-07T19:44:03.197" v="40"/>
          <ac:spMkLst>
            <pc:docMk/>
            <pc:sldMk cId="2974393244" sldId="275"/>
            <ac:spMk id="3" creationId="{84CF403B-5586-A230-52B1-1F4B1354CCDB}"/>
          </ac:spMkLst>
        </pc:spChg>
        <pc:spChg chg="add del">
          <ac:chgData name="Nico TOMASINI" userId="e1abd0d0-11d9-4f5c-bdb3-a7be3acd6568" providerId="ADAL" clId="{682AC237-A3B9-466E-A09E-95695900DA96}" dt="2022-06-07T19:44:27.833" v="46" actId="26606"/>
          <ac:spMkLst>
            <pc:docMk/>
            <pc:sldMk cId="2974393244" sldId="275"/>
            <ac:spMk id="10" creationId="{022BDE4A-8A20-4A69-9C5A-581C82036A4D}"/>
          </ac:spMkLst>
        </pc:spChg>
        <pc:spChg chg="add del">
          <ac:chgData name="Nico TOMASINI" userId="e1abd0d0-11d9-4f5c-bdb3-a7be3acd6568" providerId="ADAL" clId="{682AC237-A3B9-466E-A09E-95695900DA96}" dt="2022-06-07T19:44:40.098" v="48" actId="26606"/>
          <ac:spMkLst>
            <pc:docMk/>
            <pc:sldMk cId="2974393244" sldId="275"/>
            <ac:spMk id="14" creationId="{BBB265FD-7610-AECA-1175-40B19D9900BD}"/>
          </ac:spMkLst>
        </pc:spChg>
        <pc:spChg chg="add del">
          <ac:chgData name="Nico TOMASINI" userId="e1abd0d0-11d9-4f5c-bdb3-a7be3acd6568" providerId="ADAL" clId="{682AC237-A3B9-466E-A09E-95695900DA96}" dt="2022-06-07T19:44:40.098" v="48" actId="26606"/>
          <ac:spMkLst>
            <pc:docMk/>
            <pc:sldMk cId="2974393244" sldId="275"/>
            <ac:spMk id="17" creationId="{C3896A03-3945-419A-B66B-4EE266EDD152}"/>
          </ac:spMkLst>
        </pc:spChg>
        <pc:spChg chg="add del">
          <ac:chgData name="Nico TOMASINI" userId="e1abd0d0-11d9-4f5c-bdb3-a7be3acd6568" providerId="ADAL" clId="{682AC237-A3B9-466E-A09E-95695900DA96}" dt="2022-06-07T19:44:40.098" v="48" actId="26606"/>
          <ac:spMkLst>
            <pc:docMk/>
            <pc:sldMk cId="2974393244" sldId="275"/>
            <ac:spMk id="19" creationId="{B34F5AD2-EDBD-4BBD-A55C-EAFFD0C7097A}"/>
          </ac:spMkLst>
        </pc:spChg>
        <pc:spChg chg="add del">
          <ac:chgData name="Nico TOMASINI" userId="e1abd0d0-11d9-4f5c-bdb3-a7be3acd6568" providerId="ADAL" clId="{682AC237-A3B9-466E-A09E-95695900DA96}" dt="2022-06-07T19:44:40.098" v="48" actId="26606"/>
          <ac:spMkLst>
            <pc:docMk/>
            <pc:sldMk cId="2974393244" sldId="275"/>
            <ac:spMk id="21" creationId="{450D3AD2-FA80-415F-A9CE-54D884561CD7}"/>
          </ac:spMkLst>
        </pc:spChg>
        <pc:spChg chg="add del">
          <ac:chgData name="Nico TOMASINI" userId="e1abd0d0-11d9-4f5c-bdb3-a7be3acd6568" providerId="ADAL" clId="{682AC237-A3B9-466E-A09E-95695900DA96}" dt="2022-06-07T19:44:46.118" v="50" actId="26606"/>
          <ac:spMkLst>
            <pc:docMk/>
            <pc:sldMk cId="2974393244" sldId="275"/>
            <ac:spMk id="23" creationId="{4B2B1C70-BF3F-41BD-871B-63D8F911F77B}"/>
          </ac:spMkLst>
        </pc:spChg>
        <pc:spChg chg="add del">
          <ac:chgData name="Nico TOMASINI" userId="e1abd0d0-11d9-4f5c-bdb3-a7be3acd6568" providerId="ADAL" clId="{682AC237-A3B9-466E-A09E-95695900DA96}" dt="2022-06-07T19:44:46.118" v="50" actId="26606"/>
          <ac:spMkLst>
            <pc:docMk/>
            <pc:sldMk cId="2974393244" sldId="275"/>
            <ac:spMk id="24" creationId="{6D731904-7733-45B0-902C-289497204C19}"/>
          </ac:spMkLst>
        </pc:spChg>
        <pc:spChg chg="add del">
          <ac:chgData name="Nico TOMASINI" userId="e1abd0d0-11d9-4f5c-bdb3-a7be3acd6568" providerId="ADAL" clId="{682AC237-A3B9-466E-A09E-95695900DA96}" dt="2022-06-07T19:44:46.118" v="50" actId="26606"/>
          <ac:spMkLst>
            <pc:docMk/>
            <pc:sldMk cId="2974393244" sldId="275"/>
            <ac:spMk id="25" creationId="{504E6397-35D7-4AEC-9DA9-B7F6B12B88A5}"/>
          </ac:spMkLst>
        </pc:spChg>
        <pc:spChg chg="add del">
          <ac:chgData name="Nico TOMASINI" userId="e1abd0d0-11d9-4f5c-bdb3-a7be3acd6568" providerId="ADAL" clId="{682AC237-A3B9-466E-A09E-95695900DA96}" dt="2022-06-07T19:44:46.118" v="50" actId="26606"/>
          <ac:spMkLst>
            <pc:docMk/>
            <pc:sldMk cId="2974393244" sldId="275"/>
            <ac:spMk id="26" creationId="{62C5A04F-2AEB-4631-8314-A8B812E1EC8E}"/>
          </ac:spMkLst>
        </pc:spChg>
        <pc:spChg chg="add del">
          <ac:chgData name="Nico TOMASINI" userId="e1abd0d0-11d9-4f5c-bdb3-a7be3acd6568" providerId="ADAL" clId="{682AC237-A3B9-466E-A09E-95695900DA96}" dt="2022-06-07T19:44:46.118" v="50" actId="26606"/>
          <ac:spMkLst>
            <pc:docMk/>
            <pc:sldMk cId="2974393244" sldId="275"/>
            <ac:spMk id="27" creationId="{F3F61505-74D9-3654-D9D9-13844A0E87F9}"/>
          </ac:spMkLst>
        </pc:spChg>
        <pc:picChg chg="add mod ord">
          <ac:chgData name="Nico TOMASINI" userId="e1abd0d0-11d9-4f5c-bdb3-a7be3acd6568" providerId="ADAL" clId="{682AC237-A3B9-466E-A09E-95695900DA96}" dt="2022-06-07T19:45:12.871" v="57" actId="1076"/>
          <ac:picMkLst>
            <pc:docMk/>
            <pc:sldMk cId="2974393244" sldId="275"/>
            <ac:picMk id="4" creationId="{0820609E-A388-E3DA-D4CC-174B591C7552}"/>
          </ac:picMkLst>
        </pc:picChg>
        <pc:picChg chg="add mod">
          <ac:chgData name="Nico TOMASINI" userId="e1abd0d0-11d9-4f5c-bdb3-a7be3acd6568" providerId="ADAL" clId="{682AC237-A3B9-466E-A09E-95695900DA96}" dt="2022-06-07T19:45:39.919" v="65" actId="1076"/>
          <ac:picMkLst>
            <pc:docMk/>
            <pc:sldMk cId="2974393244" sldId="275"/>
            <ac:picMk id="5" creationId="{7B75D2AF-1388-99E8-CF68-E6688EF6ECD2}"/>
          </ac:picMkLst>
        </pc:picChg>
      </pc:sldChg>
      <pc:sldChg chg="addSp modSp new mod setBg setClrOvrMap">
        <pc:chgData name="Nico TOMASINI" userId="e1abd0d0-11d9-4f5c-bdb3-a7be3acd6568" providerId="ADAL" clId="{682AC237-A3B9-466E-A09E-95695900DA96}" dt="2022-06-07T20:02:14.257" v="778" actId="20577"/>
        <pc:sldMkLst>
          <pc:docMk/>
          <pc:sldMk cId="1412644417" sldId="276"/>
        </pc:sldMkLst>
        <pc:spChg chg="mod">
          <ac:chgData name="Nico TOMASINI" userId="e1abd0d0-11d9-4f5c-bdb3-a7be3acd6568" providerId="ADAL" clId="{682AC237-A3B9-466E-A09E-95695900DA96}" dt="2022-06-07T20:01:34.778" v="711" actId="26606"/>
          <ac:spMkLst>
            <pc:docMk/>
            <pc:sldMk cId="1412644417" sldId="276"/>
            <ac:spMk id="2" creationId="{53EDC463-046D-19EE-BE56-D34AB08D2AD4}"/>
          </ac:spMkLst>
        </pc:spChg>
        <pc:spChg chg="mod">
          <ac:chgData name="Nico TOMASINI" userId="e1abd0d0-11d9-4f5c-bdb3-a7be3acd6568" providerId="ADAL" clId="{682AC237-A3B9-466E-A09E-95695900DA96}" dt="2022-06-07T20:02:14.257" v="778" actId="20577"/>
          <ac:spMkLst>
            <pc:docMk/>
            <pc:sldMk cId="1412644417" sldId="276"/>
            <ac:spMk id="3" creationId="{88BEDA7D-6FC5-03A5-40CE-1303B38BBEC0}"/>
          </ac:spMkLst>
        </pc:spChg>
        <pc:spChg chg="add">
          <ac:chgData name="Nico TOMASINI" userId="e1abd0d0-11d9-4f5c-bdb3-a7be3acd6568" providerId="ADAL" clId="{682AC237-A3B9-466E-A09E-95695900DA96}" dt="2022-06-07T20:01:34.778" v="711" actId="26606"/>
          <ac:spMkLst>
            <pc:docMk/>
            <pc:sldMk cId="1412644417" sldId="276"/>
            <ac:spMk id="9" creationId="{C5E6CFF1-2F42-4E10-9A97-F116F46F53FE}"/>
          </ac:spMkLst>
        </pc:spChg>
        <pc:picChg chg="add">
          <ac:chgData name="Nico TOMASINI" userId="e1abd0d0-11d9-4f5c-bdb3-a7be3acd6568" providerId="ADAL" clId="{682AC237-A3B9-466E-A09E-95695900DA96}" dt="2022-06-07T20:01:34.778" v="711" actId="26606"/>
          <ac:picMkLst>
            <pc:docMk/>
            <pc:sldMk cId="1412644417" sldId="276"/>
            <ac:picMk id="5" creationId="{AF8DC25B-CA84-B585-5BFF-5EED9C6A3180}"/>
          </ac:picMkLst>
        </pc:picChg>
        <pc:cxnChg chg="add">
          <ac:chgData name="Nico TOMASINI" userId="e1abd0d0-11d9-4f5c-bdb3-a7be3acd6568" providerId="ADAL" clId="{682AC237-A3B9-466E-A09E-95695900DA96}" dt="2022-06-07T20:01:34.778" v="711" actId="26606"/>
          <ac:cxnSpMkLst>
            <pc:docMk/>
            <pc:sldMk cId="1412644417" sldId="276"/>
            <ac:cxnSpMk id="11" creationId="{67182200-4859-4C8D-BCBB-55B245C28BA3}"/>
          </ac:cxnSpMkLst>
        </pc:cxnChg>
      </pc:sldChg>
      <pc:sldChg chg="addSp delSp modSp mod setBg setClrOvrMap">
        <pc:chgData name="Nico TOMASINI" userId="e1abd0d0-11d9-4f5c-bdb3-a7be3acd6568" providerId="ADAL" clId="{682AC237-A3B9-466E-A09E-95695900DA96}" dt="2022-06-08T09:49:40.067" v="887" actId="26606"/>
        <pc:sldMkLst>
          <pc:docMk/>
          <pc:sldMk cId="1704424358" sldId="277"/>
        </pc:sldMkLst>
        <pc:spChg chg="mod">
          <ac:chgData name="Nico TOMASINI" userId="e1abd0d0-11d9-4f5c-bdb3-a7be3acd6568" providerId="ADAL" clId="{682AC237-A3B9-466E-A09E-95695900DA96}" dt="2022-06-08T09:49:40.067" v="887" actId="26606"/>
          <ac:spMkLst>
            <pc:docMk/>
            <pc:sldMk cId="1704424358" sldId="277"/>
            <ac:spMk id="2" creationId="{4D790659-7E1E-0A06-313B-B54E3D0145CF}"/>
          </ac:spMkLst>
        </pc:spChg>
        <pc:spChg chg="del">
          <ac:chgData name="Nico TOMASINI" userId="e1abd0d0-11d9-4f5c-bdb3-a7be3acd6568" providerId="ADAL" clId="{682AC237-A3B9-466E-A09E-95695900DA96}" dt="2022-06-08T09:49:40.067" v="887" actId="26606"/>
          <ac:spMkLst>
            <pc:docMk/>
            <pc:sldMk cId="1704424358" sldId="277"/>
            <ac:spMk id="4" creationId="{58DE6A5A-B9C8-08A5-A7EB-5EEA9FEA1CEB}"/>
          </ac:spMkLst>
        </pc:spChg>
        <pc:spChg chg="add">
          <ac:chgData name="Nico TOMASINI" userId="e1abd0d0-11d9-4f5c-bdb3-a7be3acd6568" providerId="ADAL" clId="{682AC237-A3B9-466E-A09E-95695900DA96}" dt="2022-06-08T09:49:40.067" v="887" actId="26606"/>
          <ac:spMkLst>
            <pc:docMk/>
            <pc:sldMk cId="1704424358" sldId="277"/>
            <ac:spMk id="11" creationId="{9228552E-C8B1-4A80-8448-0787CE0FC704}"/>
          </ac:spMkLst>
        </pc:spChg>
        <pc:graphicFrameChg chg="add">
          <ac:chgData name="Nico TOMASINI" userId="e1abd0d0-11d9-4f5c-bdb3-a7be3acd6568" providerId="ADAL" clId="{682AC237-A3B9-466E-A09E-95695900DA96}" dt="2022-06-08T09:49:40.067" v="887" actId="26606"/>
          <ac:graphicFrameMkLst>
            <pc:docMk/>
            <pc:sldMk cId="1704424358" sldId="277"/>
            <ac:graphicFrameMk id="6" creationId="{8A6B3EF7-E51C-8973-DDB4-AECE34D9269A}"/>
          </ac:graphicFrameMkLst>
        </pc:graphicFrameChg>
        <pc:picChg chg="add">
          <ac:chgData name="Nico TOMASINI" userId="e1abd0d0-11d9-4f5c-bdb3-a7be3acd6568" providerId="ADAL" clId="{682AC237-A3B9-466E-A09E-95695900DA96}" dt="2022-06-08T09:49:40.067" v="887" actId="26606"/>
          <ac:picMkLst>
            <pc:docMk/>
            <pc:sldMk cId="1704424358" sldId="277"/>
            <ac:picMk id="8" creationId="{A85F0835-15BA-9FE0-B50A-27E676E0AC44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mdpi-res.com/d_attachment/sensors/sensors-22-03348/article_deploy/sensors-22-03348-v2.pdf?version=1651206624" TargetMode="External"/><Relationship Id="rId1" Type="http://schemas.openxmlformats.org/officeDocument/2006/relationships/hyperlink" Target="https://www.sciencedirect.com/science/article/pii/S2666222120300083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mdpi-res.com/d_attachment/sensors/sensors-22-03348/article_deploy/sensors-22-03348-v2.pdf?version=1651206624" TargetMode="External"/><Relationship Id="rId1" Type="http://schemas.openxmlformats.org/officeDocument/2006/relationships/hyperlink" Target="https://www.sciencedirect.com/science/article/pii/S2666222120300083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CE8B2-E4AD-4D08-8569-2AE6AE775D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A21EC9-063E-4890-8080-6DC38EFD8856}">
      <dgm:prSet/>
      <dgm:spPr/>
      <dgm:t>
        <a:bodyPr/>
        <a:lstStyle/>
        <a:p>
          <a:r>
            <a:rPr lang="en-GB"/>
            <a:t>highly polar movie reviews</a:t>
          </a:r>
          <a:endParaRPr lang="en-US"/>
        </a:p>
      </dgm:t>
    </dgm:pt>
    <dgm:pt modelId="{1C8357F7-0695-423E-A7FC-8DD78A90BF13}" type="parTrans" cxnId="{A59AC0F7-4FCC-40BE-A579-CFD8D8361C8B}">
      <dgm:prSet/>
      <dgm:spPr/>
      <dgm:t>
        <a:bodyPr/>
        <a:lstStyle/>
        <a:p>
          <a:endParaRPr lang="en-US"/>
        </a:p>
      </dgm:t>
    </dgm:pt>
    <dgm:pt modelId="{E8E8FD84-140B-4255-829B-A4FEA6F77AFC}" type="sibTrans" cxnId="{A59AC0F7-4FCC-40BE-A579-CFD8D8361C8B}">
      <dgm:prSet/>
      <dgm:spPr/>
      <dgm:t>
        <a:bodyPr/>
        <a:lstStyle/>
        <a:p>
          <a:endParaRPr lang="en-US"/>
        </a:p>
      </dgm:t>
    </dgm:pt>
    <dgm:pt modelId="{E13EC11E-559C-4D78-B361-DCADD1B21471}">
      <dgm:prSet/>
      <dgm:spPr/>
      <dgm:t>
        <a:bodyPr/>
        <a:lstStyle/>
        <a:p>
          <a:r>
            <a:rPr lang="en-GB"/>
            <a:t>25,000 for testing</a:t>
          </a:r>
          <a:endParaRPr lang="en-US"/>
        </a:p>
      </dgm:t>
    </dgm:pt>
    <dgm:pt modelId="{3F9939A0-D177-45D1-8870-38C1AF69537B}" type="parTrans" cxnId="{69743D9F-7C7F-4689-A24C-9EE50CB34D1F}">
      <dgm:prSet/>
      <dgm:spPr/>
      <dgm:t>
        <a:bodyPr/>
        <a:lstStyle/>
        <a:p>
          <a:endParaRPr lang="en-US"/>
        </a:p>
      </dgm:t>
    </dgm:pt>
    <dgm:pt modelId="{235A1CDC-37FA-40A5-B2A4-019CAC724B63}" type="sibTrans" cxnId="{69743D9F-7C7F-4689-A24C-9EE50CB34D1F}">
      <dgm:prSet/>
      <dgm:spPr/>
      <dgm:t>
        <a:bodyPr/>
        <a:lstStyle/>
        <a:p>
          <a:endParaRPr lang="en-US"/>
        </a:p>
      </dgm:t>
    </dgm:pt>
    <dgm:pt modelId="{8F06D214-1CFB-4B4E-A976-F641E7B51C31}">
      <dgm:prSet/>
      <dgm:spPr/>
      <dgm:t>
        <a:bodyPr/>
        <a:lstStyle/>
        <a:p>
          <a:r>
            <a:rPr lang="en-GB"/>
            <a:t>25,000 for training</a:t>
          </a:r>
          <a:endParaRPr lang="en-US"/>
        </a:p>
      </dgm:t>
    </dgm:pt>
    <dgm:pt modelId="{C7878A03-ECE9-433C-8426-A459A7A25854}" type="parTrans" cxnId="{1911F5D1-F1A0-4FD6-805E-4E756FD87548}">
      <dgm:prSet/>
      <dgm:spPr/>
      <dgm:t>
        <a:bodyPr/>
        <a:lstStyle/>
        <a:p>
          <a:endParaRPr lang="en-US"/>
        </a:p>
      </dgm:t>
    </dgm:pt>
    <dgm:pt modelId="{F28183A1-A5DC-4760-B309-395160DA03B4}" type="sibTrans" cxnId="{1911F5D1-F1A0-4FD6-805E-4E756FD87548}">
      <dgm:prSet/>
      <dgm:spPr/>
      <dgm:t>
        <a:bodyPr/>
        <a:lstStyle/>
        <a:p>
          <a:endParaRPr lang="en-US"/>
        </a:p>
      </dgm:t>
    </dgm:pt>
    <dgm:pt modelId="{0D972612-9F5C-4F64-A695-00F90DFB9997}" type="pres">
      <dgm:prSet presAssocID="{FDDCE8B2-E4AD-4D08-8569-2AE6AE775D56}" presName="linear" presStyleCnt="0">
        <dgm:presLayoutVars>
          <dgm:animLvl val="lvl"/>
          <dgm:resizeHandles val="exact"/>
        </dgm:presLayoutVars>
      </dgm:prSet>
      <dgm:spPr/>
    </dgm:pt>
    <dgm:pt modelId="{A2CF5666-E08B-43FC-81CC-A76F9130BB7A}" type="pres">
      <dgm:prSet presAssocID="{6BA21EC9-063E-4890-8080-6DC38EFD88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0B90D5-4E12-4FE8-BE51-507E415A424C}" type="pres">
      <dgm:prSet presAssocID="{E8E8FD84-140B-4255-829B-A4FEA6F77AFC}" presName="spacer" presStyleCnt="0"/>
      <dgm:spPr/>
    </dgm:pt>
    <dgm:pt modelId="{CADA9816-1A7E-40CA-81BF-62A5B8D11F5D}" type="pres">
      <dgm:prSet presAssocID="{E13EC11E-559C-4D78-B361-DCADD1B214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227DB3-CBE3-494B-80DD-FCA4A68046A2}" type="pres">
      <dgm:prSet presAssocID="{235A1CDC-37FA-40A5-B2A4-019CAC724B63}" presName="spacer" presStyleCnt="0"/>
      <dgm:spPr/>
    </dgm:pt>
    <dgm:pt modelId="{159A2E3F-55F4-491F-AE13-7BE3FA2CD165}" type="pres">
      <dgm:prSet presAssocID="{8F06D214-1CFB-4B4E-A976-F641E7B51C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8B681C-7ECD-478A-88FB-114BEA3E0091}" type="presOf" srcId="{6BA21EC9-063E-4890-8080-6DC38EFD8856}" destId="{A2CF5666-E08B-43FC-81CC-A76F9130BB7A}" srcOrd="0" destOrd="0" presId="urn:microsoft.com/office/officeart/2005/8/layout/vList2"/>
    <dgm:cxn modelId="{A853D269-9546-4720-93C4-5EED35AC978D}" type="presOf" srcId="{8F06D214-1CFB-4B4E-A976-F641E7B51C31}" destId="{159A2E3F-55F4-491F-AE13-7BE3FA2CD165}" srcOrd="0" destOrd="0" presId="urn:microsoft.com/office/officeart/2005/8/layout/vList2"/>
    <dgm:cxn modelId="{69743D9F-7C7F-4689-A24C-9EE50CB34D1F}" srcId="{FDDCE8B2-E4AD-4D08-8569-2AE6AE775D56}" destId="{E13EC11E-559C-4D78-B361-DCADD1B21471}" srcOrd="1" destOrd="0" parTransId="{3F9939A0-D177-45D1-8870-38C1AF69537B}" sibTransId="{235A1CDC-37FA-40A5-B2A4-019CAC724B63}"/>
    <dgm:cxn modelId="{B63A33A1-7C37-408C-9D8E-2D028B3C2C21}" type="presOf" srcId="{FDDCE8B2-E4AD-4D08-8569-2AE6AE775D56}" destId="{0D972612-9F5C-4F64-A695-00F90DFB9997}" srcOrd="0" destOrd="0" presId="urn:microsoft.com/office/officeart/2005/8/layout/vList2"/>
    <dgm:cxn modelId="{1911F5D1-F1A0-4FD6-805E-4E756FD87548}" srcId="{FDDCE8B2-E4AD-4D08-8569-2AE6AE775D56}" destId="{8F06D214-1CFB-4B4E-A976-F641E7B51C31}" srcOrd="2" destOrd="0" parTransId="{C7878A03-ECE9-433C-8426-A459A7A25854}" sibTransId="{F28183A1-A5DC-4760-B309-395160DA03B4}"/>
    <dgm:cxn modelId="{BBF379EA-B07D-42A5-A940-76A5553D4CF0}" type="presOf" srcId="{E13EC11E-559C-4D78-B361-DCADD1B21471}" destId="{CADA9816-1A7E-40CA-81BF-62A5B8D11F5D}" srcOrd="0" destOrd="0" presId="urn:microsoft.com/office/officeart/2005/8/layout/vList2"/>
    <dgm:cxn modelId="{A59AC0F7-4FCC-40BE-A579-CFD8D8361C8B}" srcId="{FDDCE8B2-E4AD-4D08-8569-2AE6AE775D56}" destId="{6BA21EC9-063E-4890-8080-6DC38EFD8856}" srcOrd="0" destOrd="0" parTransId="{1C8357F7-0695-423E-A7FC-8DD78A90BF13}" sibTransId="{E8E8FD84-140B-4255-829B-A4FEA6F77AFC}"/>
    <dgm:cxn modelId="{065EC605-2893-4E39-84C3-42441639E373}" type="presParOf" srcId="{0D972612-9F5C-4F64-A695-00F90DFB9997}" destId="{A2CF5666-E08B-43FC-81CC-A76F9130BB7A}" srcOrd="0" destOrd="0" presId="urn:microsoft.com/office/officeart/2005/8/layout/vList2"/>
    <dgm:cxn modelId="{0D0D6E27-3AF8-46A1-A720-0C968DA3A05A}" type="presParOf" srcId="{0D972612-9F5C-4F64-A695-00F90DFB9997}" destId="{C20B90D5-4E12-4FE8-BE51-507E415A424C}" srcOrd="1" destOrd="0" presId="urn:microsoft.com/office/officeart/2005/8/layout/vList2"/>
    <dgm:cxn modelId="{0B24DBD0-791B-4CC8-8893-89F6D42E6AA5}" type="presParOf" srcId="{0D972612-9F5C-4F64-A695-00F90DFB9997}" destId="{CADA9816-1A7E-40CA-81BF-62A5B8D11F5D}" srcOrd="2" destOrd="0" presId="urn:microsoft.com/office/officeart/2005/8/layout/vList2"/>
    <dgm:cxn modelId="{72DEFB25-26E9-49A5-ABF3-F933BD6022E0}" type="presParOf" srcId="{0D972612-9F5C-4F64-A695-00F90DFB9997}" destId="{2B227DB3-CBE3-494B-80DD-FCA4A68046A2}" srcOrd="3" destOrd="0" presId="urn:microsoft.com/office/officeart/2005/8/layout/vList2"/>
    <dgm:cxn modelId="{9566579D-AC37-444C-9999-30904C987C6C}" type="presParOf" srcId="{0D972612-9F5C-4F64-A695-00F90DFB9997}" destId="{159A2E3F-55F4-491F-AE13-7BE3FA2CD1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7BDAF-F2E1-4EB1-9729-665133653E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9DAEC5-982B-4AF2-A91F-9C5EB5D361D5}">
      <dgm:prSet/>
      <dgm:spPr/>
      <dgm:t>
        <a:bodyPr/>
        <a:lstStyle/>
        <a:p>
          <a:r>
            <a:rPr lang="de-DE" dirty="0" err="1"/>
            <a:t>Foreign</a:t>
          </a:r>
          <a:r>
            <a:rPr lang="de-DE" dirty="0"/>
            <a:t> </a:t>
          </a:r>
          <a:r>
            <a:rPr lang="de-DE" dirty="0" err="1"/>
            <a:t>exchange</a:t>
          </a:r>
          <a:r>
            <a:rPr lang="de-DE" dirty="0"/>
            <a:t> </a:t>
          </a:r>
          <a:r>
            <a:rPr lang="de-DE" dirty="0" err="1"/>
            <a:t>currency</a:t>
          </a:r>
          <a:r>
            <a:rPr lang="de-DE" dirty="0"/>
            <a:t> rate </a:t>
          </a:r>
          <a:r>
            <a:rPr lang="de-DE" dirty="0" err="1"/>
            <a:t>prediction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GRU-LSTM hybrid network, Islam et al., 2021</a:t>
          </a:r>
          <a:endParaRPr lang="en-US" dirty="0"/>
        </a:p>
      </dgm:t>
    </dgm:pt>
    <dgm:pt modelId="{10A200BA-E5F8-40D0-AE34-C9E3B2B3C4DD}" type="parTrans" cxnId="{1D945CEC-0F49-4676-9F08-DE325CF45E4F}">
      <dgm:prSet/>
      <dgm:spPr/>
      <dgm:t>
        <a:bodyPr/>
        <a:lstStyle/>
        <a:p>
          <a:endParaRPr lang="en-US"/>
        </a:p>
      </dgm:t>
    </dgm:pt>
    <dgm:pt modelId="{96E23AF5-A920-4DF8-B6A9-4C7DF1E3DB41}" type="sibTrans" cxnId="{1D945CEC-0F49-4676-9F08-DE325CF45E4F}">
      <dgm:prSet/>
      <dgm:spPr/>
      <dgm:t>
        <a:bodyPr/>
        <a:lstStyle/>
        <a:p>
          <a:endParaRPr lang="en-US"/>
        </a:p>
      </dgm:t>
    </dgm:pt>
    <dgm:pt modelId="{EF093ADD-EC67-4CAE-AE57-A07F4DF8188E}">
      <dgm:prSet/>
      <dgm:spPr/>
      <dgm:t>
        <a:bodyPr/>
        <a:lstStyle/>
        <a:p>
          <a:r>
            <a:rPr lang="de-DE"/>
            <a:t>GRU(20) -&gt; LSTM(256)</a:t>
          </a:r>
          <a:endParaRPr lang="en-US"/>
        </a:p>
      </dgm:t>
    </dgm:pt>
    <dgm:pt modelId="{5BD89038-2FB3-493B-B5EB-855221251ED7}" type="parTrans" cxnId="{7AC88500-45A9-459C-9708-98638CBF4B81}">
      <dgm:prSet/>
      <dgm:spPr/>
      <dgm:t>
        <a:bodyPr/>
        <a:lstStyle/>
        <a:p>
          <a:endParaRPr lang="en-US"/>
        </a:p>
      </dgm:t>
    </dgm:pt>
    <dgm:pt modelId="{C8D446D6-A5D1-46FB-BAE5-9B5A60C1FABE}" type="sibTrans" cxnId="{7AC88500-45A9-459C-9708-98638CBF4B81}">
      <dgm:prSet/>
      <dgm:spPr/>
      <dgm:t>
        <a:bodyPr/>
        <a:lstStyle/>
        <a:p>
          <a:endParaRPr lang="en-US"/>
        </a:p>
      </dgm:t>
    </dgm:pt>
    <dgm:pt modelId="{03FEA34B-2F6C-4116-9A86-E1D3070522A3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https://www.sciencedirect.com/science/article/pii/S2666222120300083</a:t>
          </a:r>
          <a:endParaRPr lang="en-US"/>
        </a:p>
      </dgm:t>
    </dgm:pt>
    <dgm:pt modelId="{DCD98592-A709-465A-8D10-1CE81FA763E5}" type="parTrans" cxnId="{FC3C2D86-E4B5-44B1-A453-6B4325D25919}">
      <dgm:prSet/>
      <dgm:spPr/>
      <dgm:t>
        <a:bodyPr/>
        <a:lstStyle/>
        <a:p>
          <a:endParaRPr lang="en-US"/>
        </a:p>
      </dgm:t>
    </dgm:pt>
    <dgm:pt modelId="{AEC89FBF-E671-4F92-806B-096A73C3E612}" type="sibTrans" cxnId="{FC3C2D86-E4B5-44B1-A453-6B4325D25919}">
      <dgm:prSet/>
      <dgm:spPr/>
      <dgm:t>
        <a:bodyPr/>
        <a:lstStyle/>
        <a:p>
          <a:endParaRPr lang="en-US"/>
        </a:p>
      </dgm:t>
    </dgm:pt>
    <dgm:pt modelId="{19AE31BC-E0AB-4B28-A5F1-AB95D0B45C4E}">
      <dgm:prSet/>
      <dgm:spPr/>
      <dgm:t>
        <a:bodyPr/>
        <a:lstStyle/>
        <a:p>
          <a:r>
            <a:rPr lang="de-DE"/>
            <a:t>Applying Hybrid Lstm-Gru Model Based on Heterogeneous</a:t>
          </a:r>
          <a:br>
            <a:rPr lang="de-DE"/>
          </a:br>
          <a:r>
            <a:rPr lang="de-DE"/>
            <a:t>Data Sources for Traffic Speed Prediction in Urban Areas, Zafar et al., 2022</a:t>
          </a:r>
          <a:endParaRPr lang="en-US"/>
        </a:p>
      </dgm:t>
    </dgm:pt>
    <dgm:pt modelId="{30AB2FA4-723C-472C-AC98-B5DF7FC32352}" type="parTrans" cxnId="{45B137E7-CD52-4B6F-9FAC-A4EF33502451}">
      <dgm:prSet/>
      <dgm:spPr/>
      <dgm:t>
        <a:bodyPr/>
        <a:lstStyle/>
        <a:p>
          <a:endParaRPr lang="en-US"/>
        </a:p>
      </dgm:t>
    </dgm:pt>
    <dgm:pt modelId="{871361A5-11D1-4B4B-BD02-43EE3225523B}" type="sibTrans" cxnId="{45B137E7-CD52-4B6F-9FAC-A4EF33502451}">
      <dgm:prSet/>
      <dgm:spPr/>
      <dgm:t>
        <a:bodyPr/>
        <a:lstStyle/>
        <a:p>
          <a:endParaRPr lang="en-US"/>
        </a:p>
      </dgm:t>
    </dgm:pt>
    <dgm:pt modelId="{1EB1F6C5-19BF-4548-AEFE-403BB540B490}">
      <dgm:prSet/>
      <dgm:spPr/>
      <dgm:t>
        <a:bodyPr/>
        <a:lstStyle/>
        <a:p>
          <a:r>
            <a:rPr lang="de-DE"/>
            <a:t>LSTM(256) -&gt; LSTM(256) -&gt; GRU(256) -&gt; GRU(256)</a:t>
          </a:r>
          <a:endParaRPr lang="en-US"/>
        </a:p>
      </dgm:t>
    </dgm:pt>
    <dgm:pt modelId="{DCAFFCEB-A908-4A26-9D43-C437B7EAE725}" type="parTrans" cxnId="{B07B0979-38D3-4128-9A90-5F9894F5B0BC}">
      <dgm:prSet/>
      <dgm:spPr/>
      <dgm:t>
        <a:bodyPr/>
        <a:lstStyle/>
        <a:p>
          <a:endParaRPr lang="en-US"/>
        </a:p>
      </dgm:t>
    </dgm:pt>
    <dgm:pt modelId="{28EBA119-EFF0-47B9-AF88-B02E1A238797}" type="sibTrans" cxnId="{B07B0979-38D3-4128-9A90-5F9894F5B0BC}">
      <dgm:prSet/>
      <dgm:spPr/>
      <dgm:t>
        <a:bodyPr/>
        <a:lstStyle/>
        <a:p>
          <a:endParaRPr lang="en-US"/>
        </a:p>
      </dgm:t>
    </dgm:pt>
    <dgm:pt modelId="{F15144FA-8741-4AF0-9266-1C571412A86C}">
      <dgm:prSet/>
      <dgm:spPr/>
      <dgm:t>
        <a:bodyPr/>
        <a:lstStyle/>
        <a:p>
          <a:r>
            <a:rPr lang="de-DE">
              <a:hlinkClick xmlns:r="http://schemas.openxmlformats.org/officeDocument/2006/relationships" r:id="rId2"/>
            </a:rPr>
            <a:t>https://mdpi-res.com/d_attachment/sensors/sensors-22-03348/article_deploy/sensors-22-03348-v2.pdf?version=1651206624</a:t>
          </a:r>
          <a:endParaRPr lang="en-US"/>
        </a:p>
      </dgm:t>
    </dgm:pt>
    <dgm:pt modelId="{E9A4E149-C284-482E-A363-8C8372876835}" type="parTrans" cxnId="{1A7546C3-7977-4476-988E-F7E914E196E5}">
      <dgm:prSet/>
      <dgm:spPr/>
      <dgm:t>
        <a:bodyPr/>
        <a:lstStyle/>
        <a:p>
          <a:endParaRPr lang="en-US"/>
        </a:p>
      </dgm:t>
    </dgm:pt>
    <dgm:pt modelId="{D096A527-FB53-4333-A42F-EA73C21664C5}" type="sibTrans" cxnId="{1A7546C3-7977-4476-988E-F7E914E196E5}">
      <dgm:prSet/>
      <dgm:spPr/>
      <dgm:t>
        <a:bodyPr/>
        <a:lstStyle/>
        <a:p>
          <a:endParaRPr lang="en-US"/>
        </a:p>
      </dgm:t>
    </dgm:pt>
    <dgm:pt modelId="{68352EB9-C924-4819-954B-5F9E62D85076}" type="pres">
      <dgm:prSet presAssocID="{C227BDAF-F2E1-4EB1-9729-665133653E4D}" presName="linear" presStyleCnt="0">
        <dgm:presLayoutVars>
          <dgm:animLvl val="lvl"/>
          <dgm:resizeHandles val="exact"/>
        </dgm:presLayoutVars>
      </dgm:prSet>
      <dgm:spPr/>
    </dgm:pt>
    <dgm:pt modelId="{09154C8E-9A04-48F5-9F37-6B2EBA83BE72}" type="pres">
      <dgm:prSet presAssocID="{3D9DAEC5-982B-4AF2-A91F-9C5EB5D361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42C818-F0F9-49BC-943A-EA30C0610CD4}" type="pres">
      <dgm:prSet presAssocID="{3D9DAEC5-982B-4AF2-A91F-9C5EB5D361D5}" presName="childText" presStyleLbl="revTx" presStyleIdx="0" presStyleCnt="2">
        <dgm:presLayoutVars>
          <dgm:bulletEnabled val="1"/>
        </dgm:presLayoutVars>
      </dgm:prSet>
      <dgm:spPr/>
    </dgm:pt>
    <dgm:pt modelId="{F2E2AC11-2637-48F1-B31B-2F58E6184FC0}" type="pres">
      <dgm:prSet presAssocID="{19AE31BC-E0AB-4B28-A5F1-AB95D0B45C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02B484-D0D6-435E-B09F-17F2452A7B21}" type="pres">
      <dgm:prSet presAssocID="{19AE31BC-E0AB-4B28-A5F1-AB95D0B45C4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C88500-45A9-459C-9708-98638CBF4B81}" srcId="{3D9DAEC5-982B-4AF2-A91F-9C5EB5D361D5}" destId="{EF093ADD-EC67-4CAE-AE57-A07F4DF8188E}" srcOrd="0" destOrd="0" parTransId="{5BD89038-2FB3-493B-B5EB-855221251ED7}" sibTransId="{C8D446D6-A5D1-46FB-BAE5-9B5A60C1FABE}"/>
    <dgm:cxn modelId="{E8E16E21-98C9-4478-82F2-E79BEC99232E}" type="presOf" srcId="{C227BDAF-F2E1-4EB1-9729-665133653E4D}" destId="{68352EB9-C924-4819-954B-5F9E62D85076}" srcOrd="0" destOrd="0" presId="urn:microsoft.com/office/officeart/2005/8/layout/vList2"/>
    <dgm:cxn modelId="{B94D5227-0A7A-49EA-988A-60A12FB065C5}" type="presOf" srcId="{19AE31BC-E0AB-4B28-A5F1-AB95D0B45C4E}" destId="{F2E2AC11-2637-48F1-B31B-2F58E6184FC0}" srcOrd="0" destOrd="0" presId="urn:microsoft.com/office/officeart/2005/8/layout/vList2"/>
    <dgm:cxn modelId="{687BD529-D53C-4A47-A448-466E0914A7AE}" type="presOf" srcId="{3D9DAEC5-982B-4AF2-A91F-9C5EB5D361D5}" destId="{09154C8E-9A04-48F5-9F37-6B2EBA83BE72}" srcOrd="0" destOrd="0" presId="urn:microsoft.com/office/officeart/2005/8/layout/vList2"/>
    <dgm:cxn modelId="{172B092C-3799-4F5C-87C5-6D89B17AA2AA}" type="presOf" srcId="{1EB1F6C5-19BF-4548-AEFE-403BB540B490}" destId="{1202B484-D0D6-435E-B09F-17F2452A7B21}" srcOrd="0" destOrd="0" presId="urn:microsoft.com/office/officeart/2005/8/layout/vList2"/>
    <dgm:cxn modelId="{07FAF52E-6F17-4626-8354-89AB387BA45B}" type="presOf" srcId="{EF093ADD-EC67-4CAE-AE57-A07F4DF8188E}" destId="{3642C818-F0F9-49BC-943A-EA30C0610CD4}" srcOrd="0" destOrd="0" presId="urn:microsoft.com/office/officeart/2005/8/layout/vList2"/>
    <dgm:cxn modelId="{8BC6F849-F433-4B4D-88AB-6C3B3D5D6449}" type="presOf" srcId="{F15144FA-8741-4AF0-9266-1C571412A86C}" destId="{1202B484-D0D6-435E-B09F-17F2452A7B21}" srcOrd="0" destOrd="1" presId="urn:microsoft.com/office/officeart/2005/8/layout/vList2"/>
    <dgm:cxn modelId="{B07B0979-38D3-4128-9A90-5F9894F5B0BC}" srcId="{19AE31BC-E0AB-4B28-A5F1-AB95D0B45C4E}" destId="{1EB1F6C5-19BF-4548-AEFE-403BB540B490}" srcOrd="0" destOrd="0" parTransId="{DCAFFCEB-A908-4A26-9D43-C437B7EAE725}" sibTransId="{28EBA119-EFF0-47B9-AF88-B02E1A238797}"/>
    <dgm:cxn modelId="{FC3C2D86-E4B5-44B1-A453-6B4325D25919}" srcId="{3D9DAEC5-982B-4AF2-A91F-9C5EB5D361D5}" destId="{03FEA34B-2F6C-4116-9A86-E1D3070522A3}" srcOrd="1" destOrd="0" parTransId="{DCD98592-A709-465A-8D10-1CE81FA763E5}" sibTransId="{AEC89FBF-E671-4F92-806B-096A73C3E612}"/>
    <dgm:cxn modelId="{1A7546C3-7977-4476-988E-F7E914E196E5}" srcId="{19AE31BC-E0AB-4B28-A5F1-AB95D0B45C4E}" destId="{F15144FA-8741-4AF0-9266-1C571412A86C}" srcOrd="1" destOrd="0" parTransId="{E9A4E149-C284-482E-A363-8C8372876835}" sibTransId="{D096A527-FB53-4333-A42F-EA73C21664C5}"/>
    <dgm:cxn modelId="{45B137E7-CD52-4B6F-9FAC-A4EF33502451}" srcId="{C227BDAF-F2E1-4EB1-9729-665133653E4D}" destId="{19AE31BC-E0AB-4B28-A5F1-AB95D0B45C4E}" srcOrd="1" destOrd="0" parTransId="{30AB2FA4-723C-472C-AC98-B5DF7FC32352}" sibTransId="{871361A5-11D1-4B4B-BD02-43EE3225523B}"/>
    <dgm:cxn modelId="{1D945CEC-0F49-4676-9F08-DE325CF45E4F}" srcId="{C227BDAF-F2E1-4EB1-9729-665133653E4D}" destId="{3D9DAEC5-982B-4AF2-A91F-9C5EB5D361D5}" srcOrd="0" destOrd="0" parTransId="{10A200BA-E5F8-40D0-AE34-C9E3B2B3C4DD}" sibTransId="{96E23AF5-A920-4DF8-B6A9-4C7DF1E3DB41}"/>
    <dgm:cxn modelId="{B89394F2-3B56-4527-8ED0-FAB5D35D3450}" type="presOf" srcId="{03FEA34B-2F6C-4116-9A86-E1D3070522A3}" destId="{3642C818-F0F9-49BC-943A-EA30C0610CD4}" srcOrd="0" destOrd="1" presId="urn:microsoft.com/office/officeart/2005/8/layout/vList2"/>
    <dgm:cxn modelId="{439F3FE6-B84F-4A72-853A-912D71FD0CF4}" type="presParOf" srcId="{68352EB9-C924-4819-954B-5F9E62D85076}" destId="{09154C8E-9A04-48F5-9F37-6B2EBA83BE72}" srcOrd="0" destOrd="0" presId="urn:microsoft.com/office/officeart/2005/8/layout/vList2"/>
    <dgm:cxn modelId="{5FF26E53-7E22-4491-BD85-A71BAD3AC1C7}" type="presParOf" srcId="{68352EB9-C924-4819-954B-5F9E62D85076}" destId="{3642C818-F0F9-49BC-943A-EA30C0610CD4}" srcOrd="1" destOrd="0" presId="urn:microsoft.com/office/officeart/2005/8/layout/vList2"/>
    <dgm:cxn modelId="{DA3931FD-2CFE-47AB-A9D2-2C4354AA102D}" type="presParOf" srcId="{68352EB9-C924-4819-954B-5F9E62D85076}" destId="{F2E2AC11-2637-48F1-B31B-2F58E6184FC0}" srcOrd="2" destOrd="0" presId="urn:microsoft.com/office/officeart/2005/8/layout/vList2"/>
    <dgm:cxn modelId="{4C47E04E-19C9-45E0-936A-BF0BB2BAF785}" type="presParOf" srcId="{68352EB9-C924-4819-954B-5F9E62D85076}" destId="{1202B484-D0D6-435E-B09F-17F2452A7B2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00403-6FC8-4849-A10D-C006ABB62C8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9AD99E-9E5F-4FAC-8C16-BDB4ED2B0B55}">
      <dgm:prSet/>
      <dgm:spPr/>
      <dgm:t>
        <a:bodyPr/>
        <a:lstStyle/>
        <a:p>
          <a:r>
            <a:rPr lang="en-GB" noProof="0" dirty="0"/>
            <a:t>Bidirectional</a:t>
          </a:r>
        </a:p>
      </dgm:t>
    </dgm:pt>
    <dgm:pt modelId="{5011E55C-7786-416E-9577-8FDF85EE5B47}" type="parTrans" cxnId="{BCF89B6C-A629-4B46-81CB-7340ECCCB509}">
      <dgm:prSet/>
      <dgm:spPr/>
      <dgm:t>
        <a:bodyPr/>
        <a:lstStyle/>
        <a:p>
          <a:endParaRPr lang="en-US"/>
        </a:p>
      </dgm:t>
    </dgm:pt>
    <dgm:pt modelId="{01386684-C6C1-4B27-ACB7-894ED48FD299}" type="sibTrans" cxnId="{BCF89B6C-A629-4B46-81CB-7340ECCCB509}">
      <dgm:prSet/>
      <dgm:spPr/>
      <dgm:t>
        <a:bodyPr/>
        <a:lstStyle/>
        <a:p>
          <a:endParaRPr lang="en-US"/>
        </a:p>
      </dgm:t>
    </dgm:pt>
    <dgm:pt modelId="{D7DB57C0-FFF6-45FB-B5F2-18D8DF676120}">
      <dgm:prSet/>
      <dgm:spPr/>
      <dgm:t>
        <a:bodyPr/>
        <a:lstStyle/>
        <a:p>
          <a:r>
            <a:rPr lang="de-AT" dirty="0"/>
            <a:t>LSTM</a:t>
          </a:r>
          <a:endParaRPr lang="en-US" dirty="0"/>
        </a:p>
      </dgm:t>
    </dgm:pt>
    <dgm:pt modelId="{819C0D7F-FFCA-4E9A-A8BB-D108C21732E0}" type="parTrans" cxnId="{5328E7BC-E996-4FA8-B681-788B320B9194}">
      <dgm:prSet/>
      <dgm:spPr/>
      <dgm:t>
        <a:bodyPr/>
        <a:lstStyle/>
        <a:p>
          <a:endParaRPr lang="en-US"/>
        </a:p>
      </dgm:t>
    </dgm:pt>
    <dgm:pt modelId="{3F342ACE-DA7D-47FE-9F08-E9A1DB5F0A8B}" type="sibTrans" cxnId="{5328E7BC-E996-4FA8-B681-788B320B9194}">
      <dgm:prSet/>
      <dgm:spPr/>
      <dgm:t>
        <a:bodyPr/>
        <a:lstStyle/>
        <a:p>
          <a:endParaRPr lang="en-US"/>
        </a:p>
      </dgm:t>
    </dgm:pt>
    <dgm:pt modelId="{F5CCBA2A-FE41-4F25-B612-EB9AAA01ADA8}">
      <dgm:prSet/>
      <dgm:spPr/>
      <dgm:t>
        <a:bodyPr/>
        <a:lstStyle/>
        <a:p>
          <a:r>
            <a:rPr lang="de-AT" dirty="0" err="1"/>
            <a:t>Dense</a:t>
          </a:r>
          <a:endParaRPr lang="en-US" dirty="0"/>
        </a:p>
      </dgm:t>
    </dgm:pt>
    <dgm:pt modelId="{5719336B-3CD9-4067-A485-6EF71862C703}" type="parTrans" cxnId="{5987D132-C680-4084-BF10-43D06E1B3A19}">
      <dgm:prSet/>
      <dgm:spPr/>
      <dgm:t>
        <a:bodyPr/>
        <a:lstStyle/>
        <a:p>
          <a:endParaRPr lang="en-US"/>
        </a:p>
      </dgm:t>
    </dgm:pt>
    <dgm:pt modelId="{5669F229-EC87-4C38-8107-33F91C9C81E9}" type="sibTrans" cxnId="{5987D132-C680-4084-BF10-43D06E1B3A19}">
      <dgm:prSet/>
      <dgm:spPr/>
      <dgm:t>
        <a:bodyPr/>
        <a:lstStyle/>
        <a:p>
          <a:endParaRPr lang="en-US"/>
        </a:p>
      </dgm:t>
    </dgm:pt>
    <dgm:pt modelId="{BDBA982E-6E19-4CEE-80B5-E56859F0CB64}">
      <dgm:prSet phldr="0"/>
      <dgm:spPr/>
      <dgm:t>
        <a:bodyPr/>
        <a:lstStyle/>
        <a:p>
          <a:r>
            <a:rPr lang="de-AT" dirty="0">
              <a:latin typeface="Calibri Light" panose="020F0302020204030204"/>
            </a:rPr>
            <a:t>GRU</a:t>
          </a:r>
        </a:p>
      </dgm:t>
    </dgm:pt>
    <dgm:pt modelId="{C28FFF65-80CD-4503-9178-ED491147DDC3}" type="parTrans" cxnId="{E22A8D38-0A60-4C81-8783-053265270B26}">
      <dgm:prSet/>
      <dgm:spPr/>
      <dgm:t>
        <a:bodyPr/>
        <a:lstStyle/>
        <a:p>
          <a:endParaRPr lang="de-AT"/>
        </a:p>
      </dgm:t>
    </dgm:pt>
    <dgm:pt modelId="{6AA223C0-D574-4389-BA68-FE09FB153671}" type="sibTrans" cxnId="{E22A8D38-0A60-4C81-8783-053265270B26}">
      <dgm:prSet/>
      <dgm:spPr/>
      <dgm:t>
        <a:bodyPr/>
        <a:lstStyle/>
        <a:p>
          <a:endParaRPr lang="de-AT"/>
        </a:p>
      </dgm:t>
    </dgm:pt>
    <dgm:pt modelId="{9E6CEFCE-997A-493C-84FE-61C42539B81D}">
      <dgm:prSet/>
      <dgm:spPr/>
      <dgm:t>
        <a:bodyPr/>
        <a:lstStyle/>
        <a:p>
          <a:r>
            <a:rPr lang="en-US" dirty="0"/>
            <a:t>Embedding</a:t>
          </a:r>
        </a:p>
      </dgm:t>
    </dgm:pt>
    <dgm:pt modelId="{507DF935-4508-4327-B2DA-248310AD420D}" type="parTrans" cxnId="{7FFA0B5D-DFBD-4918-A73F-D96A952C95B3}">
      <dgm:prSet/>
      <dgm:spPr/>
      <dgm:t>
        <a:bodyPr/>
        <a:lstStyle/>
        <a:p>
          <a:endParaRPr lang="de-AT"/>
        </a:p>
      </dgm:t>
    </dgm:pt>
    <dgm:pt modelId="{02ADA4EC-6AD5-48C5-94E9-7D39A562F982}" type="sibTrans" cxnId="{7FFA0B5D-DFBD-4918-A73F-D96A952C95B3}">
      <dgm:prSet/>
      <dgm:spPr/>
      <dgm:t>
        <a:bodyPr/>
        <a:lstStyle/>
        <a:p>
          <a:endParaRPr lang="de-AT"/>
        </a:p>
      </dgm:t>
    </dgm:pt>
    <dgm:pt modelId="{DC1B6D3F-AC5E-4006-A65B-BC973FD0FCC7}">
      <dgm:prSet/>
      <dgm:spPr/>
      <dgm:t>
        <a:bodyPr/>
        <a:lstStyle/>
        <a:p>
          <a:r>
            <a:rPr lang="en-US"/>
            <a:t>LayerNormalization</a:t>
          </a:r>
          <a:endParaRPr lang="de-AT" dirty="0">
            <a:latin typeface="Calibri Light" panose="020F0302020204030204"/>
          </a:endParaRPr>
        </a:p>
      </dgm:t>
    </dgm:pt>
    <dgm:pt modelId="{417F2AD3-AEDC-4EF7-9D10-FA504E7CAC57}" type="parTrans" cxnId="{C4D55525-AF44-4E9A-BFC6-6CA42BA426A6}">
      <dgm:prSet/>
      <dgm:spPr/>
    </dgm:pt>
    <dgm:pt modelId="{20C7D0CA-7D3E-4492-9608-25556602CD0C}" type="sibTrans" cxnId="{C4D55525-AF44-4E9A-BFC6-6CA42BA426A6}">
      <dgm:prSet/>
      <dgm:spPr/>
    </dgm:pt>
    <dgm:pt modelId="{FAC2F014-069B-4087-A503-279EF077E586}" type="pres">
      <dgm:prSet presAssocID="{C8C00403-6FC8-4849-A10D-C006ABB62C8A}" presName="diagram" presStyleCnt="0">
        <dgm:presLayoutVars>
          <dgm:dir/>
          <dgm:resizeHandles val="exact"/>
        </dgm:presLayoutVars>
      </dgm:prSet>
      <dgm:spPr/>
    </dgm:pt>
    <dgm:pt modelId="{1D82CA26-F482-437D-861D-FCB1C324C38C}" type="pres">
      <dgm:prSet presAssocID="{9E6CEFCE-997A-493C-84FE-61C42539B81D}" presName="node" presStyleLbl="node1" presStyleIdx="0" presStyleCnt="6">
        <dgm:presLayoutVars>
          <dgm:bulletEnabled val="1"/>
        </dgm:presLayoutVars>
      </dgm:prSet>
      <dgm:spPr/>
    </dgm:pt>
    <dgm:pt modelId="{B919892A-B2FC-45E6-BF8D-BB6C0B917481}" type="pres">
      <dgm:prSet presAssocID="{02ADA4EC-6AD5-48C5-94E9-7D39A562F982}" presName="sibTrans" presStyleCnt="0"/>
      <dgm:spPr/>
    </dgm:pt>
    <dgm:pt modelId="{CDD34BB2-36F8-47B5-B9A5-C0C42E9067A2}" type="pres">
      <dgm:prSet presAssocID="{6D9AD99E-9E5F-4FAC-8C16-BDB4ED2B0B55}" presName="node" presStyleLbl="node1" presStyleIdx="1" presStyleCnt="6">
        <dgm:presLayoutVars>
          <dgm:bulletEnabled val="1"/>
        </dgm:presLayoutVars>
      </dgm:prSet>
      <dgm:spPr/>
    </dgm:pt>
    <dgm:pt modelId="{E607467E-CC5A-4E12-9016-A6AD8126DA5E}" type="pres">
      <dgm:prSet presAssocID="{01386684-C6C1-4B27-ACB7-894ED48FD299}" presName="sibTrans" presStyleCnt="0"/>
      <dgm:spPr/>
    </dgm:pt>
    <dgm:pt modelId="{E5D8ADB3-3322-4B42-82A9-A67ECF69463A}" type="pres">
      <dgm:prSet presAssocID="{D7DB57C0-FFF6-45FB-B5F2-18D8DF676120}" presName="node" presStyleLbl="node1" presStyleIdx="2" presStyleCnt="6">
        <dgm:presLayoutVars>
          <dgm:bulletEnabled val="1"/>
        </dgm:presLayoutVars>
      </dgm:prSet>
      <dgm:spPr/>
    </dgm:pt>
    <dgm:pt modelId="{B45696B1-9792-42BB-BE22-CFF024995088}" type="pres">
      <dgm:prSet presAssocID="{3F342ACE-DA7D-47FE-9F08-E9A1DB5F0A8B}" presName="sibTrans" presStyleCnt="0"/>
      <dgm:spPr/>
    </dgm:pt>
    <dgm:pt modelId="{CED16636-0C66-460E-B254-9F674FF313F3}" type="pres">
      <dgm:prSet presAssocID="{BDBA982E-6E19-4CEE-80B5-E56859F0CB64}" presName="node" presStyleLbl="node1" presStyleIdx="3" presStyleCnt="6">
        <dgm:presLayoutVars>
          <dgm:bulletEnabled val="1"/>
        </dgm:presLayoutVars>
      </dgm:prSet>
      <dgm:spPr/>
    </dgm:pt>
    <dgm:pt modelId="{F89272B9-AE72-4A0E-86FE-4DA5304E53B7}" type="pres">
      <dgm:prSet presAssocID="{6AA223C0-D574-4389-BA68-FE09FB153671}" presName="sibTrans" presStyleCnt="0"/>
      <dgm:spPr/>
    </dgm:pt>
    <dgm:pt modelId="{D14E00D2-F9FB-4928-8BC2-D40D8E9723D9}" type="pres">
      <dgm:prSet presAssocID="{DC1B6D3F-AC5E-4006-A65B-BC973FD0FCC7}" presName="node" presStyleLbl="node1" presStyleIdx="4" presStyleCnt="6">
        <dgm:presLayoutVars>
          <dgm:bulletEnabled val="1"/>
        </dgm:presLayoutVars>
      </dgm:prSet>
      <dgm:spPr/>
    </dgm:pt>
    <dgm:pt modelId="{8D47BD6D-F949-49DD-B048-0675515EA944}" type="pres">
      <dgm:prSet presAssocID="{20C7D0CA-7D3E-4492-9608-25556602CD0C}" presName="sibTrans" presStyleCnt="0"/>
      <dgm:spPr/>
    </dgm:pt>
    <dgm:pt modelId="{55E40697-8C37-4779-9A1C-9BB3CF189CA9}" type="pres">
      <dgm:prSet presAssocID="{F5CCBA2A-FE41-4F25-B612-EB9AAA01ADA8}" presName="node" presStyleLbl="node1" presStyleIdx="5" presStyleCnt="6">
        <dgm:presLayoutVars>
          <dgm:bulletEnabled val="1"/>
        </dgm:presLayoutVars>
      </dgm:prSet>
      <dgm:spPr/>
    </dgm:pt>
  </dgm:ptLst>
  <dgm:cxnLst>
    <dgm:cxn modelId="{2CBE2604-327B-46F9-A3D6-BE0EB97EAB5A}" type="presOf" srcId="{9E6CEFCE-997A-493C-84FE-61C42539B81D}" destId="{1D82CA26-F482-437D-861D-FCB1C324C38C}" srcOrd="0" destOrd="0" presId="urn:microsoft.com/office/officeart/2005/8/layout/default"/>
    <dgm:cxn modelId="{C4D55525-AF44-4E9A-BFC6-6CA42BA426A6}" srcId="{C8C00403-6FC8-4849-A10D-C006ABB62C8A}" destId="{DC1B6D3F-AC5E-4006-A65B-BC973FD0FCC7}" srcOrd="4" destOrd="0" parTransId="{417F2AD3-AEDC-4EF7-9D10-FA504E7CAC57}" sibTransId="{20C7D0CA-7D3E-4492-9608-25556602CD0C}"/>
    <dgm:cxn modelId="{EA57E530-DC70-4F14-B57B-878F2B7BA092}" type="presOf" srcId="{F5CCBA2A-FE41-4F25-B612-EB9AAA01ADA8}" destId="{55E40697-8C37-4779-9A1C-9BB3CF189CA9}" srcOrd="0" destOrd="0" presId="urn:microsoft.com/office/officeart/2005/8/layout/default"/>
    <dgm:cxn modelId="{5987D132-C680-4084-BF10-43D06E1B3A19}" srcId="{C8C00403-6FC8-4849-A10D-C006ABB62C8A}" destId="{F5CCBA2A-FE41-4F25-B612-EB9AAA01ADA8}" srcOrd="5" destOrd="0" parTransId="{5719336B-3CD9-4067-A485-6EF71862C703}" sibTransId="{5669F229-EC87-4C38-8107-33F91C9C81E9}"/>
    <dgm:cxn modelId="{E22A8D38-0A60-4C81-8783-053265270B26}" srcId="{C8C00403-6FC8-4849-A10D-C006ABB62C8A}" destId="{BDBA982E-6E19-4CEE-80B5-E56859F0CB64}" srcOrd="3" destOrd="0" parTransId="{C28FFF65-80CD-4503-9178-ED491147DDC3}" sibTransId="{6AA223C0-D574-4389-BA68-FE09FB153671}"/>
    <dgm:cxn modelId="{7FFA0B5D-DFBD-4918-A73F-D96A952C95B3}" srcId="{C8C00403-6FC8-4849-A10D-C006ABB62C8A}" destId="{9E6CEFCE-997A-493C-84FE-61C42539B81D}" srcOrd="0" destOrd="0" parTransId="{507DF935-4508-4327-B2DA-248310AD420D}" sibTransId="{02ADA4EC-6AD5-48C5-94E9-7D39A562F982}"/>
    <dgm:cxn modelId="{DBADA643-405B-4092-B68A-F020342CABC1}" type="presOf" srcId="{D7DB57C0-FFF6-45FB-B5F2-18D8DF676120}" destId="{E5D8ADB3-3322-4B42-82A9-A67ECF69463A}" srcOrd="0" destOrd="0" presId="urn:microsoft.com/office/officeart/2005/8/layout/default"/>
    <dgm:cxn modelId="{BCF89B6C-A629-4B46-81CB-7340ECCCB509}" srcId="{C8C00403-6FC8-4849-A10D-C006ABB62C8A}" destId="{6D9AD99E-9E5F-4FAC-8C16-BDB4ED2B0B55}" srcOrd="1" destOrd="0" parTransId="{5011E55C-7786-416E-9577-8FDF85EE5B47}" sibTransId="{01386684-C6C1-4B27-ACB7-894ED48FD299}"/>
    <dgm:cxn modelId="{0CA4C354-6686-40A1-899C-81B3C6E83A6B}" type="presOf" srcId="{C8C00403-6FC8-4849-A10D-C006ABB62C8A}" destId="{FAC2F014-069B-4087-A503-279EF077E586}" srcOrd="0" destOrd="0" presId="urn:microsoft.com/office/officeart/2005/8/layout/default"/>
    <dgm:cxn modelId="{5328E7BC-E996-4FA8-B681-788B320B9194}" srcId="{C8C00403-6FC8-4849-A10D-C006ABB62C8A}" destId="{D7DB57C0-FFF6-45FB-B5F2-18D8DF676120}" srcOrd="2" destOrd="0" parTransId="{819C0D7F-FFCA-4E9A-A8BB-D108C21732E0}" sibTransId="{3F342ACE-DA7D-47FE-9F08-E9A1DB5F0A8B}"/>
    <dgm:cxn modelId="{D09EE0C1-8CCA-4027-B922-3973C49C9D8B}" type="presOf" srcId="{DC1B6D3F-AC5E-4006-A65B-BC973FD0FCC7}" destId="{D14E00D2-F9FB-4928-8BC2-D40D8E9723D9}" srcOrd="0" destOrd="0" presId="urn:microsoft.com/office/officeart/2005/8/layout/default"/>
    <dgm:cxn modelId="{794771E3-C197-44A7-B390-F169CDCAD447}" type="presOf" srcId="{6D9AD99E-9E5F-4FAC-8C16-BDB4ED2B0B55}" destId="{CDD34BB2-36F8-47B5-B9A5-C0C42E9067A2}" srcOrd="0" destOrd="0" presId="urn:microsoft.com/office/officeart/2005/8/layout/default"/>
    <dgm:cxn modelId="{01B182F5-D5DA-4ADF-966E-13676F9E9DA8}" type="presOf" srcId="{BDBA982E-6E19-4CEE-80B5-E56859F0CB64}" destId="{CED16636-0C66-460E-B254-9F674FF313F3}" srcOrd="0" destOrd="0" presId="urn:microsoft.com/office/officeart/2005/8/layout/default"/>
    <dgm:cxn modelId="{C818300B-66AB-4DD7-8DAD-28FC40BD11BE}" type="presParOf" srcId="{FAC2F014-069B-4087-A503-279EF077E586}" destId="{1D82CA26-F482-437D-861D-FCB1C324C38C}" srcOrd="0" destOrd="0" presId="urn:microsoft.com/office/officeart/2005/8/layout/default"/>
    <dgm:cxn modelId="{D7C298BB-A342-40DF-801E-DB8AC2A71FE8}" type="presParOf" srcId="{FAC2F014-069B-4087-A503-279EF077E586}" destId="{B919892A-B2FC-45E6-BF8D-BB6C0B917481}" srcOrd="1" destOrd="0" presId="urn:microsoft.com/office/officeart/2005/8/layout/default"/>
    <dgm:cxn modelId="{8E8052D2-3A29-4D11-BD62-499FF045E008}" type="presParOf" srcId="{FAC2F014-069B-4087-A503-279EF077E586}" destId="{CDD34BB2-36F8-47B5-B9A5-C0C42E9067A2}" srcOrd="2" destOrd="0" presId="urn:microsoft.com/office/officeart/2005/8/layout/default"/>
    <dgm:cxn modelId="{D3F77695-7D40-43B4-80E5-C3D7BCA0C823}" type="presParOf" srcId="{FAC2F014-069B-4087-A503-279EF077E586}" destId="{E607467E-CC5A-4E12-9016-A6AD8126DA5E}" srcOrd="3" destOrd="0" presId="urn:microsoft.com/office/officeart/2005/8/layout/default"/>
    <dgm:cxn modelId="{FEFE4237-0CD0-405B-BBEB-CAABD7611322}" type="presParOf" srcId="{FAC2F014-069B-4087-A503-279EF077E586}" destId="{E5D8ADB3-3322-4B42-82A9-A67ECF69463A}" srcOrd="4" destOrd="0" presId="urn:microsoft.com/office/officeart/2005/8/layout/default"/>
    <dgm:cxn modelId="{03DDB9B3-CC6E-4DCF-B570-64E4CAE66E2B}" type="presParOf" srcId="{FAC2F014-069B-4087-A503-279EF077E586}" destId="{B45696B1-9792-42BB-BE22-CFF024995088}" srcOrd="5" destOrd="0" presId="urn:microsoft.com/office/officeart/2005/8/layout/default"/>
    <dgm:cxn modelId="{334A2B34-1BBD-4094-BA82-88633CB6FA7D}" type="presParOf" srcId="{FAC2F014-069B-4087-A503-279EF077E586}" destId="{CED16636-0C66-460E-B254-9F674FF313F3}" srcOrd="6" destOrd="0" presId="urn:microsoft.com/office/officeart/2005/8/layout/default"/>
    <dgm:cxn modelId="{520872E2-35D5-4214-AD8A-338F3B3B942A}" type="presParOf" srcId="{FAC2F014-069B-4087-A503-279EF077E586}" destId="{F89272B9-AE72-4A0E-86FE-4DA5304E53B7}" srcOrd="7" destOrd="0" presId="urn:microsoft.com/office/officeart/2005/8/layout/default"/>
    <dgm:cxn modelId="{3BC07AAE-A814-42CD-8F00-74EFF8840024}" type="presParOf" srcId="{FAC2F014-069B-4087-A503-279EF077E586}" destId="{D14E00D2-F9FB-4928-8BC2-D40D8E9723D9}" srcOrd="8" destOrd="0" presId="urn:microsoft.com/office/officeart/2005/8/layout/default"/>
    <dgm:cxn modelId="{E0F52241-F604-4C6C-B46B-4B2FACFCFA3F}" type="presParOf" srcId="{FAC2F014-069B-4087-A503-279EF077E586}" destId="{8D47BD6D-F949-49DD-B048-0675515EA944}" srcOrd="9" destOrd="0" presId="urn:microsoft.com/office/officeart/2005/8/layout/default"/>
    <dgm:cxn modelId="{5C682D30-0D7E-443B-9B71-9D2C3F8760D8}" type="presParOf" srcId="{FAC2F014-069B-4087-A503-279EF077E586}" destId="{55E40697-8C37-4779-9A1C-9BB3CF189CA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67F38-96BD-4990-89D0-FC85A5569F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9BA247-7092-4AB3-96FE-167D3ADC5653}">
      <dgm:prSet/>
      <dgm:spPr/>
      <dgm:t>
        <a:bodyPr/>
        <a:lstStyle/>
        <a:p>
          <a:r>
            <a:rPr lang="en-GB"/>
            <a:t>Max Words </a:t>
          </a:r>
          <a:endParaRPr lang="en-US"/>
        </a:p>
      </dgm:t>
    </dgm:pt>
    <dgm:pt modelId="{B2784AE1-6B9D-4467-B8C7-30879DCCDCBD}" type="parTrans" cxnId="{7837891C-7DFB-4C6B-885C-99A10B4A9B59}">
      <dgm:prSet/>
      <dgm:spPr/>
      <dgm:t>
        <a:bodyPr/>
        <a:lstStyle/>
        <a:p>
          <a:endParaRPr lang="en-US"/>
        </a:p>
      </dgm:t>
    </dgm:pt>
    <dgm:pt modelId="{2CAC5243-B27D-4B2D-962C-DC77D44215BC}" type="sibTrans" cxnId="{7837891C-7DFB-4C6B-885C-99A10B4A9B59}">
      <dgm:prSet/>
      <dgm:spPr/>
      <dgm:t>
        <a:bodyPr/>
        <a:lstStyle/>
        <a:p>
          <a:endParaRPr lang="en-US"/>
        </a:p>
      </dgm:t>
    </dgm:pt>
    <dgm:pt modelId="{24E48CED-8533-46C4-85FF-00AB2CC8B32C}">
      <dgm:prSet/>
      <dgm:spPr/>
      <dgm:t>
        <a:bodyPr/>
        <a:lstStyle/>
        <a:p>
          <a:r>
            <a:rPr lang="en-GB"/>
            <a:t>Number of Epochs</a:t>
          </a:r>
          <a:endParaRPr lang="en-US"/>
        </a:p>
      </dgm:t>
    </dgm:pt>
    <dgm:pt modelId="{0EA198AA-4F7F-4C63-BE34-901477C4967B}" type="parTrans" cxnId="{E9CEBDC4-E9B0-4B23-9C33-31A0CB163F78}">
      <dgm:prSet/>
      <dgm:spPr/>
      <dgm:t>
        <a:bodyPr/>
        <a:lstStyle/>
        <a:p>
          <a:endParaRPr lang="en-US"/>
        </a:p>
      </dgm:t>
    </dgm:pt>
    <dgm:pt modelId="{345DA18C-D321-440B-9F53-1E5149082DDD}" type="sibTrans" cxnId="{E9CEBDC4-E9B0-4B23-9C33-31A0CB163F78}">
      <dgm:prSet/>
      <dgm:spPr/>
      <dgm:t>
        <a:bodyPr/>
        <a:lstStyle/>
        <a:p>
          <a:endParaRPr lang="en-US"/>
        </a:p>
      </dgm:t>
    </dgm:pt>
    <dgm:pt modelId="{39321E93-E6A7-4697-896B-6AF14C076129}">
      <dgm:prSet/>
      <dgm:spPr/>
      <dgm:t>
        <a:bodyPr/>
        <a:lstStyle/>
        <a:p>
          <a:r>
            <a:rPr lang="en-GB"/>
            <a:t>Batch Size </a:t>
          </a:r>
          <a:endParaRPr lang="en-US"/>
        </a:p>
      </dgm:t>
    </dgm:pt>
    <dgm:pt modelId="{72CC9E0D-C0A3-4D4D-8E0F-554E44FE840B}" type="parTrans" cxnId="{B597D1A5-FAE8-44B8-85F2-155D97C8225D}">
      <dgm:prSet/>
      <dgm:spPr/>
      <dgm:t>
        <a:bodyPr/>
        <a:lstStyle/>
        <a:p>
          <a:endParaRPr lang="en-US"/>
        </a:p>
      </dgm:t>
    </dgm:pt>
    <dgm:pt modelId="{21B58D41-1FB1-47F1-8FF1-210CD1E50D44}" type="sibTrans" cxnId="{B597D1A5-FAE8-44B8-85F2-155D97C8225D}">
      <dgm:prSet/>
      <dgm:spPr/>
      <dgm:t>
        <a:bodyPr/>
        <a:lstStyle/>
        <a:p>
          <a:endParaRPr lang="en-US"/>
        </a:p>
      </dgm:t>
    </dgm:pt>
    <dgm:pt modelId="{67EEA875-6859-4E31-9DDE-2B16BEEA6D96}">
      <dgm:prSet/>
      <dgm:spPr/>
      <dgm:t>
        <a:bodyPr/>
        <a:lstStyle/>
        <a:p>
          <a:r>
            <a:rPr lang="en-GB"/>
            <a:t>Vocabulary Size </a:t>
          </a:r>
          <a:endParaRPr lang="de-AT"/>
        </a:p>
      </dgm:t>
    </dgm:pt>
    <dgm:pt modelId="{58356596-C32F-400E-A29B-9843DA71014D}" type="parTrans" cxnId="{451D48A2-A3A1-4B96-BCAC-AFE9DC26C7B8}">
      <dgm:prSet/>
      <dgm:spPr/>
      <dgm:t>
        <a:bodyPr/>
        <a:lstStyle/>
        <a:p>
          <a:endParaRPr lang="de-AT"/>
        </a:p>
      </dgm:t>
    </dgm:pt>
    <dgm:pt modelId="{62D73D02-A12B-456C-8035-0CD25DA250A3}" type="sibTrans" cxnId="{451D48A2-A3A1-4B96-BCAC-AFE9DC26C7B8}">
      <dgm:prSet/>
      <dgm:spPr/>
      <dgm:t>
        <a:bodyPr/>
        <a:lstStyle/>
        <a:p>
          <a:endParaRPr lang="de-AT"/>
        </a:p>
      </dgm:t>
    </dgm:pt>
    <dgm:pt modelId="{5697ABC7-C047-4804-8C84-14FB4FAE6086}">
      <dgm:prSet/>
      <dgm:spPr/>
      <dgm:t>
        <a:bodyPr/>
        <a:lstStyle/>
        <a:p>
          <a:r>
            <a:rPr lang="en-GB"/>
            <a:t>Embedding Size</a:t>
          </a:r>
          <a:endParaRPr lang="de-AT"/>
        </a:p>
      </dgm:t>
    </dgm:pt>
    <dgm:pt modelId="{324BE22F-C525-4D36-AAF3-8F4E4BC77F59}" type="parTrans" cxnId="{DC525796-67E7-4B26-A023-9BEDDBFCA04C}">
      <dgm:prSet/>
      <dgm:spPr/>
      <dgm:t>
        <a:bodyPr/>
        <a:lstStyle/>
        <a:p>
          <a:endParaRPr lang="de-AT"/>
        </a:p>
      </dgm:t>
    </dgm:pt>
    <dgm:pt modelId="{686AE09C-3AEC-4627-84F2-8C91D3A2715C}" type="sibTrans" cxnId="{DC525796-67E7-4B26-A023-9BEDDBFCA04C}">
      <dgm:prSet/>
      <dgm:spPr/>
      <dgm:t>
        <a:bodyPr/>
        <a:lstStyle/>
        <a:p>
          <a:endParaRPr lang="de-AT"/>
        </a:p>
      </dgm:t>
    </dgm:pt>
    <dgm:pt modelId="{183775F1-D692-4D12-8AE0-4DB280372BD3}" type="pres">
      <dgm:prSet presAssocID="{F1967F38-96BD-4990-89D0-FC85A5569F05}" presName="linear" presStyleCnt="0">
        <dgm:presLayoutVars>
          <dgm:animLvl val="lvl"/>
          <dgm:resizeHandles val="exact"/>
        </dgm:presLayoutVars>
      </dgm:prSet>
      <dgm:spPr/>
    </dgm:pt>
    <dgm:pt modelId="{A9372F58-4C06-45DD-BE20-8C7B0FF522B0}" type="pres">
      <dgm:prSet presAssocID="{D89BA247-7092-4AB3-96FE-167D3ADC56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158648A-E657-440B-9247-435AD959651A}" type="pres">
      <dgm:prSet presAssocID="{2CAC5243-B27D-4B2D-962C-DC77D44215BC}" presName="spacer" presStyleCnt="0"/>
      <dgm:spPr/>
    </dgm:pt>
    <dgm:pt modelId="{6FBFD6E2-AE63-4CB2-AA90-FB86454706F8}" type="pres">
      <dgm:prSet presAssocID="{67EEA875-6859-4E31-9DDE-2B16BEEA6D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4B2CCA-420E-4BA1-A2A8-58DE602FF224}" type="pres">
      <dgm:prSet presAssocID="{62D73D02-A12B-456C-8035-0CD25DA250A3}" presName="spacer" presStyleCnt="0"/>
      <dgm:spPr/>
    </dgm:pt>
    <dgm:pt modelId="{F99EE10C-F81D-4CD4-9EE5-2F85A1564DAB}" type="pres">
      <dgm:prSet presAssocID="{24E48CED-8533-46C4-85FF-00AB2CC8B3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D43626-A8F0-459D-A4B1-728E0D86F3DA}" type="pres">
      <dgm:prSet presAssocID="{345DA18C-D321-440B-9F53-1E5149082DDD}" presName="spacer" presStyleCnt="0"/>
      <dgm:spPr/>
    </dgm:pt>
    <dgm:pt modelId="{4AF1E6D7-1AC4-459F-9E28-21A07C71C82E}" type="pres">
      <dgm:prSet presAssocID="{39321E93-E6A7-4697-896B-6AF14C0761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1F58E2-3104-428C-9E61-A55BF2EAA7FC}" type="pres">
      <dgm:prSet presAssocID="{21B58D41-1FB1-47F1-8FF1-210CD1E50D44}" presName="spacer" presStyleCnt="0"/>
      <dgm:spPr/>
    </dgm:pt>
    <dgm:pt modelId="{6E5D0CCE-AC80-4F0F-B114-713A802561B2}" type="pres">
      <dgm:prSet presAssocID="{5697ABC7-C047-4804-8C84-14FB4FAE60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837891C-7DFB-4C6B-885C-99A10B4A9B59}" srcId="{F1967F38-96BD-4990-89D0-FC85A5569F05}" destId="{D89BA247-7092-4AB3-96FE-167D3ADC5653}" srcOrd="0" destOrd="0" parTransId="{B2784AE1-6B9D-4467-B8C7-30879DCCDCBD}" sibTransId="{2CAC5243-B27D-4B2D-962C-DC77D44215BC}"/>
    <dgm:cxn modelId="{E4687F3B-1E95-42F5-A7DC-13574207CCA3}" type="presOf" srcId="{F1967F38-96BD-4990-89D0-FC85A5569F05}" destId="{183775F1-D692-4D12-8AE0-4DB280372BD3}" srcOrd="0" destOrd="0" presId="urn:microsoft.com/office/officeart/2005/8/layout/vList2"/>
    <dgm:cxn modelId="{3FB3A953-6DEC-459D-B567-2D151EFAAF01}" type="presOf" srcId="{24E48CED-8533-46C4-85FF-00AB2CC8B32C}" destId="{F99EE10C-F81D-4CD4-9EE5-2F85A1564DAB}" srcOrd="0" destOrd="0" presId="urn:microsoft.com/office/officeart/2005/8/layout/vList2"/>
    <dgm:cxn modelId="{DC525796-67E7-4B26-A023-9BEDDBFCA04C}" srcId="{F1967F38-96BD-4990-89D0-FC85A5569F05}" destId="{5697ABC7-C047-4804-8C84-14FB4FAE6086}" srcOrd="4" destOrd="0" parTransId="{324BE22F-C525-4D36-AAF3-8F4E4BC77F59}" sibTransId="{686AE09C-3AEC-4627-84F2-8C91D3A2715C}"/>
    <dgm:cxn modelId="{44BC169D-E552-4EED-9557-6CD798CEF29E}" type="presOf" srcId="{D89BA247-7092-4AB3-96FE-167D3ADC5653}" destId="{A9372F58-4C06-45DD-BE20-8C7B0FF522B0}" srcOrd="0" destOrd="0" presId="urn:microsoft.com/office/officeart/2005/8/layout/vList2"/>
    <dgm:cxn modelId="{451D48A2-A3A1-4B96-BCAC-AFE9DC26C7B8}" srcId="{F1967F38-96BD-4990-89D0-FC85A5569F05}" destId="{67EEA875-6859-4E31-9DDE-2B16BEEA6D96}" srcOrd="1" destOrd="0" parTransId="{58356596-C32F-400E-A29B-9843DA71014D}" sibTransId="{62D73D02-A12B-456C-8035-0CD25DA250A3}"/>
    <dgm:cxn modelId="{B597D1A5-FAE8-44B8-85F2-155D97C8225D}" srcId="{F1967F38-96BD-4990-89D0-FC85A5569F05}" destId="{39321E93-E6A7-4697-896B-6AF14C076129}" srcOrd="3" destOrd="0" parTransId="{72CC9E0D-C0A3-4D4D-8E0F-554E44FE840B}" sibTransId="{21B58D41-1FB1-47F1-8FF1-210CD1E50D44}"/>
    <dgm:cxn modelId="{FAFD71C3-CB6B-430E-BF7B-B5B4446C1DF0}" type="presOf" srcId="{67EEA875-6859-4E31-9DDE-2B16BEEA6D96}" destId="{6FBFD6E2-AE63-4CB2-AA90-FB86454706F8}" srcOrd="0" destOrd="0" presId="urn:microsoft.com/office/officeart/2005/8/layout/vList2"/>
    <dgm:cxn modelId="{E9CEBDC4-E9B0-4B23-9C33-31A0CB163F78}" srcId="{F1967F38-96BD-4990-89D0-FC85A5569F05}" destId="{24E48CED-8533-46C4-85FF-00AB2CC8B32C}" srcOrd="2" destOrd="0" parTransId="{0EA198AA-4F7F-4C63-BE34-901477C4967B}" sibTransId="{345DA18C-D321-440B-9F53-1E5149082DDD}"/>
    <dgm:cxn modelId="{8209EEC4-6A4D-40EF-AB1F-AADAC1CC9C9A}" type="presOf" srcId="{5697ABC7-C047-4804-8C84-14FB4FAE6086}" destId="{6E5D0CCE-AC80-4F0F-B114-713A802561B2}" srcOrd="0" destOrd="0" presId="urn:microsoft.com/office/officeart/2005/8/layout/vList2"/>
    <dgm:cxn modelId="{958557D6-C0ED-4D88-83E8-3D67CDBAAEFF}" type="presOf" srcId="{39321E93-E6A7-4697-896B-6AF14C076129}" destId="{4AF1E6D7-1AC4-459F-9E28-21A07C71C82E}" srcOrd="0" destOrd="0" presId="urn:microsoft.com/office/officeart/2005/8/layout/vList2"/>
    <dgm:cxn modelId="{7DE90902-44E6-4235-AD5C-017881DE1B0D}" type="presParOf" srcId="{183775F1-D692-4D12-8AE0-4DB280372BD3}" destId="{A9372F58-4C06-45DD-BE20-8C7B0FF522B0}" srcOrd="0" destOrd="0" presId="urn:microsoft.com/office/officeart/2005/8/layout/vList2"/>
    <dgm:cxn modelId="{B59578A0-CA19-4824-BB77-7F20E525790A}" type="presParOf" srcId="{183775F1-D692-4D12-8AE0-4DB280372BD3}" destId="{A158648A-E657-440B-9247-435AD959651A}" srcOrd="1" destOrd="0" presId="urn:microsoft.com/office/officeart/2005/8/layout/vList2"/>
    <dgm:cxn modelId="{A8ED9450-05A2-4BCF-AD62-AEA6C1C9BB3A}" type="presParOf" srcId="{183775F1-D692-4D12-8AE0-4DB280372BD3}" destId="{6FBFD6E2-AE63-4CB2-AA90-FB86454706F8}" srcOrd="2" destOrd="0" presId="urn:microsoft.com/office/officeart/2005/8/layout/vList2"/>
    <dgm:cxn modelId="{3AE67715-AA67-456B-90AA-B50701D7F66F}" type="presParOf" srcId="{183775F1-D692-4D12-8AE0-4DB280372BD3}" destId="{AF4B2CCA-420E-4BA1-A2A8-58DE602FF224}" srcOrd="3" destOrd="0" presId="urn:microsoft.com/office/officeart/2005/8/layout/vList2"/>
    <dgm:cxn modelId="{E262DC14-783C-4520-AF50-E54BF5D640A8}" type="presParOf" srcId="{183775F1-D692-4D12-8AE0-4DB280372BD3}" destId="{F99EE10C-F81D-4CD4-9EE5-2F85A1564DAB}" srcOrd="4" destOrd="0" presId="urn:microsoft.com/office/officeart/2005/8/layout/vList2"/>
    <dgm:cxn modelId="{E0174F63-60EE-426D-BA0B-E71E589B8948}" type="presParOf" srcId="{183775F1-D692-4D12-8AE0-4DB280372BD3}" destId="{88D43626-A8F0-459D-A4B1-728E0D86F3DA}" srcOrd="5" destOrd="0" presId="urn:microsoft.com/office/officeart/2005/8/layout/vList2"/>
    <dgm:cxn modelId="{EF207EAF-8B02-4E3C-B61B-7F8C104A3E90}" type="presParOf" srcId="{183775F1-D692-4D12-8AE0-4DB280372BD3}" destId="{4AF1E6D7-1AC4-459F-9E28-21A07C71C82E}" srcOrd="6" destOrd="0" presId="urn:microsoft.com/office/officeart/2005/8/layout/vList2"/>
    <dgm:cxn modelId="{A9502484-5CFD-4A09-AEA0-9F665FBF7D3E}" type="presParOf" srcId="{183775F1-D692-4D12-8AE0-4DB280372BD3}" destId="{B01F58E2-3104-428C-9E61-A55BF2EAA7FC}" srcOrd="7" destOrd="0" presId="urn:microsoft.com/office/officeart/2005/8/layout/vList2"/>
    <dgm:cxn modelId="{D33CAE1B-6CC6-4CE9-9947-809C2D941C4C}" type="presParOf" srcId="{183775F1-D692-4D12-8AE0-4DB280372BD3}" destId="{6E5D0CCE-AC80-4F0F-B114-713A802561B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4B15A9-7F3A-42E3-88F7-5FAAF37782F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58E4CA-4D18-48EE-8F33-1606038EED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Stopwords reduced accuracy</a:t>
          </a:r>
          <a:endParaRPr lang="en-US"/>
        </a:p>
      </dgm:t>
    </dgm:pt>
    <dgm:pt modelId="{759B88E4-D649-44ED-944F-9405B378445A}" type="parTrans" cxnId="{69FA541D-13C0-4537-82AE-4BE789BD0AA7}">
      <dgm:prSet/>
      <dgm:spPr/>
      <dgm:t>
        <a:bodyPr/>
        <a:lstStyle/>
        <a:p>
          <a:endParaRPr lang="en-US"/>
        </a:p>
      </dgm:t>
    </dgm:pt>
    <dgm:pt modelId="{CF70E6F8-A7BF-48DD-BB1A-0ACFE70F24FF}" type="sibTrans" cxnId="{69FA541D-13C0-4537-82AE-4BE789BD0AA7}">
      <dgm:prSet/>
      <dgm:spPr/>
      <dgm:t>
        <a:bodyPr/>
        <a:lstStyle/>
        <a:p>
          <a:endParaRPr lang="en-US"/>
        </a:p>
      </dgm:t>
    </dgm:pt>
    <dgm:pt modelId="{FD645198-2339-4A7F-A4A4-D45F65809E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Some stopwords may  be needed for understanding negative and positive reviews</a:t>
          </a:r>
          <a:endParaRPr lang="en-US"/>
        </a:p>
      </dgm:t>
    </dgm:pt>
    <dgm:pt modelId="{0427A85C-4604-4D36-A850-818A7E2468AA}" type="parTrans" cxnId="{97D39DEA-FD0C-4D72-A973-3796CAC995E3}">
      <dgm:prSet/>
      <dgm:spPr/>
      <dgm:t>
        <a:bodyPr/>
        <a:lstStyle/>
        <a:p>
          <a:endParaRPr lang="en-US"/>
        </a:p>
      </dgm:t>
    </dgm:pt>
    <dgm:pt modelId="{580232AA-C621-40AF-ABBC-0DBA7A2D0304}" type="sibTrans" cxnId="{97D39DEA-FD0C-4D72-A973-3796CAC995E3}">
      <dgm:prSet/>
      <dgm:spPr/>
      <dgm:t>
        <a:bodyPr/>
        <a:lstStyle/>
        <a:p>
          <a:endParaRPr lang="en-US"/>
        </a:p>
      </dgm:t>
    </dgm:pt>
    <dgm:pt modelId="{9EAEC61A-BC50-4E06-A3D0-E8DE76396F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"don't"</a:t>
          </a:r>
          <a:endParaRPr lang="en-US"/>
        </a:p>
      </dgm:t>
    </dgm:pt>
    <dgm:pt modelId="{999ED296-91F4-47DE-B4EC-AAFE2BDCEC9C}" type="parTrans" cxnId="{F45A2649-9EBD-4E2F-924B-7F208D65E6D3}">
      <dgm:prSet/>
      <dgm:spPr/>
      <dgm:t>
        <a:bodyPr/>
        <a:lstStyle/>
        <a:p>
          <a:endParaRPr lang="en-US"/>
        </a:p>
      </dgm:t>
    </dgm:pt>
    <dgm:pt modelId="{7CFB3D9D-D9E1-499D-9635-F338215DF796}" type="sibTrans" cxnId="{F45A2649-9EBD-4E2F-924B-7F208D65E6D3}">
      <dgm:prSet/>
      <dgm:spPr/>
      <dgm:t>
        <a:bodyPr/>
        <a:lstStyle/>
        <a:p>
          <a:endParaRPr lang="en-US"/>
        </a:p>
      </dgm:t>
    </dgm:pt>
    <dgm:pt modelId="{6220F08E-E2E4-42C5-A56E-2EF1EF383AA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"not"</a:t>
          </a:r>
          <a:endParaRPr lang="en-US"/>
        </a:p>
      </dgm:t>
    </dgm:pt>
    <dgm:pt modelId="{368143B9-8D0B-40A4-B017-C8D81A0B7669}" type="parTrans" cxnId="{708FE034-F59E-4BA6-AF8D-6C4B5748C1FF}">
      <dgm:prSet/>
      <dgm:spPr/>
      <dgm:t>
        <a:bodyPr/>
        <a:lstStyle/>
        <a:p>
          <a:endParaRPr lang="en-US"/>
        </a:p>
      </dgm:t>
    </dgm:pt>
    <dgm:pt modelId="{B2F87834-C0AB-4A83-B2F0-C421F36A26E4}" type="sibTrans" cxnId="{708FE034-F59E-4BA6-AF8D-6C4B5748C1FF}">
      <dgm:prSet/>
      <dgm:spPr/>
      <dgm:t>
        <a:bodyPr/>
        <a:lstStyle/>
        <a:p>
          <a:endParaRPr lang="en-US"/>
        </a:p>
      </dgm:t>
    </dgm:pt>
    <dgm:pt modelId="{AD2B7228-A7D5-4DEC-914E-CB3A1D9E404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"didn't"</a:t>
          </a:r>
          <a:endParaRPr lang="en-US"/>
        </a:p>
      </dgm:t>
    </dgm:pt>
    <dgm:pt modelId="{1B7A3CD9-505E-4EA6-9408-017A87EEE623}" type="parTrans" cxnId="{CF487275-FB7E-4DF4-8FED-CB62A2A1C17E}">
      <dgm:prSet/>
      <dgm:spPr/>
      <dgm:t>
        <a:bodyPr/>
        <a:lstStyle/>
        <a:p>
          <a:endParaRPr lang="en-US"/>
        </a:p>
      </dgm:t>
    </dgm:pt>
    <dgm:pt modelId="{534C52A0-B02C-4D2C-A4BE-DE2072069A36}" type="sibTrans" cxnId="{CF487275-FB7E-4DF4-8FED-CB62A2A1C17E}">
      <dgm:prSet/>
      <dgm:spPr/>
      <dgm:t>
        <a:bodyPr/>
        <a:lstStyle/>
        <a:p>
          <a:endParaRPr lang="en-US"/>
        </a:p>
      </dgm:t>
    </dgm:pt>
    <dgm:pt modelId="{4044F26B-2C77-40A4-937A-C07D6CCAA914}" type="pres">
      <dgm:prSet presAssocID="{AC4B15A9-7F3A-42E3-88F7-5FAAF37782F8}" presName="root" presStyleCnt="0">
        <dgm:presLayoutVars>
          <dgm:dir/>
          <dgm:resizeHandles val="exact"/>
        </dgm:presLayoutVars>
      </dgm:prSet>
      <dgm:spPr/>
    </dgm:pt>
    <dgm:pt modelId="{D0934994-BD7A-4E81-A5A4-01C4D1A36CDC}" type="pres">
      <dgm:prSet presAssocID="{6958E4CA-4D18-48EE-8F33-1606038EED4D}" presName="compNode" presStyleCnt="0"/>
      <dgm:spPr/>
    </dgm:pt>
    <dgm:pt modelId="{7B54C9A6-FD7E-4BF1-9F54-DE6863AC6A1B}" type="pres">
      <dgm:prSet presAssocID="{6958E4CA-4D18-48EE-8F33-1606038EED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7440889-D506-4DB1-8D4F-5704346D2132}" type="pres">
      <dgm:prSet presAssocID="{6958E4CA-4D18-48EE-8F33-1606038EED4D}" presName="iconSpace" presStyleCnt="0"/>
      <dgm:spPr/>
    </dgm:pt>
    <dgm:pt modelId="{75B35AB9-7FA9-4AAF-A042-BB6472D05B1A}" type="pres">
      <dgm:prSet presAssocID="{6958E4CA-4D18-48EE-8F33-1606038EED4D}" presName="parTx" presStyleLbl="revTx" presStyleIdx="0" presStyleCnt="4">
        <dgm:presLayoutVars>
          <dgm:chMax val="0"/>
          <dgm:chPref val="0"/>
        </dgm:presLayoutVars>
      </dgm:prSet>
      <dgm:spPr/>
    </dgm:pt>
    <dgm:pt modelId="{B0287571-0B4D-4A0F-85FB-2DBA8FFB87DF}" type="pres">
      <dgm:prSet presAssocID="{6958E4CA-4D18-48EE-8F33-1606038EED4D}" presName="txSpace" presStyleCnt="0"/>
      <dgm:spPr/>
    </dgm:pt>
    <dgm:pt modelId="{85EAD753-EBB2-44E6-AF3E-B26D0D7102A3}" type="pres">
      <dgm:prSet presAssocID="{6958E4CA-4D18-48EE-8F33-1606038EED4D}" presName="desTx" presStyleLbl="revTx" presStyleIdx="1" presStyleCnt="4">
        <dgm:presLayoutVars/>
      </dgm:prSet>
      <dgm:spPr/>
    </dgm:pt>
    <dgm:pt modelId="{F540A5E7-6316-4677-ACC4-C6442E9C9037}" type="pres">
      <dgm:prSet presAssocID="{CF70E6F8-A7BF-48DD-BB1A-0ACFE70F24FF}" presName="sibTrans" presStyleCnt="0"/>
      <dgm:spPr/>
    </dgm:pt>
    <dgm:pt modelId="{73814069-2780-4513-A105-DF8FC2626D95}" type="pres">
      <dgm:prSet presAssocID="{FD645198-2339-4A7F-A4A4-D45F65809E3D}" presName="compNode" presStyleCnt="0"/>
      <dgm:spPr/>
    </dgm:pt>
    <dgm:pt modelId="{613FD20C-79A3-4A49-AC93-149FA6A1A826}" type="pres">
      <dgm:prSet presAssocID="{FD645198-2339-4A7F-A4A4-D45F65809E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5C62515E-34B9-4921-8F4C-480D26858AAD}" type="pres">
      <dgm:prSet presAssocID="{FD645198-2339-4A7F-A4A4-D45F65809E3D}" presName="iconSpace" presStyleCnt="0"/>
      <dgm:spPr/>
    </dgm:pt>
    <dgm:pt modelId="{ADFD2FAB-AFC3-4EC4-B0BE-D9C5D3E80AF7}" type="pres">
      <dgm:prSet presAssocID="{FD645198-2339-4A7F-A4A4-D45F65809E3D}" presName="parTx" presStyleLbl="revTx" presStyleIdx="2" presStyleCnt="4">
        <dgm:presLayoutVars>
          <dgm:chMax val="0"/>
          <dgm:chPref val="0"/>
        </dgm:presLayoutVars>
      </dgm:prSet>
      <dgm:spPr/>
    </dgm:pt>
    <dgm:pt modelId="{9532E4A8-F945-4238-9C5E-C6C38965E0D9}" type="pres">
      <dgm:prSet presAssocID="{FD645198-2339-4A7F-A4A4-D45F65809E3D}" presName="txSpace" presStyleCnt="0"/>
      <dgm:spPr/>
    </dgm:pt>
    <dgm:pt modelId="{46D98EAF-2D92-4D4B-943F-339B9A0B5972}" type="pres">
      <dgm:prSet presAssocID="{FD645198-2339-4A7F-A4A4-D45F65809E3D}" presName="desTx" presStyleLbl="revTx" presStyleIdx="3" presStyleCnt="4">
        <dgm:presLayoutVars/>
      </dgm:prSet>
      <dgm:spPr/>
    </dgm:pt>
  </dgm:ptLst>
  <dgm:cxnLst>
    <dgm:cxn modelId="{CF64AA17-6542-4D9C-A4D5-52A46E4EBA64}" type="presOf" srcId="{FD645198-2339-4A7F-A4A4-D45F65809E3D}" destId="{ADFD2FAB-AFC3-4EC4-B0BE-D9C5D3E80AF7}" srcOrd="0" destOrd="0" presId="urn:microsoft.com/office/officeart/2018/5/layout/CenteredIconLabelDescriptionList"/>
    <dgm:cxn modelId="{69FA541D-13C0-4537-82AE-4BE789BD0AA7}" srcId="{AC4B15A9-7F3A-42E3-88F7-5FAAF37782F8}" destId="{6958E4CA-4D18-48EE-8F33-1606038EED4D}" srcOrd="0" destOrd="0" parTransId="{759B88E4-D649-44ED-944F-9405B378445A}" sibTransId="{CF70E6F8-A7BF-48DD-BB1A-0ACFE70F24FF}"/>
    <dgm:cxn modelId="{708FE034-F59E-4BA6-AF8D-6C4B5748C1FF}" srcId="{FD645198-2339-4A7F-A4A4-D45F65809E3D}" destId="{6220F08E-E2E4-42C5-A56E-2EF1EF383AA0}" srcOrd="1" destOrd="0" parTransId="{368143B9-8D0B-40A4-B017-C8D81A0B7669}" sibTransId="{B2F87834-C0AB-4A83-B2F0-C421F36A26E4}"/>
    <dgm:cxn modelId="{F45A2649-9EBD-4E2F-924B-7F208D65E6D3}" srcId="{FD645198-2339-4A7F-A4A4-D45F65809E3D}" destId="{9EAEC61A-BC50-4E06-A3D0-E8DE76396F35}" srcOrd="0" destOrd="0" parTransId="{999ED296-91F4-47DE-B4EC-AAFE2BDCEC9C}" sibTransId="{7CFB3D9D-D9E1-499D-9635-F338215DF796}"/>
    <dgm:cxn modelId="{CF487275-FB7E-4DF4-8FED-CB62A2A1C17E}" srcId="{FD645198-2339-4A7F-A4A4-D45F65809E3D}" destId="{AD2B7228-A7D5-4DEC-914E-CB3A1D9E4047}" srcOrd="2" destOrd="0" parTransId="{1B7A3CD9-505E-4EA6-9408-017A87EEE623}" sibTransId="{534C52A0-B02C-4D2C-A4BE-DE2072069A36}"/>
    <dgm:cxn modelId="{F88A877A-C72E-44A1-9146-30891D004794}" type="presOf" srcId="{9EAEC61A-BC50-4E06-A3D0-E8DE76396F35}" destId="{46D98EAF-2D92-4D4B-943F-339B9A0B5972}" srcOrd="0" destOrd="0" presId="urn:microsoft.com/office/officeart/2018/5/layout/CenteredIconLabelDescriptionList"/>
    <dgm:cxn modelId="{C9D56BAB-1CE3-486D-B9B3-0A03BA9186BD}" type="presOf" srcId="{6220F08E-E2E4-42C5-A56E-2EF1EF383AA0}" destId="{46D98EAF-2D92-4D4B-943F-339B9A0B5972}" srcOrd="0" destOrd="1" presId="urn:microsoft.com/office/officeart/2018/5/layout/CenteredIconLabelDescriptionList"/>
    <dgm:cxn modelId="{F55CF3BC-3580-4F3A-98CA-E369F9C65E32}" type="presOf" srcId="{AC4B15A9-7F3A-42E3-88F7-5FAAF37782F8}" destId="{4044F26B-2C77-40A4-937A-C07D6CCAA914}" srcOrd="0" destOrd="0" presId="urn:microsoft.com/office/officeart/2018/5/layout/CenteredIconLabelDescriptionList"/>
    <dgm:cxn modelId="{6EC11CC5-9F93-4F9C-BA52-34E2C6FF5AFF}" type="presOf" srcId="{AD2B7228-A7D5-4DEC-914E-CB3A1D9E4047}" destId="{46D98EAF-2D92-4D4B-943F-339B9A0B5972}" srcOrd="0" destOrd="2" presId="urn:microsoft.com/office/officeart/2018/5/layout/CenteredIconLabelDescriptionList"/>
    <dgm:cxn modelId="{EB88E4E4-8C67-4276-ADBD-50136F0A2DA9}" type="presOf" srcId="{6958E4CA-4D18-48EE-8F33-1606038EED4D}" destId="{75B35AB9-7FA9-4AAF-A042-BB6472D05B1A}" srcOrd="0" destOrd="0" presId="urn:microsoft.com/office/officeart/2018/5/layout/CenteredIconLabelDescriptionList"/>
    <dgm:cxn modelId="{97D39DEA-FD0C-4D72-A973-3796CAC995E3}" srcId="{AC4B15A9-7F3A-42E3-88F7-5FAAF37782F8}" destId="{FD645198-2339-4A7F-A4A4-D45F65809E3D}" srcOrd="1" destOrd="0" parTransId="{0427A85C-4604-4D36-A850-818A7E2468AA}" sibTransId="{580232AA-C621-40AF-ABBC-0DBA7A2D0304}"/>
    <dgm:cxn modelId="{91EBC8A6-AEBA-48F1-8186-54E4A05F922E}" type="presParOf" srcId="{4044F26B-2C77-40A4-937A-C07D6CCAA914}" destId="{D0934994-BD7A-4E81-A5A4-01C4D1A36CDC}" srcOrd="0" destOrd="0" presId="urn:microsoft.com/office/officeart/2018/5/layout/CenteredIconLabelDescriptionList"/>
    <dgm:cxn modelId="{6B5C72CC-B22D-4400-AC68-4330C08DF053}" type="presParOf" srcId="{D0934994-BD7A-4E81-A5A4-01C4D1A36CDC}" destId="{7B54C9A6-FD7E-4BF1-9F54-DE6863AC6A1B}" srcOrd="0" destOrd="0" presId="urn:microsoft.com/office/officeart/2018/5/layout/CenteredIconLabelDescriptionList"/>
    <dgm:cxn modelId="{74830D8B-4AA3-4643-8885-7AA6E70476BA}" type="presParOf" srcId="{D0934994-BD7A-4E81-A5A4-01C4D1A36CDC}" destId="{47440889-D506-4DB1-8D4F-5704346D2132}" srcOrd="1" destOrd="0" presId="urn:microsoft.com/office/officeart/2018/5/layout/CenteredIconLabelDescriptionList"/>
    <dgm:cxn modelId="{EA75FA71-17AB-4167-9393-1566822AFEBE}" type="presParOf" srcId="{D0934994-BD7A-4E81-A5A4-01C4D1A36CDC}" destId="{75B35AB9-7FA9-4AAF-A042-BB6472D05B1A}" srcOrd="2" destOrd="0" presId="urn:microsoft.com/office/officeart/2018/5/layout/CenteredIconLabelDescriptionList"/>
    <dgm:cxn modelId="{9510FF98-6CAB-4305-8952-7850AA488406}" type="presParOf" srcId="{D0934994-BD7A-4E81-A5A4-01C4D1A36CDC}" destId="{B0287571-0B4D-4A0F-85FB-2DBA8FFB87DF}" srcOrd="3" destOrd="0" presId="urn:microsoft.com/office/officeart/2018/5/layout/CenteredIconLabelDescriptionList"/>
    <dgm:cxn modelId="{DE702EA7-DFC8-4CCA-8B7F-AB5DAA9D39FC}" type="presParOf" srcId="{D0934994-BD7A-4E81-A5A4-01C4D1A36CDC}" destId="{85EAD753-EBB2-44E6-AF3E-B26D0D7102A3}" srcOrd="4" destOrd="0" presId="urn:microsoft.com/office/officeart/2018/5/layout/CenteredIconLabelDescriptionList"/>
    <dgm:cxn modelId="{B13AAA96-DF3F-4E7F-95CF-A7E104F8AD7C}" type="presParOf" srcId="{4044F26B-2C77-40A4-937A-C07D6CCAA914}" destId="{F540A5E7-6316-4677-ACC4-C6442E9C9037}" srcOrd="1" destOrd="0" presId="urn:microsoft.com/office/officeart/2018/5/layout/CenteredIconLabelDescriptionList"/>
    <dgm:cxn modelId="{BE60633C-33FF-409B-BEF5-29DA21D3BF30}" type="presParOf" srcId="{4044F26B-2C77-40A4-937A-C07D6CCAA914}" destId="{73814069-2780-4513-A105-DF8FC2626D95}" srcOrd="2" destOrd="0" presId="urn:microsoft.com/office/officeart/2018/5/layout/CenteredIconLabelDescriptionList"/>
    <dgm:cxn modelId="{322A56E3-9568-4F70-9DCE-223971EF6C55}" type="presParOf" srcId="{73814069-2780-4513-A105-DF8FC2626D95}" destId="{613FD20C-79A3-4A49-AC93-149FA6A1A826}" srcOrd="0" destOrd="0" presId="urn:microsoft.com/office/officeart/2018/5/layout/CenteredIconLabelDescriptionList"/>
    <dgm:cxn modelId="{7BD3436B-EB1A-451C-8920-AE2D9F11F8CF}" type="presParOf" srcId="{73814069-2780-4513-A105-DF8FC2626D95}" destId="{5C62515E-34B9-4921-8F4C-480D26858AAD}" srcOrd="1" destOrd="0" presId="urn:microsoft.com/office/officeart/2018/5/layout/CenteredIconLabelDescriptionList"/>
    <dgm:cxn modelId="{846771EE-0CCD-4710-8B30-C0065C73583B}" type="presParOf" srcId="{73814069-2780-4513-A105-DF8FC2626D95}" destId="{ADFD2FAB-AFC3-4EC4-B0BE-D9C5D3E80AF7}" srcOrd="2" destOrd="0" presId="urn:microsoft.com/office/officeart/2018/5/layout/CenteredIconLabelDescriptionList"/>
    <dgm:cxn modelId="{49D36AA9-6EED-4CF5-8816-C908A16EF544}" type="presParOf" srcId="{73814069-2780-4513-A105-DF8FC2626D95}" destId="{9532E4A8-F945-4238-9C5E-C6C38965E0D9}" srcOrd="3" destOrd="0" presId="urn:microsoft.com/office/officeart/2018/5/layout/CenteredIconLabelDescriptionList"/>
    <dgm:cxn modelId="{432AB3E1-16A5-47CC-8595-47BCFA109298}" type="presParOf" srcId="{73814069-2780-4513-A105-DF8FC2626D95}" destId="{46D98EAF-2D92-4D4B-943F-339B9A0B59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8D0AAC-5437-45A4-87A1-0CB7D13A4021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07EBFE-11FD-406D-B70C-A20AACF350B2}">
      <dgm:prSet/>
      <dgm:spPr/>
      <dgm:t>
        <a:bodyPr/>
        <a:lstStyle/>
        <a:p>
          <a:r>
            <a:rPr lang="en-GB"/>
            <a:t>Increased size increased training time</a:t>
          </a:r>
          <a:endParaRPr lang="en-US"/>
        </a:p>
      </dgm:t>
    </dgm:pt>
    <dgm:pt modelId="{F4DE5B61-0577-4C52-A7A1-510C7B0F669D}" type="parTrans" cxnId="{5767EE5C-6AD4-4061-9B2E-6B959F77818E}">
      <dgm:prSet/>
      <dgm:spPr/>
      <dgm:t>
        <a:bodyPr/>
        <a:lstStyle/>
        <a:p>
          <a:endParaRPr lang="en-US"/>
        </a:p>
      </dgm:t>
    </dgm:pt>
    <dgm:pt modelId="{AEED6DD0-3426-4A15-AAE5-53D7D158B706}" type="sibTrans" cxnId="{5767EE5C-6AD4-4061-9B2E-6B959F77818E}">
      <dgm:prSet/>
      <dgm:spPr/>
      <dgm:t>
        <a:bodyPr/>
        <a:lstStyle/>
        <a:p>
          <a:endParaRPr lang="en-US"/>
        </a:p>
      </dgm:t>
    </dgm:pt>
    <dgm:pt modelId="{1F3DB083-6B1A-44BF-B159-3E61D0359AA9}">
      <dgm:prSet/>
      <dgm:spPr/>
      <dgm:t>
        <a:bodyPr/>
        <a:lstStyle/>
        <a:p>
          <a:r>
            <a:rPr lang="en-GB"/>
            <a:t>Vocabulary Size took to long</a:t>
          </a:r>
          <a:endParaRPr lang="en-US"/>
        </a:p>
      </dgm:t>
    </dgm:pt>
    <dgm:pt modelId="{0794489F-97A7-43E5-84B0-818FDB4282FE}" type="parTrans" cxnId="{EFCB272D-130E-4CA6-A7FE-91569F9CE87F}">
      <dgm:prSet/>
      <dgm:spPr/>
      <dgm:t>
        <a:bodyPr/>
        <a:lstStyle/>
        <a:p>
          <a:endParaRPr lang="en-US"/>
        </a:p>
      </dgm:t>
    </dgm:pt>
    <dgm:pt modelId="{5E1220B9-2E53-480B-A133-5476540CEC87}" type="sibTrans" cxnId="{EFCB272D-130E-4CA6-A7FE-91569F9CE87F}">
      <dgm:prSet/>
      <dgm:spPr/>
      <dgm:t>
        <a:bodyPr/>
        <a:lstStyle/>
        <a:p>
          <a:endParaRPr lang="en-US"/>
        </a:p>
      </dgm:t>
    </dgm:pt>
    <dgm:pt modelId="{121A53A1-41E9-461E-B077-D56F27AA7CDE}">
      <dgm:prSet/>
      <dgm:spPr/>
      <dgm:t>
        <a:bodyPr/>
        <a:lstStyle/>
        <a:p>
          <a:r>
            <a:rPr lang="en-GB"/>
            <a:t>Number of Epochs increased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Fluctuation</a:t>
          </a:r>
          <a:endParaRPr lang="en-US"/>
        </a:p>
      </dgm:t>
    </dgm:pt>
    <dgm:pt modelId="{D793E999-F326-4698-98E0-DF75905FEAAF}" type="parTrans" cxnId="{2237975B-7884-43AA-89CD-95E385A63827}">
      <dgm:prSet/>
      <dgm:spPr/>
      <dgm:t>
        <a:bodyPr/>
        <a:lstStyle/>
        <a:p>
          <a:endParaRPr lang="en-US"/>
        </a:p>
      </dgm:t>
    </dgm:pt>
    <dgm:pt modelId="{3DFD3D19-1A23-4D20-8D32-85ED54EE26A5}" type="sibTrans" cxnId="{2237975B-7884-43AA-89CD-95E385A63827}">
      <dgm:prSet/>
      <dgm:spPr/>
      <dgm:t>
        <a:bodyPr/>
        <a:lstStyle/>
        <a:p>
          <a:endParaRPr lang="en-US"/>
        </a:p>
      </dgm:t>
    </dgm:pt>
    <dgm:pt modelId="{94BD5E3D-E69C-4AD5-A526-1BD98E4FF6F7}" type="pres">
      <dgm:prSet presAssocID="{A48D0AAC-5437-45A4-87A1-0CB7D13A4021}" presName="diagram" presStyleCnt="0">
        <dgm:presLayoutVars>
          <dgm:dir/>
          <dgm:resizeHandles val="exact"/>
        </dgm:presLayoutVars>
      </dgm:prSet>
      <dgm:spPr/>
    </dgm:pt>
    <dgm:pt modelId="{04FBEB55-8E54-4E3E-82D4-1337E4ECD497}" type="pres">
      <dgm:prSet presAssocID="{C807EBFE-11FD-406D-B70C-A20AACF350B2}" presName="node" presStyleLbl="node1" presStyleIdx="0" presStyleCnt="3">
        <dgm:presLayoutVars>
          <dgm:bulletEnabled val="1"/>
        </dgm:presLayoutVars>
      </dgm:prSet>
      <dgm:spPr/>
    </dgm:pt>
    <dgm:pt modelId="{7D985940-03C6-43A2-BA14-348DA9BE3277}" type="pres">
      <dgm:prSet presAssocID="{AEED6DD0-3426-4A15-AAE5-53D7D158B706}" presName="sibTrans" presStyleCnt="0"/>
      <dgm:spPr/>
    </dgm:pt>
    <dgm:pt modelId="{429E6807-E44F-41FF-8938-5B56632D3560}" type="pres">
      <dgm:prSet presAssocID="{1F3DB083-6B1A-44BF-B159-3E61D0359AA9}" presName="node" presStyleLbl="node1" presStyleIdx="1" presStyleCnt="3">
        <dgm:presLayoutVars>
          <dgm:bulletEnabled val="1"/>
        </dgm:presLayoutVars>
      </dgm:prSet>
      <dgm:spPr/>
    </dgm:pt>
    <dgm:pt modelId="{2375C0C2-3071-49DD-B15A-2BC6F5A2A9A6}" type="pres">
      <dgm:prSet presAssocID="{5E1220B9-2E53-480B-A133-5476540CEC87}" presName="sibTrans" presStyleCnt="0"/>
      <dgm:spPr/>
    </dgm:pt>
    <dgm:pt modelId="{37A51BFC-D795-460D-9893-491E333C0D2E}" type="pres">
      <dgm:prSet presAssocID="{121A53A1-41E9-461E-B077-D56F27AA7CDE}" presName="node" presStyleLbl="node1" presStyleIdx="2" presStyleCnt="3">
        <dgm:presLayoutVars>
          <dgm:bulletEnabled val="1"/>
        </dgm:presLayoutVars>
      </dgm:prSet>
      <dgm:spPr/>
    </dgm:pt>
  </dgm:ptLst>
  <dgm:cxnLst>
    <dgm:cxn modelId="{73F13A0C-6E8E-4543-B16C-850053CA6AE0}" type="presOf" srcId="{C807EBFE-11FD-406D-B70C-A20AACF350B2}" destId="{04FBEB55-8E54-4E3E-82D4-1337E4ECD497}" srcOrd="0" destOrd="0" presId="urn:microsoft.com/office/officeart/2005/8/layout/default"/>
    <dgm:cxn modelId="{EFCB272D-130E-4CA6-A7FE-91569F9CE87F}" srcId="{A48D0AAC-5437-45A4-87A1-0CB7D13A4021}" destId="{1F3DB083-6B1A-44BF-B159-3E61D0359AA9}" srcOrd="1" destOrd="0" parTransId="{0794489F-97A7-43E5-84B0-818FDB4282FE}" sibTransId="{5E1220B9-2E53-480B-A133-5476540CEC87}"/>
    <dgm:cxn modelId="{2237975B-7884-43AA-89CD-95E385A63827}" srcId="{A48D0AAC-5437-45A4-87A1-0CB7D13A4021}" destId="{121A53A1-41E9-461E-B077-D56F27AA7CDE}" srcOrd="2" destOrd="0" parTransId="{D793E999-F326-4698-98E0-DF75905FEAAF}" sibTransId="{3DFD3D19-1A23-4D20-8D32-85ED54EE26A5}"/>
    <dgm:cxn modelId="{5767EE5C-6AD4-4061-9B2E-6B959F77818E}" srcId="{A48D0AAC-5437-45A4-87A1-0CB7D13A4021}" destId="{C807EBFE-11FD-406D-B70C-A20AACF350B2}" srcOrd="0" destOrd="0" parTransId="{F4DE5B61-0577-4C52-A7A1-510C7B0F669D}" sibTransId="{AEED6DD0-3426-4A15-AAE5-53D7D158B706}"/>
    <dgm:cxn modelId="{65F1D0A5-3818-4640-ACBD-F4E59436E0DD}" type="presOf" srcId="{1F3DB083-6B1A-44BF-B159-3E61D0359AA9}" destId="{429E6807-E44F-41FF-8938-5B56632D3560}" srcOrd="0" destOrd="0" presId="urn:microsoft.com/office/officeart/2005/8/layout/default"/>
    <dgm:cxn modelId="{0B2297C3-8402-4ECB-B8E5-FA83E06D8FFC}" type="presOf" srcId="{A48D0AAC-5437-45A4-87A1-0CB7D13A4021}" destId="{94BD5E3D-E69C-4AD5-A526-1BD98E4FF6F7}" srcOrd="0" destOrd="0" presId="urn:microsoft.com/office/officeart/2005/8/layout/default"/>
    <dgm:cxn modelId="{AD12D3CF-99A4-4372-A899-26D4CE2FAC0E}" type="presOf" srcId="{121A53A1-41E9-461E-B077-D56F27AA7CDE}" destId="{37A51BFC-D795-460D-9893-491E333C0D2E}" srcOrd="0" destOrd="0" presId="urn:microsoft.com/office/officeart/2005/8/layout/default"/>
    <dgm:cxn modelId="{6FD367C8-395C-4D21-844E-01D4AA0F159E}" type="presParOf" srcId="{94BD5E3D-E69C-4AD5-A526-1BD98E4FF6F7}" destId="{04FBEB55-8E54-4E3E-82D4-1337E4ECD497}" srcOrd="0" destOrd="0" presId="urn:microsoft.com/office/officeart/2005/8/layout/default"/>
    <dgm:cxn modelId="{D50C7E7B-3DAC-441A-A0E6-36657473904E}" type="presParOf" srcId="{94BD5E3D-E69C-4AD5-A526-1BD98E4FF6F7}" destId="{7D985940-03C6-43A2-BA14-348DA9BE3277}" srcOrd="1" destOrd="0" presId="urn:microsoft.com/office/officeart/2005/8/layout/default"/>
    <dgm:cxn modelId="{E91314CC-8264-434C-83A8-1A05E5B70C54}" type="presParOf" srcId="{94BD5E3D-E69C-4AD5-A526-1BD98E4FF6F7}" destId="{429E6807-E44F-41FF-8938-5B56632D3560}" srcOrd="2" destOrd="0" presId="urn:microsoft.com/office/officeart/2005/8/layout/default"/>
    <dgm:cxn modelId="{B8B3112E-10B0-4D0E-B76F-AF1D0CE938A9}" type="presParOf" srcId="{94BD5E3D-E69C-4AD5-A526-1BD98E4FF6F7}" destId="{2375C0C2-3071-49DD-B15A-2BC6F5A2A9A6}" srcOrd="3" destOrd="0" presId="urn:microsoft.com/office/officeart/2005/8/layout/default"/>
    <dgm:cxn modelId="{46AFBE1E-B8FC-409A-90CA-D490922FB607}" type="presParOf" srcId="{94BD5E3D-E69C-4AD5-A526-1BD98E4FF6F7}" destId="{37A51BFC-D795-460D-9893-491E333C0D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C324BB-D2BA-4223-919B-C5665C487A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D0D6AC-6744-40DC-B6D2-2B54A660D547}">
      <dgm:prSet/>
      <dgm:spPr/>
      <dgm:t>
        <a:bodyPr/>
        <a:lstStyle/>
        <a:p>
          <a:r>
            <a:rPr lang="en-GB"/>
            <a:t>Not noticed any change</a:t>
          </a:r>
          <a:endParaRPr lang="en-US"/>
        </a:p>
      </dgm:t>
    </dgm:pt>
    <dgm:pt modelId="{E07327C6-F2BA-4BFC-A6EB-A6D59C2B01B1}" type="parTrans" cxnId="{998049BB-7571-4BA6-A386-51460445A284}">
      <dgm:prSet/>
      <dgm:spPr/>
      <dgm:t>
        <a:bodyPr/>
        <a:lstStyle/>
        <a:p>
          <a:endParaRPr lang="en-US"/>
        </a:p>
      </dgm:t>
    </dgm:pt>
    <dgm:pt modelId="{556D33E9-91B3-4E35-A1C7-8EF01D9BC172}" type="sibTrans" cxnId="{998049BB-7571-4BA6-A386-51460445A284}">
      <dgm:prSet/>
      <dgm:spPr/>
      <dgm:t>
        <a:bodyPr/>
        <a:lstStyle/>
        <a:p>
          <a:endParaRPr lang="en-US"/>
        </a:p>
      </dgm:t>
    </dgm:pt>
    <dgm:pt modelId="{8ADAA0D3-7C56-4DDD-83B0-2AC61D063F09}">
      <dgm:prSet/>
      <dgm:spPr/>
      <dgm:t>
        <a:bodyPr/>
        <a:lstStyle/>
        <a:p>
          <a:r>
            <a:rPr lang="en-GB"/>
            <a:t>Embedding Size beyond </a:t>
          </a:r>
          <a:r>
            <a:rPr lang="de-AT" b="0" i="0"/>
            <a:t>300-500 not </a:t>
          </a:r>
          <a:r>
            <a:rPr lang="en-GB" b="0" i="0"/>
            <a:t>good</a:t>
          </a:r>
          <a:endParaRPr lang="en-US"/>
        </a:p>
      </dgm:t>
    </dgm:pt>
    <dgm:pt modelId="{CCFAFD4E-F003-4551-A80B-47DCE12BB416}" type="parTrans" cxnId="{EC839C07-4D26-4AF3-9142-D9A3016DA07F}">
      <dgm:prSet/>
      <dgm:spPr/>
      <dgm:t>
        <a:bodyPr/>
        <a:lstStyle/>
        <a:p>
          <a:endParaRPr lang="en-US"/>
        </a:p>
      </dgm:t>
    </dgm:pt>
    <dgm:pt modelId="{02A15671-CC5D-4E89-8E77-42A79F74690C}" type="sibTrans" cxnId="{EC839C07-4D26-4AF3-9142-D9A3016DA07F}">
      <dgm:prSet/>
      <dgm:spPr/>
      <dgm:t>
        <a:bodyPr/>
        <a:lstStyle/>
        <a:p>
          <a:endParaRPr lang="en-US"/>
        </a:p>
      </dgm:t>
    </dgm:pt>
    <dgm:pt modelId="{93D7B65F-F9C9-4A2B-B99D-93897D7D0AB7}">
      <dgm:prSet/>
      <dgm:spPr/>
      <dgm:t>
        <a:bodyPr/>
        <a:lstStyle/>
        <a:p>
          <a:r>
            <a:rPr lang="en-GB" dirty="0"/>
            <a:t>In smaller project smaller sizes are fine</a:t>
          </a:r>
          <a:endParaRPr lang="en-US" dirty="0"/>
        </a:p>
      </dgm:t>
    </dgm:pt>
    <dgm:pt modelId="{B5A09D62-63E4-4837-B45A-4E0EFD087068}" type="parTrans" cxnId="{210FB776-0BDD-4519-82D9-5F19E1CC0C10}">
      <dgm:prSet/>
      <dgm:spPr/>
      <dgm:t>
        <a:bodyPr/>
        <a:lstStyle/>
        <a:p>
          <a:endParaRPr lang="en-US"/>
        </a:p>
      </dgm:t>
    </dgm:pt>
    <dgm:pt modelId="{921E0D54-247C-4350-8812-8C452DDF8E02}" type="sibTrans" cxnId="{210FB776-0BDD-4519-82D9-5F19E1CC0C10}">
      <dgm:prSet/>
      <dgm:spPr/>
      <dgm:t>
        <a:bodyPr/>
        <a:lstStyle/>
        <a:p>
          <a:endParaRPr lang="en-US"/>
        </a:p>
      </dgm:t>
    </dgm:pt>
    <dgm:pt modelId="{8513DFCC-A9DE-4363-8CED-D754A26C2682}">
      <dgm:prSet/>
      <dgm:spPr/>
      <dgm:t>
        <a:bodyPr/>
        <a:lstStyle/>
        <a:p>
          <a:r>
            <a:rPr lang="en-US" dirty="0"/>
            <a:t>Small networks with large max words problem with small embedding Size</a:t>
          </a:r>
        </a:p>
      </dgm:t>
    </dgm:pt>
    <dgm:pt modelId="{F6CDA9DA-D6BF-40C9-A820-D2A8A8F39208}" type="parTrans" cxnId="{DA7ABB4B-204A-4295-BA7A-28DA81EFE7ED}">
      <dgm:prSet/>
      <dgm:spPr/>
    </dgm:pt>
    <dgm:pt modelId="{7A520A8D-0615-4E91-B5D5-F6CFD601C7A3}" type="sibTrans" cxnId="{DA7ABB4B-204A-4295-BA7A-28DA81EFE7ED}">
      <dgm:prSet/>
      <dgm:spPr/>
    </dgm:pt>
    <dgm:pt modelId="{313F8DAC-DC80-484B-8A0A-5556DA3B17CA}" type="pres">
      <dgm:prSet presAssocID="{5BC324BB-D2BA-4223-919B-C5665C487A85}" presName="linear" presStyleCnt="0">
        <dgm:presLayoutVars>
          <dgm:animLvl val="lvl"/>
          <dgm:resizeHandles val="exact"/>
        </dgm:presLayoutVars>
      </dgm:prSet>
      <dgm:spPr/>
    </dgm:pt>
    <dgm:pt modelId="{23DB170F-E047-40EE-95EA-DE81C4CC1CC3}" type="pres">
      <dgm:prSet presAssocID="{65D0D6AC-6744-40DC-B6D2-2B54A660D5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291EDB-8C11-4BCE-ABE8-7E6510021A80}" type="pres">
      <dgm:prSet presAssocID="{556D33E9-91B3-4E35-A1C7-8EF01D9BC172}" presName="spacer" presStyleCnt="0"/>
      <dgm:spPr/>
    </dgm:pt>
    <dgm:pt modelId="{D8E67C57-C37B-4033-8BB8-E376CC10BB70}" type="pres">
      <dgm:prSet presAssocID="{8ADAA0D3-7C56-4DDD-83B0-2AC61D063F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8B9C7E-CFED-4132-B522-9DAB8F1FA581}" type="pres">
      <dgm:prSet presAssocID="{02A15671-CC5D-4E89-8E77-42A79F74690C}" presName="spacer" presStyleCnt="0"/>
      <dgm:spPr/>
    </dgm:pt>
    <dgm:pt modelId="{49AA31F9-A780-4C91-9533-22C9ADC26B3A}" type="pres">
      <dgm:prSet presAssocID="{93D7B65F-F9C9-4A2B-B99D-93897D7D0A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BB1FB3-C613-417A-ADFB-21DB6E0A45F0}" type="pres">
      <dgm:prSet presAssocID="{921E0D54-247C-4350-8812-8C452DDF8E02}" presName="spacer" presStyleCnt="0"/>
      <dgm:spPr/>
    </dgm:pt>
    <dgm:pt modelId="{54B4BD8E-D20F-4254-B92A-66C4CCF77921}" type="pres">
      <dgm:prSet presAssocID="{8513DFCC-A9DE-4363-8CED-D754A26C26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029D04-1447-4D50-BD28-C80B4E7F718C}" type="presOf" srcId="{5BC324BB-D2BA-4223-919B-C5665C487A85}" destId="{313F8DAC-DC80-484B-8A0A-5556DA3B17CA}" srcOrd="0" destOrd="0" presId="urn:microsoft.com/office/officeart/2005/8/layout/vList2"/>
    <dgm:cxn modelId="{EC839C07-4D26-4AF3-9142-D9A3016DA07F}" srcId="{5BC324BB-D2BA-4223-919B-C5665C487A85}" destId="{8ADAA0D3-7C56-4DDD-83B0-2AC61D063F09}" srcOrd="1" destOrd="0" parTransId="{CCFAFD4E-F003-4551-A80B-47DCE12BB416}" sibTransId="{02A15671-CC5D-4E89-8E77-42A79F74690C}"/>
    <dgm:cxn modelId="{B12C1409-50EC-4C65-895F-5FC71F3DEFC6}" type="presOf" srcId="{65D0D6AC-6744-40DC-B6D2-2B54A660D547}" destId="{23DB170F-E047-40EE-95EA-DE81C4CC1CC3}" srcOrd="0" destOrd="0" presId="urn:microsoft.com/office/officeart/2005/8/layout/vList2"/>
    <dgm:cxn modelId="{DA7ABB4B-204A-4295-BA7A-28DA81EFE7ED}" srcId="{5BC324BB-D2BA-4223-919B-C5665C487A85}" destId="{8513DFCC-A9DE-4363-8CED-D754A26C2682}" srcOrd="3" destOrd="0" parTransId="{F6CDA9DA-D6BF-40C9-A820-D2A8A8F39208}" sibTransId="{7A520A8D-0615-4E91-B5D5-F6CFD601C7A3}"/>
    <dgm:cxn modelId="{210FB776-0BDD-4519-82D9-5F19E1CC0C10}" srcId="{5BC324BB-D2BA-4223-919B-C5665C487A85}" destId="{93D7B65F-F9C9-4A2B-B99D-93897D7D0AB7}" srcOrd="2" destOrd="0" parTransId="{B5A09D62-63E4-4837-B45A-4E0EFD087068}" sibTransId="{921E0D54-247C-4350-8812-8C452DDF8E02}"/>
    <dgm:cxn modelId="{75819B79-D4BE-4B90-9467-F8D1055656A3}" type="presOf" srcId="{93D7B65F-F9C9-4A2B-B99D-93897D7D0AB7}" destId="{49AA31F9-A780-4C91-9533-22C9ADC26B3A}" srcOrd="0" destOrd="0" presId="urn:microsoft.com/office/officeart/2005/8/layout/vList2"/>
    <dgm:cxn modelId="{44A3AA8C-A8F9-4CE9-B83C-446D2D77A212}" type="presOf" srcId="{8ADAA0D3-7C56-4DDD-83B0-2AC61D063F09}" destId="{D8E67C57-C37B-4033-8BB8-E376CC10BB70}" srcOrd="0" destOrd="0" presId="urn:microsoft.com/office/officeart/2005/8/layout/vList2"/>
    <dgm:cxn modelId="{993606A7-B9C8-45E3-AD04-3236A067CE80}" type="presOf" srcId="{8513DFCC-A9DE-4363-8CED-D754A26C2682}" destId="{54B4BD8E-D20F-4254-B92A-66C4CCF77921}" srcOrd="0" destOrd="0" presId="urn:microsoft.com/office/officeart/2005/8/layout/vList2"/>
    <dgm:cxn modelId="{998049BB-7571-4BA6-A386-51460445A284}" srcId="{5BC324BB-D2BA-4223-919B-C5665C487A85}" destId="{65D0D6AC-6744-40DC-B6D2-2B54A660D547}" srcOrd="0" destOrd="0" parTransId="{E07327C6-F2BA-4BFC-A6EB-A6D59C2B01B1}" sibTransId="{556D33E9-91B3-4E35-A1C7-8EF01D9BC172}"/>
    <dgm:cxn modelId="{033481FE-C252-41C5-8E0E-A721C5A6C108}" type="presParOf" srcId="{313F8DAC-DC80-484B-8A0A-5556DA3B17CA}" destId="{23DB170F-E047-40EE-95EA-DE81C4CC1CC3}" srcOrd="0" destOrd="0" presId="urn:microsoft.com/office/officeart/2005/8/layout/vList2"/>
    <dgm:cxn modelId="{1101B571-8C68-409B-B0ED-D99E92ED34AE}" type="presParOf" srcId="{313F8DAC-DC80-484B-8A0A-5556DA3B17CA}" destId="{40291EDB-8C11-4BCE-ABE8-7E6510021A80}" srcOrd="1" destOrd="0" presId="urn:microsoft.com/office/officeart/2005/8/layout/vList2"/>
    <dgm:cxn modelId="{3C247A5D-2700-4079-B6AA-C4E78D0CBD7D}" type="presParOf" srcId="{313F8DAC-DC80-484B-8A0A-5556DA3B17CA}" destId="{D8E67C57-C37B-4033-8BB8-E376CC10BB70}" srcOrd="2" destOrd="0" presId="urn:microsoft.com/office/officeart/2005/8/layout/vList2"/>
    <dgm:cxn modelId="{9223DD6A-D572-45C7-8E7C-2D09498C48B8}" type="presParOf" srcId="{313F8DAC-DC80-484B-8A0A-5556DA3B17CA}" destId="{8B8B9C7E-CFED-4132-B522-9DAB8F1FA581}" srcOrd="3" destOrd="0" presId="urn:microsoft.com/office/officeart/2005/8/layout/vList2"/>
    <dgm:cxn modelId="{3B3D7086-DCE2-4D1A-9490-70901CB77FDE}" type="presParOf" srcId="{313F8DAC-DC80-484B-8A0A-5556DA3B17CA}" destId="{49AA31F9-A780-4C91-9533-22C9ADC26B3A}" srcOrd="4" destOrd="0" presId="urn:microsoft.com/office/officeart/2005/8/layout/vList2"/>
    <dgm:cxn modelId="{79B6F779-C7DE-49F1-AFD7-B1B1AE0F782D}" type="presParOf" srcId="{313F8DAC-DC80-484B-8A0A-5556DA3B17CA}" destId="{F4BB1FB3-C613-417A-ADFB-21DB6E0A45F0}" srcOrd="5" destOrd="0" presId="urn:microsoft.com/office/officeart/2005/8/layout/vList2"/>
    <dgm:cxn modelId="{72E3CDDB-76FB-4B00-8A17-F564CE949B79}" type="presParOf" srcId="{313F8DAC-DC80-484B-8A0A-5556DA3B17CA}" destId="{54B4BD8E-D20F-4254-B92A-66C4CCF779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5666-E08B-43FC-81CC-A76F9130BB7A}">
      <dsp:nvSpPr>
        <dsp:cNvPr id="0" name=""/>
        <dsp:cNvSpPr/>
      </dsp:nvSpPr>
      <dsp:spPr>
        <a:xfrm>
          <a:off x="0" y="516412"/>
          <a:ext cx="5291663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highly polar movie reviews</a:t>
          </a:r>
          <a:endParaRPr lang="en-US" sz="3500" kern="1200"/>
        </a:p>
      </dsp:txBody>
      <dsp:txXfrm>
        <a:off x="40980" y="557392"/>
        <a:ext cx="5209703" cy="757514"/>
      </dsp:txXfrm>
    </dsp:sp>
    <dsp:sp modelId="{CADA9816-1A7E-40CA-81BF-62A5B8D11F5D}">
      <dsp:nvSpPr>
        <dsp:cNvPr id="0" name=""/>
        <dsp:cNvSpPr/>
      </dsp:nvSpPr>
      <dsp:spPr>
        <a:xfrm>
          <a:off x="0" y="1456687"/>
          <a:ext cx="5291663" cy="8394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25,000 for testing</a:t>
          </a:r>
          <a:endParaRPr lang="en-US" sz="3500" kern="1200"/>
        </a:p>
      </dsp:txBody>
      <dsp:txXfrm>
        <a:off x="40980" y="1497667"/>
        <a:ext cx="5209703" cy="757514"/>
      </dsp:txXfrm>
    </dsp:sp>
    <dsp:sp modelId="{159A2E3F-55F4-491F-AE13-7BE3FA2CD165}">
      <dsp:nvSpPr>
        <dsp:cNvPr id="0" name=""/>
        <dsp:cNvSpPr/>
      </dsp:nvSpPr>
      <dsp:spPr>
        <a:xfrm>
          <a:off x="0" y="2396961"/>
          <a:ext cx="5291663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25,000 for training</a:t>
          </a:r>
          <a:endParaRPr lang="en-US" sz="3500" kern="1200"/>
        </a:p>
      </dsp:txBody>
      <dsp:txXfrm>
        <a:off x="40980" y="2437941"/>
        <a:ext cx="5209703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54C8E-9A04-48F5-9F37-6B2EBA83BE72}">
      <dsp:nvSpPr>
        <dsp:cNvPr id="0" name=""/>
        <dsp:cNvSpPr/>
      </dsp:nvSpPr>
      <dsp:spPr>
        <a:xfrm>
          <a:off x="0" y="307179"/>
          <a:ext cx="1051560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Foreign</a:t>
          </a:r>
          <a:r>
            <a:rPr lang="de-DE" sz="2600" kern="1200" dirty="0"/>
            <a:t> </a:t>
          </a:r>
          <a:r>
            <a:rPr lang="de-DE" sz="2600" kern="1200" dirty="0" err="1"/>
            <a:t>exchange</a:t>
          </a:r>
          <a:r>
            <a:rPr lang="de-DE" sz="2600" kern="1200" dirty="0"/>
            <a:t> </a:t>
          </a:r>
          <a:r>
            <a:rPr lang="de-DE" sz="2600" kern="1200" dirty="0" err="1"/>
            <a:t>currency</a:t>
          </a:r>
          <a:r>
            <a:rPr lang="de-DE" sz="2600" kern="1200" dirty="0"/>
            <a:t> rate </a:t>
          </a:r>
          <a:r>
            <a:rPr lang="de-DE" sz="2600" kern="1200" dirty="0" err="1"/>
            <a:t>prediction</a:t>
          </a:r>
          <a:r>
            <a:rPr lang="de-DE" sz="2600" kern="1200" dirty="0"/>
            <a:t> </a:t>
          </a:r>
          <a:r>
            <a:rPr lang="de-DE" sz="2600" kern="1200" dirty="0" err="1"/>
            <a:t>using</a:t>
          </a:r>
          <a:r>
            <a:rPr lang="de-DE" sz="2600" kern="1200" dirty="0"/>
            <a:t> a GRU-LSTM hybrid network, Islam et al., 2021</a:t>
          </a:r>
          <a:endParaRPr lang="en-US" sz="2600" kern="1200" dirty="0"/>
        </a:p>
      </dsp:txBody>
      <dsp:txXfrm>
        <a:off x="50489" y="357668"/>
        <a:ext cx="10414622" cy="933302"/>
      </dsp:txXfrm>
    </dsp:sp>
    <dsp:sp modelId="{3642C818-F0F9-49BC-943A-EA30C0610CD4}">
      <dsp:nvSpPr>
        <dsp:cNvPr id="0" name=""/>
        <dsp:cNvSpPr/>
      </dsp:nvSpPr>
      <dsp:spPr>
        <a:xfrm>
          <a:off x="0" y="134145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GRU(20) -&gt; LSTM(256)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hlinkClick xmlns:r="http://schemas.openxmlformats.org/officeDocument/2006/relationships" r:id="rId1"/>
            </a:rPr>
            <a:t>https://www.sciencedirect.com/science/article/pii/S2666222120300083</a:t>
          </a:r>
          <a:endParaRPr lang="en-US" sz="2000" kern="1200"/>
        </a:p>
      </dsp:txBody>
      <dsp:txXfrm>
        <a:off x="0" y="1341459"/>
        <a:ext cx="10515600" cy="699660"/>
      </dsp:txXfrm>
    </dsp:sp>
    <dsp:sp modelId="{F2E2AC11-2637-48F1-B31B-2F58E6184FC0}">
      <dsp:nvSpPr>
        <dsp:cNvPr id="0" name=""/>
        <dsp:cNvSpPr/>
      </dsp:nvSpPr>
      <dsp:spPr>
        <a:xfrm>
          <a:off x="0" y="2041119"/>
          <a:ext cx="10515600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Applying Hybrid Lstm-Gru Model Based on Heterogeneous</a:t>
          </a:r>
          <a:br>
            <a:rPr lang="de-DE" sz="2600" kern="1200"/>
          </a:br>
          <a:r>
            <a:rPr lang="de-DE" sz="2600" kern="1200"/>
            <a:t>Data Sources for Traffic Speed Prediction in Urban Areas, Zafar et al., 2022</a:t>
          </a:r>
          <a:endParaRPr lang="en-US" sz="2600" kern="1200"/>
        </a:p>
      </dsp:txBody>
      <dsp:txXfrm>
        <a:off x="50489" y="2091608"/>
        <a:ext cx="10414622" cy="933302"/>
      </dsp:txXfrm>
    </dsp:sp>
    <dsp:sp modelId="{1202B484-D0D6-435E-B09F-17F2452A7B21}">
      <dsp:nvSpPr>
        <dsp:cNvPr id="0" name=""/>
        <dsp:cNvSpPr/>
      </dsp:nvSpPr>
      <dsp:spPr>
        <a:xfrm>
          <a:off x="0" y="3075399"/>
          <a:ext cx="105156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/>
            <a:t>LSTM(256) -&gt; LSTM(256) -&gt; GRU(256) -&gt; GRU(256)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kern="1200">
              <a:hlinkClick xmlns:r="http://schemas.openxmlformats.org/officeDocument/2006/relationships" r:id="rId2"/>
            </a:rPr>
            <a:t>https://mdpi-res.com/d_attachment/sensors/sensors-22-03348/article_deploy/sensors-22-03348-v2.pdf?version=1651206624</a:t>
          </a:r>
          <a:endParaRPr lang="en-US" sz="2000" kern="1200"/>
        </a:p>
      </dsp:txBody>
      <dsp:txXfrm>
        <a:off x="0" y="3075399"/>
        <a:ext cx="10515600" cy="968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2CA26-F482-437D-861D-FCB1C324C38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Embedding</a:t>
          </a:r>
        </a:p>
      </dsp:txBody>
      <dsp:txXfrm>
        <a:off x="0" y="39687"/>
        <a:ext cx="3286125" cy="1971675"/>
      </dsp:txXfrm>
    </dsp:sp>
    <dsp:sp modelId="{CDD34BB2-36F8-47B5-B9A5-C0C42E9067A2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noProof="0" dirty="0"/>
            <a:t>Bidirectional</a:t>
          </a:r>
        </a:p>
      </dsp:txBody>
      <dsp:txXfrm>
        <a:off x="3614737" y="39687"/>
        <a:ext cx="3286125" cy="1971675"/>
      </dsp:txXfrm>
    </dsp:sp>
    <dsp:sp modelId="{E5D8ADB3-3322-4B42-82A9-A67ECF69463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/>
            <a:t>LSTM</a:t>
          </a:r>
          <a:endParaRPr lang="en-US" sz="3000" kern="1200" dirty="0"/>
        </a:p>
      </dsp:txBody>
      <dsp:txXfrm>
        <a:off x="7229475" y="39687"/>
        <a:ext cx="3286125" cy="1971675"/>
      </dsp:txXfrm>
    </dsp:sp>
    <dsp:sp modelId="{CED16636-0C66-460E-B254-9F674FF313F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>
              <a:latin typeface="Calibri Light" panose="020F0302020204030204"/>
            </a:rPr>
            <a:t>GRU</a:t>
          </a:r>
        </a:p>
      </dsp:txBody>
      <dsp:txXfrm>
        <a:off x="0" y="2339975"/>
        <a:ext cx="3286125" cy="1971675"/>
      </dsp:txXfrm>
    </dsp:sp>
    <dsp:sp modelId="{D14E00D2-F9FB-4928-8BC2-D40D8E9723D9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LayerNormalization</a:t>
          </a:r>
          <a:endParaRPr lang="de-AT" sz="3000" kern="1200" dirty="0">
            <a:latin typeface="Calibri Light" panose="020F0302020204030204"/>
          </a:endParaRPr>
        </a:p>
      </dsp:txBody>
      <dsp:txXfrm>
        <a:off x="3614737" y="2339975"/>
        <a:ext cx="3286125" cy="1971675"/>
      </dsp:txXfrm>
    </dsp:sp>
    <dsp:sp modelId="{55E40697-8C37-4779-9A1C-9BB3CF189CA9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Dense</a:t>
          </a:r>
          <a:endParaRPr lang="en-US" sz="3000" kern="1200" dirty="0"/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72F58-4C06-45DD-BE20-8C7B0FF522B0}">
      <dsp:nvSpPr>
        <dsp:cNvPr id="0" name=""/>
        <dsp:cNvSpPr/>
      </dsp:nvSpPr>
      <dsp:spPr>
        <a:xfrm>
          <a:off x="0" y="36194"/>
          <a:ext cx="5291663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Max Words </a:t>
          </a:r>
          <a:endParaRPr lang="en-US" sz="2800" kern="1200"/>
        </a:p>
      </dsp:txBody>
      <dsp:txXfrm>
        <a:off x="32784" y="68978"/>
        <a:ext cx="5226095" cy="606012"/>
      </dsp:txXfrm>
    </dsp:sp>
    <dsp:sp modelId="{6FBFD6E2-AE63-4CB2-AA90-FB86454706F8}">
      <dsp:nvSpPr>
        <dsp:cNvPr id="0" name=""/>
        <dsp:cNvSpPr/>
      </dsp:nvSpPr>
      <dsp:spPr>
        <a:xfrm>
          <a:off x="0" y="788414"/>
          <a:ext cx="5291663" cy="6715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Vocabulary Size </a:t>
          </a:r>
          <a:endParaRPr lang="de-AT" sz="2800" kern="1200"/>
        </a:p>
      </dsp:txBody>
      <dsp:txXfrm>
        <a:off x="32784" y="821198"/>
        <a:ext cx="5226095" cy="606012"/>
      </dsp:txXfrm>
    </dsp:sp>
    <dsp:sp modelId="{F99EE10C-F81D-4CD4-9EE5-2F85A1564DAB}">
      <dsp:nvSpPr>
        <dsp:cNvPr id="0" name=""/>
        <dsp:cNvSpPr/>
      </dsp:nvSpPr>
      <dsp:spPr>
        <a:xfrm>
          <a:off x="0" y="1540634"/>
          <a:ext cx="5291663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Number of Epochs</a:t>
          </a:r>
          <a:endParaRPr lang="en-US" sz="2800" kern="1200"/>
        </a:p>
      </dsp:txBody>
      <dsp:txXfrm>
        <a:off x="32784" y="1573418"/>
        <a:ext cx="5226095" cy="606012"/>
      </dsp:txXfrm>
    </dsp:sp>
    <dsp:sp modelId="{4AF1E6D7-1AC4-459F-9E28-21A07C71C82E}">
      <dsp:nvSpPr>
        <dsp:cNvPr id="0" name=""/>
        <dsp:cNvSpPr/>
      </dsp:nvSpPr>
      <dsp:spPr>
        <a:xfrm>
          <a:off x="0" y="2292854"/>
          <a:ext cx="5291663" cy="6715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Batch Size </a:t>
          </a:r>
          <a:endParaRPr lang="en-US" sz="2800" kern="1200"/>
        </a:p>
      </dsp:txBody>
      <dsp:txXfrm>
        <a:off x="32784" y="2325638"/>
        <a:ext cx="5226095" cy="606012"/>
      </dsp:txXfrm>
    </dsp:sp>
    <dsp:sp modelId="{6E5D0CCE-AC80-4F0F-B114-713A802561B2}">
      <dsp:nvSpPr>
        <dsp:cNvPr id="0" name=""/>
        <dsp:cNvSpPr/>
      </dsp:nvSpPr>
      <dsp:spPr>
        <a:xfrm>
          <a:off x="0" y="3045074"/>
          <a:ext cx="5291663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Embedding Size</a:t>
          </a:r>
          <a:endParaRPr lang="de-AT" sz="2800" kern="1200"/>
        </a:p>
      </dsp:txBody>
      <dsp:txXfrm>
        <a:off x="32784" y="3077858"/>
        <a:ext cx="5226095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4C9A6-FD7E-4BF1-9F54-DE6863AC6A1B}">
      <dsp:nvSpPr>
        <dsp:cNvPr id="0" name=""/>
        <dsp:cNvSpPr/>
      </dsp:nvSpPr>
      <dsp:spPr>
        <a:xfrm>
          <a:off x="1963800" y="6194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35AB9-7FA9-4AAF-A042-BB6472D05B1A}">
      <dsp:nvSpPr>
        <dsp:cNvPr id="0" name=""/>
        <dsp:cNvSpPr/>
      </dsp:nvSpPr>
      <dsp:spPr>
        <a:xfrm>
          <a:off x="559800" y="22652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kern="1200"/>
            <a:t>Stopwords reduced accuracy</a:t>
          </a:r>
          <a:endParaRPr lang="en-US" sz="1800" kern="1200"/>
        </a:p>
      </dsp:txBody>
      <dsp:txXfrm>
        <a:off x="559800" y="2265269"/>
        <a:ext cx="4320000" cy="648000"/>
      </dsp:txXfrm>
    </dsp:sp>
    <dsp:sp modelId="{85EAD753-EBB2-44E6-AF3E-B26D0D7102A3}">
      <dsp:nvSpPr>
        <dsp:cNvPr id="0" name=""/>
        <dsp:cNvSpPr/>
      </dsp:nvSpPr>
      <dsp:spPr>
        <a:xfrm>
          <a:off x="559800" y="2975518"/>
          <a:ext cx="4320000" cy="75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FD20C-79A3-4A49-AC93-149FA6A1A826}">
      <dsp:nvSpPr>
        <dsp:cNvPr id="0" name=""/>
        <dsp:cNvSpPr/>
      </dsp:nvSpPr>
      <dsp:spPr>
        <a:xfrm>
          <a:off x="7039800" y="6194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D2FAB-AFC3-4EC4-B0BE-D9C5D3E80AF7}">
      <dsp:nvSpPr>
        <dsp:cNvPr id="0" name=""/>
        <dsp:cNvSpPr/>
      </dsp:nvSpPr>
      <dsp:spPr>
        <a:xfrm>
          <a:off x="5635800" y="22652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kern="1200"/>
            <a:t>Some stopwords may  be needed for understanding negative and positive reviews</a:t>
          </a:r>
          <a:endParaRPr lang="en-US" sz="1800" kern="1200"/>
        </a:p>
      </dsp:txBody>
      <dsp:txXfrm>
        <a:off x="5635800" y="2265269"/>
        <a:ext cx="4320000" cy="648000"/>
      </dsp:txXfrm>
    </dsp:sp>
    <dsp:sp modelId="{46D98EAF-2D92-4D4B-943F-339B9A0B5972}">
      <dsp:nvSpPr>
        <dsp:cNvPr id="0" name=""/>
        <dsp:cNvSpPr/>
      </dsp:nvSpPr>
      <dsp:spPr>
        <a:xfrm>
          <a:off x="5635800" y="2975518"/>
          <a:ext cx="4320000" cy="75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"don't"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"not"</a:t>
          </a:r>
          <a:endParaRPr lang="en-US" sz="1300" kern="120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"didn't"</a:t>
          </a:r>
          <a:endParaRPr lang="en-US" sz="1300" kern="1200"/>
        </a:p>
      </dsp:txBody>
      <dsp:txXfrm>
        <a:off x="5635800" y="2975518"/>
        <a:ext cx="4320000" cy="756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EB55-8E54-4E3E-82D4-1337E4ECD497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Increased size increased training time</a:t>
          </a:r>
          <a:endParaRPr lang="en-US" sz="3400" kern="1200"/>
        </a:p>
      </dsp:txBody>
      <dsp:txXfrm>
        <a:off x="1748064" y="2975"/>
        <a:ext cx="3342605" cy="2005563"/>
      </dsp:txXfrm>
    </dsp:sp>
    <dsp:sp modelId="{429E6807-E44F-41FF-8938-5B56632D356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Vocabulary Size took to long</a:t>
          </a:r>
          <a:endParaRPr lang="en-US" sz="3400" kern="1200"/>
        </a:p>
      </dsp:txBody>
      <dsp:txXfrm>
        <a:off x="5424930" y="2975"/>
        <a:ext cx="3342605" cy="2005563"/>
      </dsp:txXfrm>
    </dsp:sp>
    <dsp:sp modelId="{37A51BFC-D795-460D-9893-491E333C0D2E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Number of Epochs increased </a:t>
          </a:r>
          <a:r>
            <a:rPr lang="en-GB" sz="3400" kern="1200">
              <a:sym typeface="Wingdings" panose="05000000000000000000" pitchFamily="2" charset="2"/>
            </a:rPr>
            <a:t></a:t>
          </a:r>
          <a:r>
            <a:rPr lang="en-GB" sz="3400" kern="1200"/>
            <a:t> Fluctuation</a:t>
          </a:r>
          <a:endParaRPr lang="en-US" sz="3400" kern="1200"/>
        </a:p>
      </dsp:txBody>
      <dsp:txXfrm>
        <a:off x="3586497" y="2342799"/>
        <a:ext cx="3342605" cy="200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B170F-E047-40EE-95EA-DE81C4CC1CC3}">
      <dsp:nvSpPr>
        <dsp:cNvPr id="0" name=""/>
        <dsp:cNvSpPr/>
      </dsp:nvSpPr>
      <dsp:spPr>
        <a:xfrm>
          <a:off x="0" y="17569"/>
          <a:ext cx="5744684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Not noticed any change</a:t>
          </a:r>
          <a:endParaRPr lang="en-US" sz="2800" kern="1200"/>
        </a:p>
      </dsp:txBody>
      <dsp:txXfrm>
        <a:off x="54298" y="71867"/>
        <a:ext cx="5636088" cy="1003708"/>
      </dsp:txXfrm>
    </dsp:sp>
    <dsp:sp modelId="{D8E67C57-C37B-4033-8BB8-E376CC10BB70}">
      <dsp:nvSpPr>
        <dsp:cNvPr id="0" name=""/>
        <dsp:cNvSpPr/>
      </dsp:nvSpPr>
      <dsp:spPr>
        <a:xfrm>
          <a:off x="0" y="1210513"/>
          <a:ext cx="5744684" cy="111230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Embedding Size beyond </a:t>
          </a:r>
          <a:r>
            <a:rPr lang="de-AT" sz="2800" b="0" i="0" kern="1200"/>
            <a:t>300-500 not </a:t>
          </a:r>
          <a:r>
            <a:rPr lang="en-GB" sz="2800" b="0" i="0" kern="1200"/>
            <a:t>good</a:t>
          </a:r>
          <a:endParaRPr lang="en-US" sz="2800" kern="1200"/>
        </a:p>
      </dsp:txBody>
      <dsp:txXfrm>
        <a:off x="54298" y="1264811"/>
        <a:ext cx="5636088" cy="1003708"/>
      </dsp:txXfrm>
    </dsp:sp>
    <dsp:sp modelId="{49AA31F9-A780-4C91-9533-22C9ADC26B3A}">
      <dsp:nvSpPr>
        <dsp:cNvPr id="0" name=""/>
        <dsp:cNvSpPr/>
      </dsp:nvSpPr>
      <dsp:spPr>
        <a:xfrm>
          <a:off x="0" y="2403458"/>
          <a:ext cx="5744684" cy="111230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 smaller project smaller sizes are fine</a:t>
          </a:r>
          <a:endParaRPr lang="en-US" sz="2800" kern="1200" dirty="0"/>
        </a:p>
      </dsp:txBody>
      <dsp:txXfrm>
        <a:off x="54298" y="2457756"/>
        <a:ext cx="5636088" cy="1003708"/>
      </dsp:txXfrm>
    </dsp:sp>
    <dsp:sp modelId="{54B4BD8E-D20F-4254-B92A-66C4CCF77921}">
      <dsp:nvSpPr>
        <dsp:cNvPr id="0" name=""/>
        <dsp:cNvSpPr/>
      </dsp:nvSpPr>
      <dsp:spPr>
        <a:xfrm>
          <a:off x="0" y="3596402"/>
          <a:ext cx="5744684" cy="11123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 networks with large max words problem with small embedding Size</a:t>
          </a:r>
        </a:p>
      </dsp:txBody>
      <dsp:txXfrm>
        <a:off x="54298" y="3650700"/>
        <a:ext cx="5636088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7B0E-E6BC-49DC-851F-89F4ECD63130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08211-C4B5-4158-B8BD-8C7CDF928B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17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21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JS</a:t>
            </a:r>
          </a:p>
          <a:p>
            <a:r>
              <a:rPr lang="de-AT" dirty="0"/>
              <a:t>Embedding: </a:t>
            </a:r>
            <a:r>
              <a:rPr lang="de-AT" dirty="0" err="1"/>
              <a:t>turns</a:t>
            </a:r>
            <a:r>
              <a:rPr lang="de-AT" dirty="0"/>
              <a:t> </a:t>
            </a:r>
            <a:r>
              <a:rPr lang="de-AT" dirty="0" err="1"/>
              <a:t>integers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dense</a:t>
            </a:r>
            <a:r>
              <a:rPr lang="de-AT" dirty="0"/>
              <a:t> </a:t>
            </a:r>
            <a:r>
              <a:rPr lang="de-AT" dirty="0" err="1"/>
              <a:t>vectors</a:t>
            </a:r>
            <a:r>
              <a:rPr lang="de-AT" dirty="0"/>
              <a:t>.</a:t>
            </a:r>
          </a:p>
          <a:p>
            <a:r>
              <a:rPr lang="de-AT" dirty="0"/>
              <a:t>LSTM: Long Short-Term Memory: 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Solves</a:t>
            </a:r>
            <a:r>
              <a:rPr lang="de-AT" dirty="0"/>
              <a:t> </a:t>
            </a:r>
            <a:r>
              <a:rPr lang="de-AT" dirty="0" err="1"/>
              <a:t>short</a:t>
            </a:r>
            <a:r>
              <a:rPr lang="de-AT" dirty="0"/>
              <a:t>-term </a:t>
            </a:r>
            <a:r>
              <a:rPr lang="de-AT" dirty="0" err="1"/>
              <a:t>memory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remembering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 </a:t>
            </a:r>
            <a:r>
              <a:rPr lang="de-AT" dirty="0" err="1"/>
              <a:t>intervals</a:t>
            </a:r>
            <a:endParaRPr lang="de-AT" dirty="0"/>
          </a:p>
          <a:p>
            <a:pPr marL="0" indent="0">
              <a:buFontTx/>
              <a:buNone/>
            </a:pPr>
            <a:r>
              <a:rPr lang="de-AT" dirty="0"/>
              <a:t>GRU: </a:t>
            </a:r>
            <a:r>
              <a:rPr lang="de-AT" dirty="0" err="1"/>
              <a:t>Grated</a:t>
            </a:r>
            <a:r>
              <a:rPr lang="de-AT" dirty="0"/>
              <a:t> </a:t>
            </a:r>
            <a:r>
              <a:rPr lang="de-AT" dirty="0" err="1"/>
              <a:t>recurrent</a:t>
            </a:r>
            <a:r>
              <a:rPr lang="de-AT" dirty="0"/>
              <a:t> Unit</a:t>
            </a:r>
          </a:p>
          <a:p>
            <a:pPr marL="171450" indent="-171450">
              <a:buFontTx/>
              <a:buChar char="-"/>
            </a:pPr>
            <a:r>
              <a:rPr lang="de-AT" dirty="0"/>
              <a:t>Performing </a:t>
            </a:r>
            <a:r>
              <a:rPr lang="de-AT" dirty="0" err="1"/>
              <a:t>better</a:t>
            </a:r>
            <a:r>
              <a:rPr lang="de-AT" dirty="0"/>
              <a:t> on </a:t>
            </a:r>
            <a:r>
              <a:rPr lang="de-AT" dirty="0" err="1"/>
              <a:t>smallers</a:t>
            </a:r>
            <a:r>
              <a:rPr lang="de-AT" dirty="0"/>
              <a:t> and </a:t>
            </a:r>
            <a:r>
              <a:rPr lang="de-AT" dirty="0" err="1"/>
              <a:t>less</a:t>
            </a:r>
            <a:r>
              <a:rPr lang="de-AT" dirty="0"/>
              <a:t> frequent </a:t>
            </a:r>
            <a:r>
              <a:rPr lang="de-AT" dirty="0" err="1"/>
              <a:t>datasets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Reason</a:t>
            </a:r>
            <a:r>
              <a:rPr lang="de-AT" dirty="0"/>
              <a:t>: </a:t>
            </a:r>
            <a:r>
              <a:rPr lang="de-AT" dirty="0" err="1"/>
              <a:t>more</a:t>
            </a:r>
            <a:r>
              <a:rPr lang="de-AT" dirty="0"/>
              <a:t> flexible</a:t>
            </a:r>
          </a:p>
          <a:p>
            <a:pPr marL="0" indent="0">
              <a:buFontTx/>
              <a:buNone/>
            </a:pPr>
            <a:r>
              <a:rPr lang="de-AT" dirty="0"/>
              <a:t>Layer </a:t>
            </a:r>
            <a:r>
              <a:rPr lang="de-AT" dirty="0" err="1"/>
              <a:t>Normalization</a:t>
            </a:r>
            <a:r>
              <a:rPr lang="de-AT" dirty="0"/>
              <a:t>: 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Technique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normalize</a:t>
            </a:r>
            <a:r>
              <a:rPr lang="de-AT" dirty="0"/>
              <a:t> the </a:t>
            </a:r>
            <a:r>
              <a:rPr lang="de-AT" dirty="0" err="1"/>
              <a:t>distributions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.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Faster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and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accuracy</a:t>
            </a:r>
            <a:endParaRPr lang="de-AT" dirty="0"/>
          </a:p>
          <a:p>
            <a:pPr marL="0" indent="0">
              <a:buFontTx/>
              <a:buNone/>
            </a:pPr>
            <a:r>
              <a:rPr lang="de-AT" dirty="0" err="1"/>
              <a:t>Dense</a:t>
            </a:r>
            <a:r>
              <a:rPr lang="de-AT" dirty="0"/>
              <a:t>: 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Convert</a:t>
            </a:r>
            <a:r>
              <a:rPr lang="de-AT" dirty="0"/>
              <a:t> the final feature </a:t>
            </a:r>
            <a:r>
              <a:rPr lang="de-AT" dirty="0" err="1"/>
              <a:t>map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fully </a:t>
            </a:r>
            <a:r>
              <a:rPr lang="de-AT" dirty="0" err="1"/>
              <a:t>connected</a:t>
            </a:r>
            <a:r>
              <a:rPr lang="de-AT" dirty="0"/>
              <a:t> </a:t>
            </a:r>
            <a:r>
              <a:rPr lang="de-AT" dirty="0" err="1"/>
              <a:t>layer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Changes</a:t>
            </a:r>
            <a:r>
              <a:rPr lang="de-AT" dirty="0"/>
              <a:t> the </a:t>
            </a:r>
            <a:r>
              <a:rPr lang="de-AT" dirty="0" err="1"/>
              <a:t>dimensions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the </a:t>
            </a:r>
            <a:r>
              <a:rPr lang="de-AT" dirty="0" err="1"/>
              <a:t>vector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728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JS</a:t>
            </a:r>
          </a:p>
          <a:p>
            <a:r>
              <a:rPr lang="de-AT" dirty="0" err="1"/>
              <a:t>Rnn</a:t>
            </a:r>
            <a:r>
              <a:rPr lang="de-AT" dirty="0"/>
              <a:t> </a:t>
            </a:r>
            <a:r>
              <a:rPr lang="de-AT" dirty="0" err="1"/>
              <a:t>relies</a:t>
            </a:r>
            <a:r>
              <a:rPr lang="de-AT" dirty="0"/>
              <a:t> on </a:t>
            </a:r>
            <a:r>
              <a:rPr lang="de-AT" dirty="0" err="1"/>
              <a:t>past</a:t>
            </a:r>
            <a:r>
              <a:rPr lang="de-AT" dirty="0"/>
              <a:t> and </a:t>
            </a:r>
            <a:r>
              <a:rPr lang="de-AT" dirty="0" err="1"/>
              <a:t>presetn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  <a:p>
            <a:r>
              <a:rPr lang="de-AT" dirty="0" err="1"/>
              <a:t>Situations</a:t>
            </a:r>
            <a:r>
              <a:rPr lang="de-AT" dirty="0"/>
              <a:t>, </a:t>
            </a:r>
            <a:r>
              <a:rPr lang="de-AT" dirty="0" err="1"/>
              <a:t>where</a:t>
            </a:r>
            <a:r>
              <a:rPr lang="de-AT" dirty="0"/>
              <a:t> a </a:t>
            </a:r>
            <a:r>
              <a:rPr lang="de-AT" dirty="0" err="1"/>
              <a:t>prediction</a:t>
            </a:r>
            <a:r>
              <a:rPr lang="de-AT" dirty="0"/>
              <a:t> </a:t>
            </a:r>
            <a:r>
              <a:rPr lang="de-AT" dirty="0" err="1"/>
              <a:t>depends</a:t>
            </a:r>
            <a:r>
              <a:rPr lang="de-AT" dirty="0"/>
              <a:t> on the </a:t>
            </a:r>
            <a:r>
              <a:rPr lang="de-AT" dirty="0" err="1"/>
              <a:t>future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well</a:t>
            </a:r>
            <a:endParaRPr lang="de-AT" dirty="0"/>
          </a:p>
          <a:p>
            <a:r>
              <a:rPr lang="de-AT" dirty="0" err="1"/>
              <a:t>Enable</a:t>
            </a:r>
            <a:r>
              <a:rPr lang="de-AT" dirty="0"/>
              <a:t> </a:t>
            </a:r>
            <a:r>
              <a:rPr lang="de-AT" dirty="0" err="1"/>
              <a:t>straight</a:t>
            </a:r>
            <a:r>
              <a:rPr lang="de-AT" dirty="0"/>
              <a:t> and reverse </a:t>
            </a:r>
            <a:r>
              <a:rPr lang="de-AT" dirty="0" err="1"/>
              <a:t>traversal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the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BRNN</a:t>
            </a:r>
          </a:p>
          <a:p>
            <a:r>
              <a:rPr lang="de-AT" dirty="0" err="1">
                <a:sym typeface="Wingdings" panose="05000000000000000000" pitchFamily="2" charset="2"/>
              </a:rPr>
              <a:t>Combination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of</a:t>
            </a:r>
            <a:r>
              <a:rPr lang="de-AT" dirty="0">
                <a:sym typeface="Wingdings" panose="05000000000000000000" pitchFamily="2" charset="2"/>
              </a:rPr>
              <a:t> 2 RNNs, </a:t>
            </a:r>
            <a:r>
              <a:rPr lang="de-AT" dirty="0" err="1">
                <a:sym typeface="Wingdings" panose="05000000000000000000" pitchFamily="2" charset="2"/>
              </a:rPr>
              <a:t>one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moves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forward</a:t>
            </a:r>
            <a:r>
              <a:rPr lang="de-AT" dirty="0">
                <a:sym typeface="Wingdings" panose="05000000000000000000" pitchFamily="2" charset="2"/>
              </a:rPr>
              <a:t>, </a:t>
            </a:r>
            <a:r>
              <a:rPr lang="de-AT" dirty="0" err="1">
                <a:sym typeface="Wingdings" panose="05000000000000000000" pitchFamily="2" charset="2"/>
              </a:rPr>
              <a:t>one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>
                <a:sym typeface="Wingdings" panose="05000000000000000000" pitchFamily="2" charset="2"/>
              </a:rPr>
              <a:t>backwards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https://blog.paperspace.com/bidirectional-rnn-keras/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690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JS</a:t>
            </a:r>
          </a:p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Stacked</a:t>
            </a:r>
            <a:r>
              <a:rPr lang="de-AT" dirty="0"/>
              <a:t> Architecture</a:t>
            </a:r>
          </a:p>
          <a:p>
            <a:r>
              <a:rPr lang="de-AT" dirty="0"/>
              <a:t>Main </a:t>
            </a:r>
            <a:r>
              <a:rPr lang="de-AT" dirty="0" err="1"/>
              <a:t>benifit</a:t>
            </a:r>
            <a:r>
              <a:rPr lang="de-AT" dirty="0"/>
              <a:t>: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becomes</a:t>
            </a:r>
            <a:r>
              <a:rPr lang="de-AT" dirty="0"/>
              <a:t> </a:t>
            </a:r>
            <a:r>
              <a:rPr lang="de-AT" dirty="0" err="1"/>
              <a:t>deeper</a:t>
            </a:r>
            <a:r>
              <a:rPr lang="de-AT" dirty="0"/>
              <a:t> and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accurate</a:t>
            </a:r>
            <a:endParaRPr lang="de-AT" dirty="0"/>
          </a:p>
          <a:p>
            <a:r>
              <a:rPr lang="de-AT" dirty="0"/>
              <a:t>Additional </a:t>
            </a:r>
            <a:r>
              <a:rPr lang="de-AT" dirty="0" err="1"/>
              <a:t>layers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understood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recombine</a:t>
            </a:r>
            <a:r>
              <a:rPr lang="de-AT" dirty="0"/>
              <a:t> the </a:t>
            </a:r>
            <a:r>
              <a:rPr lang="de-AT" dirty="0" err="1"/>
              <a:t>learned</a:t>
            </a:r>
            <a:r>
              <a:rPr lang="de-AT" dirty="0"/>
              <a:t> </a:t>
            </a:r>
            <a:r>
              <a:rPr lang="de-AT" dirty="0" err="1"/>
              <a:t>representations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prior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 and </a:t>
            </a:r>
            <a:r>
              <a:rPr lang="de-AT" dirty="0" err="1"/>
              <a:t>create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representations</a:t>
            </a:r>
            <a:endParaRPr lang="de-AT" dirty="0"/>
          </a:p>
          <a:p>
            <a:r>
              <a:rPr lang="de-AT" dirty="0" err="1"/>
              <a:t>Increasing</a:t>
            </a:r>
            <a:r>
              <a:rPr lang="de-AT" dirty="0"/>
              <a:t> </a:t>
            </a:r>
            <a:r>
              <a:rPr lang="de-AT" dirty="0" err="1"/>
              <a:t>depth</a:t>
            </a:r>
            <a:r>
              <a:rPr lang="de-AT" dirty="0"/>
              <a:t> </a:t>
            </a:r>
            <a:r>
              <a:rPr lang="de-AT" dirty="0" err="1"/>
              <a:t>helps</a:t>
            </a:r>
            <a:r>
              <a:rPr lang="de-AT" dirty="0"/>
              <a:t> find </a:t>
            </a:r>
            <a:r>
              <a:rPr lang="de-AT" dirty="0" err="1"/>
              <a:t>alternate</a:t>
            </a:r>
            <a:r>
              <a:rPr lang="de-AT" dirty="0"/>
              <a:t> </a:t>
            </a:r>
            <a:r>
              <a:rPr lang="de-AT" dirty="0" err="1"/>
              <a:t>solutions</a:t>
            </a:r>
            <a:r>
              <a:rPr lang="de-AT" dirty="0"/>
              <a:t>,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require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neuros</a:t>
            </a:r>
            <a:r>
              <a:rPr lang="de-AT" dirty="0"/>
              <a:t> and </a:t>
            </a:r>
            <a:r>
              <a:rPr lang="de-AT" dirty="0" err="1"/>
              <a:t>allow</a:t>
            </a:r>
            <a:r>
              <a:rPr lang="de-AT" dirty="0"/>
              <a:t> </a:t>
            </a:r>
            <a:r>
              <a:rPr lang="de-AT" dirty="0" err="1"/>
              <a:t>faster</a:t>
            </a:r>
            <a:r>
              <a:rPr lang="de-AT" dirty="0"/>
              <a:t> </a:t>
            </a:r>
            <a:r>
              <a:rPr lang="de-AT" dirty="0" err="1"/>
              <a:t>training</a:t>
            </a:r>
            <a:endParaRPr lang="de-AT" dirty="0"/>
          </a:p>
          <a:p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/>
              <a:t>returned</a:t>
            </a:r>
            <a:endParaRPr lang="de-AT" dirty="0"/>
          </a:p>
          <a:p>
            <a:endParaRPr lang="de-AT" dirty="0"/>
          </a:p>
          <a:p>
            <a:r>
              <a:rPr lang="de-AT" dirty="0"/>
              <a:t>https://machinelearningmastery.com/stacked-long-short-term-memory-networks/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010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Short </a:t>
            </a:r>
            <a:r>
              <a:rPr lang="de-AT" err="1"/>
              <a:t>explain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370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NT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9997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NT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7647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NT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41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NT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976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JF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652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JF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860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JF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99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JF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224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/>
              <a:t>JF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295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JF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196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JF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65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 will continue with the layers we used in our neural network, as we have already seen in the code in a previous slide. At first, as the data is often unstructured and noisy, we vectorized the data with the Embedding layer. Next we created a Stacked layout, where we added a bidirectional LSTM, followed by a bidirectional GRU and completed by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LayerNormalization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repeated that step three times with different units for every iteration. The finalize the model, we added a Dense Layer.</a:t>
            </a:r>
            <a:endParaRPr lang="de-A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08211-C4B5-4158-B8BD-8C7CDF928B4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410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D1554-062B-4A41-C865-60292BA0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39A970-7EAC-849E-F0CB-54D968DA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1F6B-226C-5740-8A5C-8409BA4A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B15D9-3E36-C2EA-78E8-68186E82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77FA3-0346-67FF-D6EA-79A29F37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45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DDE09-D0C8-8538-71B1-FFDB0913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127B3-91D1-6B51-DDFD-C64BFF4A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DB6CB-974A-FB10-73A3-D895A035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00D41-5475-D717-D98E-C30CD7A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3857C-6465-3F0C-FF57-13F061F2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6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00E15-98BC-F107-BF9F-E5FB60CCD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7A9FF2-358D-008C-D687-277103F7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A6BD7-EFCE-3C82-184B-B4386B21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299DE-842B-EF83-ECCB-48B31D27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02CB4-237D-8B3A-49C7-91A83F5F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643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45012-BA36-6B5C-1F74-543300D3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4A0F7-3004-8369-8D55-48EF5F45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9ABA7-CC9E-9F85-40A2-1C3FDFAB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805A0-7E81-23CA-CB76-866D3EDD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60A96-4C80-D875-DD2E-E3956BAB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01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572E-5663-3685-3648-25A76FB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D70C54-42D5-54AC-16E0-673E1425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11506-1880-E6C9-5FF2-D47F9709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962F-BFBF-B695-7224-3E3A4F69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F74DF-33FF-4CCA-367F-FE1B9D3D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2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3760D-7152-B924-D39E-76A2C7E3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B3210-FDB2-A77F-2DBB-5565A59CC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563BB-7DD5-13E6-E1B5-DBF64B03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68DF79-1A48-735D-AA9F-89201348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92C12-9607-D4AC-7908-2037A1A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70F45A-F659-CA05-1F5F-63CEA6D2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726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62AB-6C33-B927-E3A8-2E133FB7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F6F2F-D6E6-EC9C-205D-02D0A31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40D48-E4C1-A64C-08B5-4CF8A6BF3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5A2294-051C-F301-1092-69D21B253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11EA87-40C4-FD35-ADF3-14404CB4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9E6AF0-181D-E5B5-CD27-76A097A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4F03C-0759-392E-6EA6-96E6315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215205-E156-92B9-C717-A504845D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0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6C0FA-4051-82D5-ECAC-5034D261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4A8D71-7C16-A29E-34B6-E2E3D1DB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B3D61A-48E0-A001-F276-90CD3D9A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C10B14-F0A6-7813-BC49-B4470CAA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1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B4EFAB-0F6D-9768-1368-3D9D20E7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5672F0-BE66-032A-C40C-D26C090F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A69267-7AC7-9D8C-DDBF-7BCAA82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67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34B60-2D57-7651-F558-95AF1CAD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2EEF0-F927-D3D0-4D0C-C752F500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A674F5-B2D8-4EB9-0E3E-C2C2C4377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8F553-136C-0007-CED6-8D68A266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38FAA-8728-4D96-F9AA-12671600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E61106-527B-0054-8C7B-DA6E6F93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37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C9333-06D6-8A03-0BB1-7A1B2EF5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30405D-0C15-CB23-9C75-B060EC4EB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63095-DABA-C712-F519-D1A22F9BF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8C4B75-3A1B-0F71-B187-74351372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F4EBB-6E33-0C19-C3D6-54389CF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D2954-C83D-A034-07BD-CC181135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06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82E712-2D52-3ABD-FA3A-06328B1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35D29-B43F-EC16-67FA-8BD82443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4D7B3-19E1-68CF-60BD-E317052C6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1100-4EC5-4D96-B318-D2F34AFDD7FB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94D-F9B6-7715-06D1-8E0AA74EE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AC634-006C-5495-4AED-A4BC435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F39A-421D-4F48-9411-56283E586C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84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142A1-C8A7-8541-2C48-B5E153E52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90" r="9093" b="13366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C1A63-D046-0A0D-E944-B5A39A64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de-AT" sz="5400"/>
              <a:t>NLP -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17D7D-6E26-4CF0-FA3F-D9578B3B2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de-AT" sz="2000" dirty="0"/>
              <a:t>Feistenauer Jakob, Nague Marcel, Öztürk Mert, Ströhle Justin, Tomasini Nico </a:t>
            </a:r>
          </a:p>
        </p:txBody>
      </p:sp>
    </p:spTree>
    <p:extLst>
      <p:ext uri="{BB962C8B-B14F-4D97-AF65-F5344CB8AC3E}">
        <p14:creationId xmlns:p14="http://schemas.microsoft.com/office/powerpoint/2010/main" val="36761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47C15F6D-292E-2DFD-FD3E-BE8DA8CD9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077FD1-9D8D-A442-52A2-CC334CF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Layers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A9B3C23-1D56-B537-F365-2F4DD717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031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549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77FD1-9D8D-A442-52A2-CC334CF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Bidirectional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2F830F-423B-DE51-A4A2-95CF5783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7511" y="1586737"/>
            <a:ext cx="7336977" cy="509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47C15F6D-292E-2DFD-FD3E-BE8DA8CD9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077FD1-9D8D-A442-52A2-CC334CF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Stacked Layers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343979F-301F-7D80-1108-E05C8580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Deeper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Higher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 and fast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E1AFE-23C3-2DA2-9227-13925CC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de-AT" sz="4000"/>
              <a:t>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566D1-276A-4CB0-7776-98353622F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3" r="6100" b="-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E546D2C-8542-720F-36C2-84DB706F4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876238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820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077FD1-9D8D-A442-52A2-CC334CF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Max words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ED8B45C-7A27-18AC-5060-BD85783F6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43" b="2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848D0D-AB5B-B5FF-4A81-91248901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Most words used within the first 250 words</a:t>
            </a:r>
          </a:p>
          <a:p>
            <a:r>
              <a:rPr lang="en-US" sz="2000">
                <a:solidFill>
                  <a:srgbClr val="FFFFFF"/>
                </a:solidFill>
              </a:rPr>
              <a:t>We used 250 for first test of a model</a:t>
            </a:r>
          </a:p>
          <a:p>
            <a:r>
              <a:rPr lang="en-US" sz="2000">
                <a:solidFill>
                  <a:srgbClr val="FFFFFF"/>
                </a:solidFill>
              </a:rPr>
              <a:t>250 is faster than 1000</a:t>
            </a:r>
          </a:p>
          <a:p>
            <a:r>
              <a:rPr lang="en-US" sz="2000">
                <a:solidFill>
                  <a:srgbClr val="FFFFFF"/>
                </a:solidFill>
              </a:rPr>
              <a:t>Final Result with 1000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77FD1-9D8D-A442-52A2-CC334CF5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Stopwords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43BB1016-9ED1-6F8F-A17D-3AE6B1FACE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483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41">
            <a:extLst>
              <a:ext uri="{FF2B5EF4-FFF2-40B4-BE49-F238E27FC236}">
                <a16:creationId xmlns:a16="http://schemas.microsoft.com/office/drawing/2014/main" id="{C5C5D063-15E2-0289-2490-A52CF7617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74F40A-A286-BF19-4D19-D43895AC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Vocabulary Size / Number of Epochs</a:t>
            </a:r>
          </a:p>
        </p:txBody>
      </p:sp>
      <p:graphicFrame>
        <p:nvGraphicFramePr>
          <p:cNvPr id="40" name="Inhaltsplatzhalter 2">
            <a:extLst>
              <a:ext uri="{FF2B5EF4-FFF2-40B4-BE49-F238E27FC236}">
                <a16:creationId xmlns:a16="http://schemas.microsoft.com/office/drawing/2014/main" id="{5ACD1437-F311-9B23-DED2-FE2C28BD0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87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80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B3903A5-521B-56FE-CB70-EE8E75329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13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077FD1-9D8D-A442-52A2-CC334CF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Embedding Size / </a:t>
            </a:r>
            <a:r>
              <a:rPr lang="de-AT" sz="4000">
                <a:solidFill>
                  <a:srgbClr val="FFFFFF"/>
                </a:solidFill>
              </a:rPr>
              <a:t>Batch Size</a:t>
            </a:r>
            <a:endParaRPr lang="en-GB" sz="40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25672E00-3A03-D40F-8B70-BD8CE76AC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2431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737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DC25B-CA84-B585-5BFF-5EED9C6A3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DC463-046D-19EE-BE56-D34AB0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Review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EDA7D-6FC5-03A5-40CE-1303B38B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Final Result </a:t>
            </a:r>
          </a:p>
          <a:p>
            <a:r>
              <a:rPr lang="en-GB" sz="2000" dirty="0">
                <a:solidFill>
                  <a:srgbClr val="FFFFFF"/>
                </a:solidFill>
              </a:rPr>
              <a:t>Hybrid Stacked LSTM &amp; GRU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Stop words not good in our case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Small Neuronal Networks are nearly as good</a:t>
            </a:r>
          </a:p>
          <a:p>
            <a:r>
              <a:rPr lang="en-GB" sz="2000" dirty="0">
                <a:solidFill>
                  <a:srgbClr val="FFFFFF"/>
                </a:solidFill>
              </a:rPr>
              <a:t>Transformers would be better</a:t>
            </a:r>
          </a:p>
          <a:p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4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2EECF-2705-644F-C3C2-D3D901DB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AT" sz="5400"/>
              <a:t>Source 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7B8CBE-D30E-84BC-07AF-E5AC2BC72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AT" sz="2000" dirty="0"/>
              <a:t>https://github.com/justinstroehleFH/NLP-Artificial-Intelligence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F6FD3-4948-FCDF-EC5B-4802BEA67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8" r="1583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60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16F9B944-576F-5C8F-51A5-C75523217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B74F6E-D104-BD25-3B82-4FA03DBC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GB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E6297-FED9-CA18-C922-CDC4E1AA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GB" dirty="0"/>
              <a:t>Dataset</a:t>
            </a:r>
          </a:p>
          <a:p>
            <a:r>
              <a:rPr lang="en-GB" dirty="0"/>
              <a:t>Final network</a:t>
            </a:r>
          </a:p>
          <a:p>
            <a:r>
              <a:rPr lang="en-GB" dirty="0"/>
              <a:t>Layers</a:t>
            </a:r>
          </a:p>
          <a:p>
            <a:r>
              <a:rPr lang="en-GB" dirty="0"/>
              <a:t>Hyperparameters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602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852EF-73B3-EA5E-6ECC-C9953AEF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de-AT" sz="4000"/>
              <a:t>Dataset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14AA7FC-9122-514F-6444-830B087F4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3" r="6421" b="-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A9DD90D1-DE94-BE31-6C60-6BEA9C0F4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566088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93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7AC5438-DAA0-1FF4-02E5-A0CF3D109FA4}"/>
              </a:ext>
            </a:extLst>
          </p:cNvPr>
          <p:cNvSpPr/>
          <p:nvPr/>
        </p:nvSpPr>
        <p:spPr>
          <a:xfrm>
            <a:off x="4159547" y="252626"/>
            <a:ext cx="4360460" cy="4223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2">
            <a:schemeClr val="dk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C3614-C017-6284-C378-F61043B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984" y="338728"/>
            <a:ext cx="3883585" cy="817397"/>
          </a:xfrm>
        </p:spPr>
        <p:txBody>
          <a:bodyPr/>
          <a:lstStyle/>
          <a:p>
            <a:r>
              <a:rPr lang="de-AT">
                <a:solidFill>
                  <a:schemeClr val="bg1"/>
                </a:solidFill>
              </a:rPr>
              <a:t>Final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0C45E-C43F-A49F-31E3-6319DD84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984" y="1279037"/>
            <a:ext cx="3713328" cy="3091218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87,58 % total accuracy</a:t>
            </a:r>
          </a:p>
          <a:p>
            <a:r>
              <a:rPr lang="en-GB" sz="2400">
                <a:solidFill>
                  <a:schemeClr val="bg1"/>
                </a:solidFill>
              </a:rPr>
              <a:t>5 epochs</a:t>
            </a:r>
          </a:p>
          <a:p>
            <a:r>
              <a:rPr lang="en-GB" sz="2400">
                <a:solidFill>
                  <a:schemeClr val="bg1"/>
                </a:solidFill>
              </a:rPr>
              <a:t>1000 max words</a:t>
            </a:r>
          </a:p>
          <a:p>
            <a:r>
              <a:rPr lang="en-GB" sz="2400">
                <a:solidFill>
                  <a:schemeClr val="bg1"/>
                </a:solidFill>
              </a:rPr>
              <a:t>64 batch size</a:t>
            </a:r>
          </a:p>
          <a:p>
            <a:r>
              <a:rPr lang="en-GB" sz="2400">
                <a:solidFill>
                  <a:schemeClr val="bg1"/>
                </a:solidFill>
              </a:rPr>
              <a:t>5000 vocabulary size </a:t>
            </a:r>
          </a:p>
          <a:p>
            <a:r>
              <a:rPr lang="en-GB" sz="2400">
                <a:solidFill>
                  <a:schemeClr val="bg1"/>
                </a:solidFill>
              </a:rPr>
              <a:t>64 embedding size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6FA458F-6F0D-782A-0DC6-FB3E0A04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388" y="4583277"/>
            <a:ext cx="12192000" cy="23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0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90659-7E1E-0A06-313B-B54E3D0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264F1E-AC67-5AEC-9919-8CD34F38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22" t="2275" r="6102"/>
          <a:stretch/>
        </p:blipFill>
        <p:spPr>
          <a:xfrm>
            <a:off x="6359769" y="1527154"/>
            <a:ext cx="5210190" cy="380369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FD34D5-1951-8F0C-8DE7-A1A0EF5C2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2" r="1673"/>
          <a:stretch/>
        </p:blipFill>
        <p:spPr>
          <a:xfrm>
            <a:off x="265923" y="1527154"/>
            <a:ext cx="5439747" cy="37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85F0835-15BA-9FE0-B50A-27E676E0A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790659-7E1E-0A06-313B-B54E3D01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Inspiration</a:t>
            </a:r>
            <a:endParaRPr lang="de-AT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8A6B3EF7-E51C-8973-DDB4-AECE34D92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418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442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3B940-654C-062B-2B23-7AA7A16D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20609E-A388-E3DA-D4CC-174B591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591" y="0"/>
            <a:ext cx="5156029" cy="442350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75D2AF-1388-99E8-CF68-E6688EF6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82591" y="4423501"/>
            <a:ext cx="5156029" cy="23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9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C3614-C017-6284-C378-F61043B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38" y="736980"/>
            <a:ext cx="3883585" cy="1008465"/>
          </a:xfrm>
        </p:spPr>
        <p:txBody>
          <a:bodyPr/>
          <a:lstStyle/>
          <a:p>
            <a:r>
              <a:rPr lang="de-AT">
                <a:solidFill>
                  <a:schemeClr val="bg1"/>
                </a:solidFill>
              </a:rPr>
              <a:t>Final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0C45E-C43F-A49F-31E3-6319DD84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38" y="2163170"/>
            <a:ext cx="3713328" cy="3091218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87,58% total accuracy</a:t>
            </a:r>
          </a:p>
          <a:p>
            <a:r>
              <a:rPr lang="en-GB" sz="2400">
                <a:solidFill>
                  <a:schemeClr val="bg1"/>
                </a:solidFill>
              </a:rPr>
              <a:t>5 epochs</a:t>
            </a:r>
          </a:p>
          <a:p>
            <a:r>
              <a:rPr lang="en-GB" sz="2400">
                <a:solidFill>
                  <a:schemeClr val="bg1"/>
                </a:solidFill>
              </a:rPr>
              <a:t>1000 max words</a:t>
            </a:r>
          </a:p>
          <a:p>
            <a:r>
              <a:rPr lang="en-GB" sz="2400">
                <a:solidFill>
                  <a:schemeClr val="bg1"/>
                </a:solidFill>
              </a:rPr>
              <a:t>64 batch size</a:t>
            </a:r>
          </a:p>
          <a:p>
            <a:r>
              <a:rPr lang="en-GB" sz="2400">
                <a:solidFill>
                  <a:schemeClr val="bg1"/>
                </a:solidFill>
              </a:rPr>
              <a:t>1000 vocabulary size </a:t>
            </a:r>
          </a:p>
          <a:p>
            <a:r>
              <a:rPr lang="en-GB" sz="2400">
                <a:solidFill>
                  <a:schemeClr val="bg1"/>
                </a:solidFill>
              </a:rPr>
              <a:t>64 embedding size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40842E-56B7-89D8-CE5E-A077D7E9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68937"/>
            <a:ext cx="10507256" cy="61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9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E5858C-E91B-FAF4-9474-B3596D9D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Layers</a:t>
            </a:r>
          </a:p>
        </p:txBody>
      </p:sp>
      <p:pic>
        <p:nvPicPr>
          <p:cNvPr id="9" name="Grafik 10">
            <a:extLst>
              <a:ext uri="{FF2B5EF4-FFF2-40B4-BE49-F238E27FC236}">
                <a16:creationId xmlns:a16="http://schemas.microsoft.com/office/drawing/2014/main" id="{98273A84-0459-F835-18BC-9B9271C5D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98" y="17562"/>
            <a:ext cx="6349804" cy="68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0C0DAEFB3B50418F93EEAC8B87E91A" ma:contentTypeVersion="13" ma:contentTypeDescription="Ein neues Dokument erstellen." ma:contentTypeScope="" ma:versionID="b1ca143f48d843a1cb0c281315596e3e">
  <xsd:schema xmlns:xsd="http://www.w3.org/2001/XMLSchema" xmlns:xs="http://www.w3.org/2001/XMLSchema" xmlns:p="http://schemas.microsoft.com/office/2006/metadata/properties" xmlns:ns3="11676ca0-fe36-4001-8c31-794305137240" xmlns:ns4="03cdfd40-6fa6-4df7-89c4-ab2e3e9b1292" targetNamespace="http://schemas.microsoft.com/office/2006/metadata/properties" ma:root="true" ma:fieldsID="0f756dac0196fb14878a6e4cdd4f1d5b" ns3:_="" ns4:_="">
    <xsd:import namespace="11676ca0-fe36-4001-8c31-794305137240"/>
    <xsd:import namespace="03cdfd40-6fa6-4df7-89c4-ab2e3e9b12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676ca0-fe36-4001-8c31-7943051372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dfd40-6fa6-4df7-89c4-ab2e3e9b1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07DC1-1CFD-4ACC-AB02-8CA934D288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C995E2-1BD0-44AA-ACCF-8E938091FE4F}">
  <ds:schemaRefs>
    <ds:schemaRef ds:uri="03cdfd40-6fa6-4df7-89c4-ab2e3e9b1292"/>
    <ds:schemaRef ds:uri="11676ca0-fe36-4001-8c31-7943051372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F074CB-F276-4664-9FBB-81E91A6BB44F}">
  <ds:schemaRefs>
    <ds:schemaRef ds:uri="03cdfd40-6fa6-4df7-89c4-ab2e3e9b1292"/>
    <ds:schemaRef ds:uri="11676ca0-fe36-4001-8c31-7943051372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Breitbild</PresentationFormat>
  <Paragraphs>143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</vt:lpstr>
      <vt:lpstr>NLP - Project</vt:lpstr>
      <vt:lpstr>Agenda</vt:lpstr>
      <vt:lpstr>Dataset</vt:lpstr>
      <vt:lpstr>Final network</vt:lpstr>
      <vt:lpstr>Results</vt:lpstr>
      <vt:lpstr>Inspiration</vt:lpstr>
      <vt:lpstr>PowerPoint-Präsentation</vt:lpstr>
      <vt:lpstr>Final network</vt:lpstr>
      <vt:lpstr>Layers</vt:lpstr>
      <vt:lpstr>Layers</vt:lpstr>
      <vt:lpstr>Bidirectional</vt:lpstr>
      <vt:lpstr>Stacked Layers</vt:lpstr>
      <vt:lpstr>Hyperparameters</vt:lpstr>
      <vt:lpstr>Max words</vt:lpstr>
      <vt:lpstr>Stopwords</vt:lpstr>
      <vt:lpstr>Vocabulary Size / Number of Epochs</vt:lpstr>
      <vt:lpstr>Embedding Size / Batch Size</vt:lpstr>
      <vt:lpstr>Review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STRÖHLE Justin</dc:creator>
  <cp:lastModifiedBy>Justin STRÖHLE</cp:lastModifiedBy>
  <cp:revision>1</cp:revision>
  <dcterms:created xsi:type="dcterms:W3CDTF">2022-06-06T08:20:30Z</dcterms:created>
  <dcterms:modified xsi:type="dcterms:W3CDTF">2022-06-08T13:24:37Z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0x010100CC0C0DAEFB3B50418F93EEAC8B87E91A</vt:lpwstr>
  </property>
</Properties>
</file>