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sldIdLst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D0B-1BBB-45D7-9A1D-4204895F581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8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lue Rectangle Text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b="1" kern="1200" dirty="0" smtClean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1B5A-0D34-46CE-8111-D54B0EF04D18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1280851"/>
            <a:ext cx="12192000" cy="236855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/>
          </p:nvPr>
        </p:nvSpPr>
        <p:spPr>
          <a:xfrm>
            <a:off x="0" y="3980615"/>
            <a:ext cx="12192000" cy="1413189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98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ue Rectangles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6350000" y="1303338"/>
            <a:ext cx="5664200" cy="42418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0" y="1300840"/>
            <a:ext cx="6096000" cy="1851815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8"/>
          </p:nvPr>
        </p:nvSpPr>
        <p:spPr>
          <a:xfrm>
            <a:off x="0" y="3679626"/>
            <a:ext cx="6096000" cy="1851815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095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ight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/>
          </p:nvPr>
        </p:nvSpPr>
        <p:spPr>
          <a:xfrm>
            <a:off x="0" y="1303866"/>
            <a:ext cx="5588000" cy="182880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8"/>
          </p:nvPr>
        </p:nvSpPr>
        <p:spPr>
          <a:xfrm>
            <a:off x="6590033" y="1303866"/>
            <a:ext cx="5588000" cy="182880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sz="quarter" idx="19"/>
          </p:nvPr>
        </p:nvSpPr>
        <p:spPr>
          <a:xfrm>
            <a:off x="2567" y="3574491"/>
            <a:ext cx="5588000" cy="182880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8"/>
          <p:cNvSpPr>
            <a:spLocks noGrp="1"/>
          </p:cNvSpPr>
          <p:nvPr>
            <p:ph sz="quarter" idx="20"/>
          </p:nvPr>
        </p:nvSpPr>
        <p:spPr>
          <a:xfrm>
            <a:off x="6585835" y="3601117"/>
            <a:ext cx="5588000" cy="182880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94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1" y="1304926"/>
            <a:ext cx="5575300" cy="1209675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1" y="2667001"/>
            <a:ext cx="5575300" cy="1209675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1" y="4114800"/>
            <a:ext cx="5575300" cy="194310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324600" y="1362076"/>
            <a:ext cx="5207000" cy="1057275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299200" y="2724151"/>
            <a:ext cx="5207000" cy="1057275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4124326"/>
            <a:ext cx="5207000" cy="1685925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5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ue Text Bar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2B2-9378-4BEC-8C54-8D8FAFDF19A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955A-F11E-403D-8882-FF59C126F19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5" y="173037"/>
            <a:ext cx="1113539" cy="832106"/>
          </a:xfrm>
          <a:prstGeom prst="rect">
            <a:avLst/>
          </a:prstGeom>
        </p:spPr>
      </p:pic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7157863" y="1484330"/>
            <a:ext cx="4165600" cy="1498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7176295" y="4133250"/>
            <a:ext cx="4165600" cy="1498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465605" y="946731"/>
            <a:ext cx="10726396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85515" y="173037"/>
            <a:ext cx="10515600" cy="832106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-126528" y="1289472"/>
            <a:ext cx="6222528" cy="177752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0" y="3956472"/>
            <a:ext cx="6222528" cy="177752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01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red Items- blues an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" y="1228726"/>
            <a:ext cx="4965700" cy="90487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" y="2524126"/>
            <a:ext cx="4965700" cy="90487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1" y="3819526"/>
            <a:ext cx="4965700" cy="90487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" y="5095876"/>
            <a:ext cx="4965700" cy="90487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997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ue Text Bar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2B2-9378-4BEC-8C54-8D8FAFDF19A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955A-F11E-403D-8882-FF59C126F19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5" y="173037"/>
            <a:ext cx="1113539" cy="832106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964539" y="1157272"/>
            <a:ext cx="4900083" cy="1185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4"/>
          </p:nvPr>
        </p:nvSpPr>
        <p:spPr>
          <a:xfrm>
            <a:off x="6964269" y="2659557"/>
            <a:ext cx="4900083" cy="1185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5"/>
          </p:nvPr>
        </p:nvSpPr>
        <p:spPr>
          <a:xfrm>
            <a:off x="6919383" y="4161841"/>
            <a:ext cx="4900083" cy="1185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65605" y="946731"/>
            <a:ext cx="10726396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85515" y="173037"/>
            <a:ext cx="10515600" cy="832106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9"/>
          </p:nvPr>
        </p:nvSpPr>
        <p:spPr>
          <a:xfrm flipH="1">
            <a:off x="6096000" y="1095462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r">
              <a:buNone/>
              <a:defRPr sz="2400"/>
            </a:lvl1pPr>
            <a:lvl2pPr marL="457200" indent="0" algn="r">
              <a:buNone/>
              <a:defRPr sz="20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/>
          </p:nvPr>
        </p:nvSpPr>
        <p:spPr>
          <a:xfrm flipH="1">
            <a:off x="6096000" y="2587114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r">
              <a:buNone/>
              <a:defRPr sz="2400"/>
            </a:lvl1pPr>
            <a:lvl2pPr marL="457200" indent="0" algn="r">
              <a:buNone/>
              <a:defRPr sz="20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1"/>
          </p:nvPr>
        </p:nvSpPr>
        <p:spPr>
          <a:xfrm flipH="1">
            <a:off x="6096000" y="4089398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r">
              <a:buNone/>
              <a:defRPr sz="2400"/>
            </a:lvl1pPr>
            <a:lvl2pPr marL="457200" indent="0" algn="r">
              <a:buNone/>
              <a:defRPr sz="20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107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ars -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0" y="1095462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0" y="2587114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0" y="4089398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24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r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50" y="1181100"/>
            <a:ext cx="11264900" cy="704850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0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header w/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50" y="1181100"/>
            <a:ext cx="11264900" cy="704850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84782" y="3069041"/>
            <a:ext cx="2954453" cy="719919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7815" y="3947616"/>
            <a:ext cx="2954453" cy="719919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90848" y="4850643"/>
            <a:ext cx="2954453" cy="719919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87815" y="5724100"/>
            <a:ext cx="2954453" cy="719919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87815" y="2211507"/>
            <a:ext cx="2954453" cy="719919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725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855" y="148545"/>
            <a:ext cx="10515600" cy="83210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856" y="1090386"/>
            <a:ext cx="10029789" cy="4692347"/>
          </a:xfrm>
        </p:spPr>
        <p:txBody>
          <a:bodyPr/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ü"/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557D-C84A-4E65-96BB-A968C1EFFEBC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3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header w/ custom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50" y="1181100"/>
            <a:ext cx="11264900" cy="704850"/>
          </a:xfrm>
          <a:solidFill>
            <a:schemeClr val="accent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82600" y="2247988"/>
            <a:ext cx="3352800" cy="9428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457200" y="3448050"/>
            <a:ext cx="3352800" cy="4381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69900" y="4133850"/>
            <a:ext cx="3352800" cy="4381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469900" y="4800600"/>
            <a:ext cx="3352800" cy="4381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9900" y="5476875"/>
            <a:ext cx="3352800" cy="4381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510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header w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50" y="1181100"/>
            <a:ext cx="11264900" cy="704850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9501" y="2105025"/>
            <a:ext cx="4777317" cy="374332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304492" y="2105025"/>
            <a:ext cx="4777317" cy="375285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30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ommend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91949" y="1333588"/>
            <a:ext cx="3352800" cy="11776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788289" y="2840200"/>
            <a:ext cx="3352800" cy="11776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96125" y="4375628"/>
            <a:ext cx="3352800" cy="11776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948767" y="1296988"/>
            <a:ext cx="6570133" cy="1227137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4969996" y="2815432"/>
            <a:ext cx="6570133" cy="1227137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5009423" y="4346257"/>
            <a:ext cx="6570133" cy="1227137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61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91949" y="1333588"/>
            <a:ext cx="3352800" cy="11776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794981" y="2949384"/>
            <a:ext cx="3352800" cy="26598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967818" y="1404939"/>
            <a:ext cx="5604933" cy="10239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970851" y="3026216"/>
            <a:ext cx="5604933" cy="1023937"/>
          </a:xfrm>
        </p:spPr>
        <p:txBody>
          <a:bodyPr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 sz="1400"/>
            </a:lvl4pPr>
            <a:lvl5pPr marL="2114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5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ue Trapezoid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26829" y="1319213"/>
            <a:ext cx="11667460" cy="1679168"/>
          </a:xfrm>
          <a:prstGeom prst="trapezoid">
            <a:avLst>
              <a:gd name="adj" fmla="val 53807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24170" y="3893728"/>
            <a:ext cx="11667460" cy="1679168"/>
          </a:xfrm>
          <a:prstGeom prst="trapezoid">
            <a:avLst>
              <a:gd name="adj" fmla="val 53807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877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set 2 Trapezo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646" y="1505064"/>
            <a:ext cx="6117663" cy="1686483"/>
          </a:xfrm>
          <a:custGeom>
            <a:avLst/>
            <a:gdLst>
              <a:gd name="connsiteX0" fmla="*/ 0 w 8750595"/>
              <a:gd name="connsiteY0" fmla="*/ 1679168 h 1679168"/>
              <a:gd name="connsiteX1" fmla="*/ 903510 w 8750595"/>
              <a:gd name="connsiteY1" fmla="*/ 0 h 1679168"/>
              <a:gd name="connsiteX2" fmla="*/ 7847085 w 8750595"/>
              <a:gd name="connsiteY2" fmla="*/ 0 h 1679168"/>
              <a:gd name="connsiteX3" fmla="*/ 8750595 w 8750595"/>
              <a:gd name="connsiteY3" fmla="*/ 1679168 h 1679168"/>
              <a:gd name="connsiteX4" fmla="*/ 0 w 8750595"/>
              <a:gd name="connsiteY4" fmla="*/ 1679168 h 1679168"/>
              <a:gd name="connsiteX0" fmla="*/ 0 w 8750595"/>
              <a:gd name="connsiteY0" fmla="*/ 1679168 h 1679168"/>
              <a:gd name="connsiteX1" fmla="*/ 4166090 w 8750595"/>
              <a:gd name="connsiteY1" fmla="*/ 0 h 1679168"/>
              <a:gd name="connsiteX2" fmla="*/ 7847085 w 8750595"/>
              <a:gd name="connsiteY2" fmla="*/ 0 h 1679168"/>
              <a:gd name="connsiteX3" fmla="*/ 8750595 w 8750595"/>
              <a:gd name="connsiteY3" fmla="*/ 1679168 h 1679168"/>
              <a:gd name="connsiteX4" fmla="*/ 0 w 8750595"/>
              <a:gd name="connsiteY4" fmla="*/ 1679168 h 1679168"/>
              <a:gd name="connsiteX0" fmla="*/ 0 w 4588247"/>
              <a:gd name="connsiteY0" fmla="*/ 1686483 h 1686483"/>
              <a:gd name="connsiteX1" fmla="*/ 3742 w 4588247"/>
              <a:gd name="connsiteY1" fmla="*/ 0 h 1686483"/>
              <a:gd name="connsiteX2" fmla="*/ 3684737 w 4588247"/>
              <a:gd name="connsiteY2" fmla="*/ 0 h 1686483"/>
              <a:gd name="connsiteX3" fmla="*/ 4588247 w 4588247"/>
              <a:gd name="connsiteY3" fmla="*/ 1679168 h 1686483"/>
              <a:gd name="connsiteX4" fmla="*/ 0 w 4588247"/>
              <a:gd name="connsiteY4" fmla="*/ 1686483 h 168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8247" h="1686483">
                <a:moveTo>
                  <a:pt x="0" y="1686483"/>
                </a:moveTo>
                <a:cubicBezTo>
                  <a:pt x="1247" y="1124322"/>
                  <a:pt x="2495" y="562161"/>
                  <a:pt x="3742" y="0"/>
                </a:cubicBezTo>
                <a:lnTo>
                  <a:pt x="3684737" y="0"/>
                </a:lnTo>
                <a:lnTo>
                  <a:pt x="4588247" y="1679168"/>
                </a:lnTo>
                <a:lnTo>
                  <a:pt x="0" y="16864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972840" y="3606799"/>
            <a:ext cx="6219160" cy="1679168"/>
          </a:xfrm>
          <a:custGeom>
            <a:avLst/>
            <a:gdLst>
              <a:gd name="connsiteX0" fmla="*/ 0 w 8750595"/>
              <a:gd name="connsiteY0" fmla="*/ 1679168 h 1679168"/>
              <a:gd name="connsiteX1" fmla="*/ 903510 w 8750595"/>
              <a:gd name="connsiteY1" fmla="*/ 0 h 1679168"/>
              <a:gd name="connsiteX2" fmla="*/ 7847085 w 8750595"/>
              <a:gd name="connsiteY2" fmla="*/ 0 h 1679168"/>
              <a:gd name="connsiteX3" fmla="*/ 8750595 w 8750595"/>
              <a:gd name="connsiteY3" fmla="*/ 1679168 h 1679168"/>
              <a:gd name="connsiteX4" fmla="*/ 0 w 8750595"/>
              <a:gd name="connsiteY4" fmla="*/ 1679168 h 1679168"/>
              <a:gd name="connsiteX0" fmla="*/ 0 w 8750595"/>
              <a:gd name="connsiteY0" fmla="*/ 1679168 h 1679168"/>
              <a:gd name="connsiteX1" fmla="*/ 903510 w 8750595"/>
              <a:gd name="connsiteY1" fmla="*/ 0 h 1679168"/>
              <a:gd name="connsiteX2" fmla="*/ 4646685 w 8750595"/>
              <a:gd name="connsiteY2" fmla="*/ 0 h 1679168"/>
              <a:gd name="connsiteX3" fmla="*/ 8750595 w 8750595"/>
              <a:gd name="connsiteY3" fmla="*/ 1679168 h 1679168"/>
              <a:gd name="connsiteX4" fmla="*/ 0 w 8750595"/>
              <a:gd name="connsiteY4" fmla="*/ 1679168 h 1679168"/>
              <a:gd name="connsiteX0" fmla="*/ 0 w 4664370"/>
              <a:gd name="connsiteY0" fmla="*/ 1679168 h 1679168"/>
              <a:gd name="connsiteX1" fmla="*/ 903510 w 4664370"/>
              <a:gd name="connsiteY1" fmla="*/ 0 h 1679168"/>
              <a:gd name="connsiteX2" fmla="*/ 4646685 w 4664370"/>
              <a:gd name="connsiteY2" fmla="*/ 0 h 1679168"/>
              <a:gd name="connsiteX3" fmla="*/ 4664370 w 4664370"/>
              <a:gd name="connsiteY3" fmla="*/ 1679168 h 1679168"/>
              <a:gd name="connsiteX4" fmla="*/ 0 w 4664370"/>
              <a:gd name="connsiteY4" fmla="*/ 1679168 h 167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370" h="1679168">
                <a:moveTo>
                  <a:pt x="0" y="1679168"/>
                </a:moveTo>
                <a:lnTo>
                  <a:pt x="903510" y="0"/>
                </a:lnTo>
                <a:lnTo>
                  <a:pt x="4646685" y="0"/>
                </a:lnTo>
                <a:lnTo>
                  <a:pt x="4664370" y="1679168"/>
                </a:lnTo>
                <a:lnTo>
                  <a:pt x="0" y="1679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534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473" y="190272"/>
            <a:ext cx="9675812" cy="63114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1308779"/>
            <a:ext cx="6029097" cy="45522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1316714"/>
            <a:ext cx="4124099" cy="45522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DDD-954B-4A4A-916D-FE1A370C27CA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4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029" y="197985"/>
            <a:ext cx="9927771" cy="60415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7300" y="1175658"/>
            <a:ext cx="6172200" cy="4693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175658"/>
            <a:ext cx="3932237" cy="4693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854A-FD2B-4806-971C-D72AE88D798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6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197" y="148545"/>
            <a:ext cx="10515600" cy="83210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938-02F9-4D09-B281-4E5286FA21AF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1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3 Pictur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3080-4EA1-4294-A506-4ABF350C98E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56218" y="1233488"/>
            <a:ext cx="10418233" cy="2424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56217" y="4152221"/>
            <a:ext cx="2895600" cy="15113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8200" y="4152221"/>
            <a:ext cx="2895600" cy="15113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8534400" y="4152221"/>
            <a:ext cx="2895600" cy="15113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627" y="140381"/>
            <a:ext cx="10515600" cy="83210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4559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4559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0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8F0-1701-4407-920E-C4B6336B140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1284817" y="1600201"/>
            <a:ext cx="9948333" cy="3844925"/>
          </a:xfrm>
        </p:spPr>
        <p:txBody>
          <a:bodyPr/>
          <a:lstStyle/>
          <a:p>
            <a:r>
              <a:rPr lang="en-US" dirty="0" smtClean="0"/>
              <a:t>Click icon to add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42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2 Text Box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B37-8380-496C-A2D3-DCB74C24F51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37067" y="1491193"/>
            <a:ext cx="7359651" cy="1963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37067" y="3700463"/>
            <a:ext cx="7359651" cy="1963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610602" y="1490664"/>
            <a:ext cx="3172884" cy="1963737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610601" y="3700464"/>
            <a:ext cx="3172884" cy="1963737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9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2 Text Box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D2C9-32BB-4DF0-8711-6E403FF0D29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53786" y="1481531"/>
            <a:ext cx="3172884" cy="1963737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53785" y="3768197"/>
            <a:ext cx="3172884" cy="1963737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154311" y="1481531"/>
            <a:ext cx="7359651" cy="1963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01067" y="3768197"/>
            <a:ext cx="7359651" cy="1963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12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3 Text Box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05B-678B-4D32-92EF-6ED135DFB7C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668888" y="1302203"/>
            <a:ext cx="6931377" cy="1445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745065" y="4761169"/>
            <a:ext cx="2298697" cy="144595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745064" y="3045220"/>
            <a:ext cx="2298697" cy="144595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745065" y="1302204"/>
            <a:ext cx="2298697" cy="144595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3668886" y="3009958"/>
            <a:ext cx="6931377" cy="1445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3668886" y="4725907"/>
            <a:ext cx="6931377" cy="1445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668885" y="2896020"/>
            <a:ext cx="7324832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668885" y="4601460"/>
            <a:ext cx="7324832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4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ver Pic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6023-972F-41BA-896E-ADF26FC1C47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80534" y="1287464"/>
            <a:ext cx="10657417" cy="1227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174751" y="2954338"/>
            <a:ext cx="10179049" cy="28194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8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ver 2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95ED-7529-44A2-8CB0-E1198B54A2C8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80534" y="1287464"/>
            <a:ext cx="10657417" cy="1227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174751" y="2954338"/>
            <a:ext cx="4389967" cy="28194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09242" y="2954338"/>
            <a:ext cx="4389967" cy="28194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0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ver 4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0391-AD35-4143-9E13-4D508F1CCA9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80534" y="1287464"/>
            <a:ext cx="10622844" cy="558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186041" y="2099196"/>
            <a:ext cx="3284360" cy="199019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186041" y="4267200"/>
            <a:ext cx="3284360" cy="199019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697840" y="2099197"/>
            <a:ext cx="3284360" cy="199019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697840" y="4267201"/>
            <a:ext cx="3284360" cy="199019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2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D0B-1BBB-45D7-9A1D-4204895F581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855" y="148545"/>
            <a:ext cx="10515600" cy="83210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856" y="1090386"/>
            <a:ext cx="10029789" cy="4692347"/>
          </a:xfrm>
        </p:spPr>
        <p:txBody>
          <a:bodyPr/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ü"/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557D-C84A-4E65-96BB-A968C1EFFEBC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9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627" y="140381"/>
            <a:ext cx="10515600" cy="83210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4559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4559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4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28" y="118041"/>
            <a:ext cx="9918473" cy="76744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47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986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2747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986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889-9E6C-4C59-ADFB-12C358FD7D6A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9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28" y="118041"/>
            <a:ext cx="9918473" cy="76744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47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986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2747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986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889-9E6C-4C59-ADFB-12C358FD7D6A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023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40" y="75067"/>
            <a:ext cx="10515600" cy="83210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A38F-0A4F-4349-8545-816324B176D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8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182A-C9E6-48E7-9A22-E50953F65BF8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47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F32A-D960-4258-A652-8AAD6DD7BAB6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69D5-1A87-49BC-B1FC-A161440BD97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485515" y="173037"/>
            <a:ext cx="10515600" cy="83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5" y="173037"/>
            <a:ext cx="1113539" cy="83210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465605" y="946731"/>
            <a:ext cx="10726396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1348487"/>
            <a:ext cx="6737101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2126477"/>
            <a:ext cx="6742176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82923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66474"/>
              <a:gd name="connsiteY0" fmla="*/ 492457 h 492457"/>
              <a:gd name="connsiteX1" fmla="*/ 284 w 5066474"/>
              <a:gd name="connsiteY1" fmla="*/ 0 h 492457"/>
              <a:gd name="connsiteX2" fmla="*/ 5066474 w 5066474"/>
              <a:gd name="connsiteY2" fmla="*/ 0 h 492457"/>
              <a:gd name="connsiteX3" fmla="*/ 4943360 w 5066474"/>
              <a:gd name="connsiteY3" fmla="*/ 492457 h 492457"/>
              <a:gd name="connsiteX4" fmla="*/ 0 w 5066474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6474" h="492457">
                <a:moveTo>
                  <a:pt x="0" y="492457"/>
                </a:moveTo>
                <a:cubicBezTo>
                  <a:pt x="95" y="328305"/>
                  <a:pt x="189" y="164152"/>
                  <a:pt x="284" y="0"/>
                </a:cubicBezTo>
                <a:lnTo>
                  <a:pt x="5066474" y="0"/>
                </a:lnTo>
                <a:lnTo>
                  <a:pt x="4943360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-1" y="2927019"/>
            <a:ext cx="6742176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1010218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39179"/>
              <a:gd name="connsiteY0" fmla="*/ 492457 h 492457"/>
              <a:gd name="connsiteX1" fmla="*/ 284 w 5039179"/>
              <a:gd name="connsiteY1" fmla="*/ 13648 h 492457"/>
              <a:gd name="connsiteX2" fmla="*/ 5039179 w 5039179"/>
              <a:gd name="connsiteY2" fmla="*/ 0 h 492457"/>
              <a:gd name="connsiteX3" fmla="*/ 4916065 w 5039179"/>
              <a:gd name="connsiteY3" fmla="*/ 492457 h 492457"/>
              <a:gd name="connsiteX4" fmla="*/ 0 w 5039179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179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39179" y="0"/>
                </a:lnTo>
                <a:lnTo>
                  <a:pt x="4916065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-1" y="3737788"/>
            <a:ext cx="6742176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1015569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39615"/>
              <a:gd name="connsiteY0" fmla="*/ 492457 h 492457"/>
              <a:gd name="connsiteX1" fmla="*/ 6071 w 5039615"/>
              <a:gd name="connsiteY1" fmla="*/ 0 h 492457"/>
              <a:gd name="connsiteX2" fmla="*/ 5039615 w 5039615"/>
              <a:gd name="connsiteY2" fmla="*/ 0 h 492457"/>
              <a:gd name="connsiteX3" fmla="*/ 4916501 w 5039615"/>
              <a:gd name="connsiteY3" fmla="*/ 492457 h 492457"/>
              <a:gd name="connsiteX4" fmla="*/ 0 w 5039615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615" h="492457">
                <a:moveTo>
                  <a:pt x="0" y="492457"/>
                </a:moveTo>
                <a:cubicBezTo>
                  <a:pt x="2024" y="328305"/>
                  <a:pt x="4047" y="164152"/>
                  <a:pt x="6071" y="0"/>
                </a:cubicBezTo>
                <a:lnTo>
                  <a:pt x="5039615" y="0"/>
                </a:lnTo>
                <a:lnTo>
                  <a:pt x="4916501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0" y="4518359"/>
            <a:ext cx="6742176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1030199 w 6049113"/>
              <a:gd name="connsiteY1" fmla="*/ 7315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32300"/>
              <a:gd name="connsiteY0" fmla="*/ 492457 h 492457"/>
              <a:gd name="connsiteX1" fmla="*/ 13386 w 5032300"/>
              <a:gd name="connsiteY1" fmla="*/ 7315 h 492457"/>
              <a:gd name="connsiteX2" fmla="*/ 5032300 w 5032300"/>
              <a:gd name="connsiteY2" fmla="*/ 0 h 492457"/>
              <a:gd name="connsiteX3" fmla="*/ 4909186 w 5032300"/>
              <a:gd name="connsiteY3" fmla="*/ 492457 h 492457"/>
              <a:gd name="connsiteX4" fmla="*/ 0 w 5032300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2300" h="492457">
                <a:moveTo>
                  <a:pt x="0" y="492457"/>
                </a:moveTo>
                <a:lnTo>
                  <a:pt x="13386" y="7315"/>
                </a:lnTo>
                <a:lnTo>
                  <a:pt x="5032300" y="0"/>
                </a:lnTo>
                <a:lnTo>
                  <a:pt x="4909186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0" y="5319788"/>
            <a:ext cx="6742176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3623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61561"/>
              <a:gd name="connsiteY0" fmla="*/ 492457 h 492457"/>
              <a:gd name="connsiteX1" fmla="*/ 6071 w 5061561"/>
              <a:gd name="connsiteY1" fmla="*/ 0 h 492457"/>
              <a:gd name="connsiteX2" fmla="*/ 5061561 w 5061561"/>
              <a:gd name="connsiteY2" fmla="*/ 0 h 492457"/>
              <a:gd name="connsiteX3" fmla="*/ 4938447 w 5061561"/>
              <a:gd name="connsiteY3" fmla="*/ 492457 h 492457"/>
              <a:gd name="connsiteX4" fmla="*/ 0 w 5061561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1561" h="492457">
                <a:moveTo>
                  <a:pt x="0" y="492457"/>
                </a:moveTo>
                <a:cubicBezTo>
                  <a:pt x="2024" y="328305"/>
                  <a:pt x="4047" y="164152"/>
                  <a:pt x="6071" y="0"/>
                </a:cubicBezTo>
                <a:lnTo>
                  <a:pt x="5061561" y="0"/>
                </a:lnTo>
                <a:lnTo>
                  <a:pt x="4938447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37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728879" y="1134534"/>
            <a:ext cx="3168115" cy="872066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887" b="-34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Picture Placeholder 19"/>
          <p:cNvSpPr>
            <a:spLocks noGrp="1"/>
          </p:cNvSpPr>
          <p:nvPr>
            <p:ph type="pic" sz="quarter" idx="20" hasCustomPrompt="1"/>
          </p:nvPr>
        </p:nvSpPr>
        <p:spPr>
          <a:xfrm>
            <a:off x="728879" y="2082801"/>
            <a:ext cx="3177117" cy="889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483" b="-584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Picture Placeholder 19"/>
          <p:cNvSpPr>
            <a:spLocks noGrp="1"/>
          </p:cNvSpPr>
          <p:nvPr>
            <p:ph type="pic" sz="quarter" idx="21" hasCustomPrompt="1"/>
          </p:nvPr>
        </p:nvSpPr>
        <p:spPr>
          <a:xfrm>
            <a:off x="728879" y="3048002"/>
            <a:ext cx="3177117" cy="880534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492" b="-9957"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7" name="Picture Placeholder 19"/>
          <p:cNvSpPr>
            <a:spLocks noGrp="1"/>
          </p:cNvSpPr>
          <p:nvPr>
            <p:ph type="pic" sz="quarter" idx="23" hasCustomPrompt="1"/>
          </p:nvPr>
        </p:nvSpPr>
        <p:spPr>
          <a:xfrm>
            <a:off x="728879" y="5007504"/>
            <a:ext cx="3177117" cy="958441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820" b="-1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Picture Placeholder 19"/>
          <p:cNvSpPr>
            <a:spLocks noGrp="1"/>
          </p:cNvSpPr>
          <p:nvPr>
            <p:ph type="pic" sz="quarter" idx="24" hasCustomPrompt="1"/>
          </p:nvPr>
        </p:nvSpPr>
        <p:spPr>
          <a:xfrm>
            <a:off x="728879" y="4004738"/>
            <a:ext cx="3177117" cy="928271"/>
          </a:xfr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5" t="-13270" r="355" b="91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5"/>
          </p:nvPr>
        </p:nvSpPr>
        <p:spPr>
          <a:xfrm>
            <a:off x="4038600" y="1332042"/>
            <a:ext cx="5260621" cy="47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6"/>
          </p:nvPr>
        </p:nvSpPr>
        <p:spPr>
          <a:xfrm>
            <a:off x="4038599" y="2289970"/>
            <a:ext cx="5260620" cy="47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27"/>
          </p:nvPr>
        </p:nvSpPr>
        <p:spPr>
          <a:xfrm>
            <a:off x="4038600" y="3212434"/>
            <a:ext cx="5260619" cy="47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8"/>
          </p:nvPr>
        </p:nvSpPr>
        <p:spPr>
          <a:xfrm>
            <a:off x="4038600" y="4231541"/>
            <a:ext cx="5260619" cy="47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29"/>
          </p:nvPr>
        </p:nvSpPr>
        <p:spPr>
          <a:xfrm>
            <a:off x="4038600" y="5196555"/>
            <a:ext cx="5260619" cy="47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543753" y="268313"/>
            <a:ext cx="775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7291496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icture Placeholder 15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19409" y="2165513"/>
            <a:ext cx="988300" cy="727714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15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219409" y="3059550"/>
            <a:ext cx="988300" cy="727714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icture Placeholder 15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228354" y="3944776"/>
            <a:ext cx="988300" cy="727714"/>
          </a:xfrm>
          <a:blipFill dpi="0" rotWithShape="1">
            <a:blip r:embed="rId4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28354" y="4766983"/>
            <a:ext cx="988300" cy="727714"/>
          </a:xfr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228354" y="5628637"/>
            <a:ext cx="988300" cy="727714"/>
          </a:xfr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67806" y="1418110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5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228354" y="1257747"/>
            <a:ext cx="988300" cy="727714"/>
          </a:xfrm>
          <a:blipFill dpi="0" rotWithShape="1">
            <a:blip r:embed="rId7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467806" y="2325876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2467806" y="3219913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2467806" y="4104583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467806" y="4927346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2467806" y="5790079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9768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lue Rectangle Text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b="1" kern="1200" dirty="0" smtClean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1B5A-0D34-46CE-8111-D54B0EF04D18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1280851"/>
            <a:ext cx="12192000" cy="236855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/>
          </p:nvPr>
        </p:nvSpPr>
        <p:spPr>
          <a:xfrm>
            <a:off x="0" y="3980615"/>
            <a:ext cx="12192000" cy="1413189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74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ue Rectangles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6350000" y="1303338"/>
            <a:ext cx="5664200" cy="42418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0" y="1300840"/>
            <a:ext cx="6096000" cy="1851815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8"/>
          </p:nvPr>
        </p:nvSpPr>
        <p:spPr>
          <a:xfrm>
            <a:off x="0" y="3679626"/>
            <a:ext cx="6096000" cy="1851815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56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ight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/>
          </p:nvPr>
        </p:nvSpPr>
        <p:spPr>
          <a:xfrm>
            <a:off x="0" y="1303866"/>
            <a:ext cx="5588000" cy="182880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8"/>
          </p:nvPr>
        </p:nvSpPr>
        <p:spPr>
          <a:xfrm>
            <a:off x="6590033" y="1303866"/>
            <a:ext cx="5588000" cy="182880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sz="quarter" idx="19"/>
          </p:nvPr>
        </p:nvSpPr>
        <p:spPr>
          <a:xfrm>
            <a:off x="2567" y="3574491"/>
            <a:ext cx="5588000" cy="182880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8"/>
          <p:cNvSpPr>
            <a:spLocks noGrp="1"/>
          </p:cNvSpPr>
          <p:nvPr>
            <p:ph sz="quarter" idx="20"/>
          </p:nvPr>
        </p:nvSpPr>
        <p:spPr>
          <a:xfrm>
            <a:off x="6585835" y="3601117"/>
            <a:ext cx="5588000" cy="182880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412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1" y="1304926"/>
            <a:ext cx="5575300" cy="1209675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1" y="2667001"/>
            <a:ext cx="5575300" cy="1209675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1" y="4114800"/>
            <a:ext cx="5575300" cy="1943100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324600" y="1362076"/>
            <a:ext cx="5207000" cy="1057275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299200" y="2724151"/>
            <a:ext cx="5207000" cy="1057275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4124326"/>
            <a:ext cx="5207000" cy="1685925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9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40" y="75067"/>
            <a:ext cx="10515600" cy="83210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A38F-0A4F-4349-8545-816324B176D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1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ue Text Bar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2B2-9378-4BEC-8C54-8D8FAFDF19A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955A-F11E-403D-8882-FF59C126F19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5" y="173037"/>
            <a:ext cx="1113539" cy="832106"/>
          </a:xfrm>
          <a:prstGeom prst="rect">
            <a:avLst/>
          </a:prstGeom>
        </p:spPr>
      </p:pic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7157863" y="1484330"/>
            <a:ext cx="4165600" cy="1498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7176295" y="4133250"/>
            <a:ext cx="4165600" cy="1498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465605" y="946731"/>
            <a:ext cx="10726396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85515" y="173037"/>
            <a:ext cx="10515600" cy="832106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-126528" y="1289472"/>
            <a:ext cx="6222528" cy="177752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0" y="3956472"/>
            <a:ext cx="6222528" cy="177752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30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red Items- blues an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" y="1228726"/>
            <a:ext cx="4965700" cy="90487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" y="2524126"/>
            <a:ext cx="4965700" cy="90487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1" y="3819526"/>
            <a:ext cx="4965700" cy="90487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" y="5095876"/>
            <a:ext cx="4965700" cy="90487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6" h="10000">
                <a:moveTo>
                  <a:pt x="0" y="10000"/>
                </a:moveTo>
                <a:cubicBezTo>
                  <a:pt x="7" y="6702"/>
                  <a:pt x="13" y="3405"/>
                  <a:pt x="20" y="107"/>
                </a:cubicBezTo>
                <a:lnTo>
                  <a:pt x="8436" y="0"/>
                </a:lnTo>
                <a:lnTo>
                  <a:pt x="5936" y="9893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3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ue Text Bar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2B2-9378-4BEC-8C54-8D8FAFDF19A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955A-F11E-403D-8882-FF59C126F19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5" y="173037"/>
            <a:ext cx="1113539" cy="832106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964539" y="1157272"/>
            <a:ext cx="4900083" cy="1185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4"/>
          </p:nvPr>
        </p:nvSpPr>
        <p:spPr>
          <a:xfrm>
            <a:off x="6964269" y="2659557"/>
            <a:ext cx="4900083" cy="1185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5"/>
          </p:nvPr>
        </p:nvSpPr>
        <p:spPr>
          <a:xfrm>
            <a:off x="6919383" y="4161841"/>
            <a:ext cx="4900083" cy="1185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65605" y="946731"/>
            <a:ext cx="10726396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85515" y="173037"/>
            <a:ext cx="10515600" cy="832106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9"/>
          </p:nvPr>
        </p:nvSpPr>
        <p:spPr>
          <a:xfrm flipH="1">
            <a:off x="6096000" y="1095462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r">
              <a:buNone/>
              <a:defRPr sz="2400"/>
            </a:lvl1pPr>
            <a:lvl2pPr marL="457200" indent="0" algn="r">
              <a:buNone/>
              <a:defRPr sz="20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/>
          </p:nvPr>
        </p:nvSpPr>
        <p:spPr>
          <a:xfrm flipH="1">
            <a:off x="6096000" y="2587114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r">
              <a:buNone/>
              <a:defRPr sz="2400"/>
            </a:lvl1pPr>
            <a:lvl2pPr marL="457200" indent="0" algn="r">
              <a:buNone/>
              <a:defRPr sz="20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1"/>
          </p:nvPr>
        </p:nvSpPr>
        <p:spPr>
          <a:xfrm flipH="1">
            <a:off x="6096000" y="4089398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r">
              <a:buNone/>
              <a:defRPr sz="2400"/>
            </a:lvl1pPr>
            <a:lvl2pPr marL="457200" indent="0" algn="r">
              <a:buNone/>
              <a:defRPr sz="20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74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ars -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0" y="1095462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0" y="2587114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0" y="4089398"/>
            <a:ext cx="6096000" cy="13094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1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r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50" y="1181100"/>
            <a:ext cx="11264900" cy="704850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21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header w/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50" y="1181100"/>
            <a:ext cx="11264900" cy="704850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84782" y="3069041"/>
            <a:ext cx="2954453" cy="719919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7815" y="3947616"/>
            <a:ext cx="2954453" cy="719919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90848" y="4850643"/>
            <a:ext cx="2954453" cy="719919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87815" y="5724100"/>
            <a:ext cx="2954453" cy="719919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87815" y="2211507"/>
            <a:ext cx="2954453" cy="719919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003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header w/ custom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50" y="1181100"/>
            <a:ext cx="11264900" cy="704850"/>
          </a:xfrm>
          <a:solidFill>
            <a:schemeClr val="accent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82600" y="2247988"/>
            <a:ext cx="3352800" cy="9428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457200" y="3448050"/>
            <a:ext cx="3352800" cy="4381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69900" y="4133850"/>
            <a:ext cx="3352800" cy="4381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469900" y="4800600"/>
            <a:ext cx="3352800" cy="4381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9900" y="5476875"/>
            <a:ext cx="3352800" cy="4381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2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header w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50" y="1181100"/>
            <a:ext cx="11264900" cy="704850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9501" y="2105025"/>
            <a:ext cx="4777317" cy="374332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304492" y="2105025"/>
            <a:ext cx="4777317" cy="375285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ommend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91949" y="1333588"/>
            <a:ext cx="3352800" cy="11776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788289" y="2840200"/>
            <a:ext cx="3352800" cy="11776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96125" y="4375628"/>
            <a:ext cx="3352800" cy="11776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948767" y="1296988"/>
            <a:ext cx="6570133" cy="1227137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4969996" y="2815432"/>
            <a:ext cx="6570133" cy="1227137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5009423" y="4346257"/>
            <a:ext cx="6570133" cy="1227137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5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91949" y="1333588"/>
            <a:ext cx="3352800" cy="11776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794981" y="2949384"/>
            <a:ext cx="3352800" cy="26598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1251 w 8000"/>
              <a:gd name="connsiteY0" fmla="*/ 10108 h 10108"/>
              <a:gd name="connsiteX1" fmla="*/ 0 w 8000"/>
              <a:gd name="connsiteY1" fmla="*/ 0 h 10108"/>
              <a:gd name="connsiteX2" fmla="*/ 8000 w 8000"/>
              <a:gd name="connsiteY2" fmla="*/ 0 h 10108"/>
              <a:gd name="connsiteX3" fmla="*/ 6000 w 8000"/>
              <a:gd name="connsiteY3" fmla="*/ 10000 h 10108"/>
              <a:gd name="connsiteX4" fmla="*/ 1251 w 8000"/>
              <a:gd name="connsiteY4" fmla="*/ 10108 h 10108"/>
              <a:gd name="connsiteX0" fmla="*/ 0 w 8436"/>
              <a:gd name="connsiteY0" fmla="*/ 10000 h 10000"/>
              <a:gd name="connsiteX1" fmla="*/ 20 w 8436"/>
              <a:gd name="connsiteY1" fmla="*/ 107 h 10000"/>
              <a:gd name="connsiteX2" fmla="*/ 8436 w 8436"/>
              <a:gd name="connsiteY2" fmla="*/ 0 h 10000"/>
              <a:gd name="connsiteX3" fmla="*/ 5936 w 8436"/>
              <a:gd name="connsiteY3" fmla="*/ 9893 h 10000"/>
              <a:gd name="connsiteX4" fmla="*/ 0 w 8436"/>
              <a:gd name="connsiteY4" fmla="*/ 10000 h 10000"/>
              <a:gd name="connsiteX0" fmla="*/ 0 w 10000"/>
              <a:gd name="connsiteY0" fmla="*/ 10000 h 10078"/>
              <a:gd name="connsiteX1" fmla="*/ 24 w 10000"/>
              <a:gd name="connsiteY1" fmla="*/ 107 h 10078"/>
              <a:gd name="connsiteX2" fmla="*/ 10000 w 10000"/>
              <a:gd name="connsiteY2" fmla="*/ 0 h 10078"/>
              <a:gd name="connsiteX3" fmla="*/ 8669 w 10000"/>
              <a:gd name="connsiteY3" fmla="*/ 10078 h 10078"/>
              <a:gd name="connsiteX4" fmla="*/ 0 w 10000"/>
              <a:gd name="connsiteY4" fmla="*/ 10000 h 1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78">
                <a:moveTo>
                  <a:pt x="0" y="10000"/>
                </a:moveTo>
                <a:cubicBezTo>
                  <a:pt x="8" y="6702"/>
                  <a:pt x="15" y="3405"/>
                  <a:pt x="24" y="107"/>
                </a:cubicBezTo>
                <a:lnTo>
                  <a:pt x="10000" y="0"/>
                </a:lnTo>
                <a:lnTo>
                  <a:pt x="8669" y="1007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967818" y="1404939"/>
            <a:ext cx="5604933" cy="10239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970851" y="3026216"/>
            <a:ext cx="5604933" cy="1023937"/>
          </a:xfrm>
        </p:spPr>
        <p:txBody>
          <a:bodyPr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 sz="1400"/>
            </a:lvl4pPr>
            <a:lvl5pPr marL="2114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3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182A-C9E6-48E7-9A22-E50953F65BF8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6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ue Trapezoid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26829" y="1319213"/>
            <a:ext cx="11667460" cy="1679168"/>
          </a:xfrm>
          <a:prstGeom prst="trapezoid">
            <a:avLst>
              <a:gd name="adj" fmla="val 53807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24170" y="3893728"/>
            <a:ext cx="11667460" cy="1679168"/>
          </a:xfrm>
          <a:prstGeom prst="trapezoid">
            <a:avLst>
              <a:gd name="adj" fmla="val 53807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77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set 2 Trapezo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646" y="1505064"/>
            <a:ext cx="6117663" cy="1686483"/>
          </a:xfrm>
          <a:custGeom>
            <a:avLst/>
            <a:gdLst>
              <a:gd name="connsiteX0" fmla="*/ 0 w 8750595"/>
              <a:gd name="connsiteY0" fmla="*/ 1679168 h 1679168"/>
              <a:gd name="connsiteX1" fmla="*/ 903510 w 8750595"/>
              <a:gd name="connsiteY1" fmla="*/ 0 h 1679168"/>
              <a:gd name="connsiteX2" fmla="*/ 7847085 w 8750595"/>
              <a:gd name="connsiteY2" fmla="*/ 0 h 1679168"/>
              <a:gd name="connsiteX3" fmla="*/ 8750595 w 8750595"/>
              <a:gd name="connsiteY3" fmla="*/ 1679168 h 1679168"/>
              <a:gd name="connsiteX4" fmla="*/ 0 w 8750595"/>
              <a:gd name="connsiteY4" fmla="*/ 1679168 h 1679168"/>
              <a:gd name="connsiteX0" fmla="*/ 0 w 8750595"/>
              <a:gd name="connsiteY0" fmla="*/ 1679168 h 1679168"/>
              <a:gd name="connsiteX1" fmla="*/ 4166090 w 8750595"/>
              <a:gd name="connsiteY1" fmla="*/ 0 h 1679168"/>
              <a:gd name="connsiteX2" fmla="*/ 7847085 w 8750595"/>
              <a:gd name="connsiteY2" fmla="*/ 0 h 1679168"/>
              <a:gd name="connsiteX3" fmla="*/ 8750595 w 8750595"/>
              <a:gd name="connsiteY3" fmla="*/ 1679168 h 1679168"/>
              <a:gd name="connsiteX4" fmla="*/ 0 w 8750595"/>
              <a:gd name="connsiteY4" fmla="*/ 1679168 h 1679168"/>
              <a:gd name="connsiteX0" fmla="*/ 0 w 4588247"/>
              <a:gd name="connsiteY0" fmla="*/ 1686483 h 1686483"/>
              <a:gd name="connsiteX1" fmla="*/ 3742 w 4588247"/>
              <a:gd name="connsiteY1" fmla="*/ 0 h 1686483"/>
              <a:gd name="connsiteX2" fmla="*/ 3684737 w 4588247"/>
              <a:gd name="connsiteY2" fmla="*/ 0 h 1686483"/>
              <a:gd name="connsiteX3" fmla="*/ 4588247 w 4588247"/>
              <a:gd name="connsiteY3" fmla="*/ 1679168 h 1686483"/>
              <a:gd name="connsiteX4" fmla="*/ 0 w 4588247"/>
              <a:gd name="connsiteY4" fmla="*/ 1686483 h 168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8247" h="1686483">
                <a:moveTo>
                  <a:pt x="0" y="1686483"/>
                </a:moveTo>
                <a:cubicBezTo>
                  <a:pt x="1247" y="1124322"/>
                  <a:pt x="2495" y="562161"/>
                  <a:pt x="3742" y="0"/>
                </a:cubicBezTo>
                <a:lnTo>
                  <a:pt x="3684737" y="0"/>
                </a:lnTo>
                <a:lnTo>
                  <a:pt x="4588247" y="1679168"/>
                </a:lnTo>
                <a:lnTo>
                  <a:pt x="0" y="16864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972840" y="3606799"/>
            <a:ext cx="6219160" cy="1679168"/>
          </a:xfrm>
          <a:custGeom>
            <a:avLst/>
            <a:gdLst>
              <a:gd name="connsiteX0" fmla="*/ 0 w 8750595"/>
              <a:gd name="connsiteY0" fmla="*/ 1679168 h 1679168"/>
              <a:gd name="connsiteX1" fmla="*/ 903510 w 8750595"/>
              <a:gd name="connsiteY1" fmla="*/ 0 h 1679168"/>
              <a:gd name="connsiteX2" fmla="*/ 7847085 w 8750595"/>
              <a:gd name="connsiteY2" fmla="*/ 0 h 1679168"/>
              <a:gd name="connsiteX3" fmla="*/ 8750595 w 8750595"/>
              <a:gd name="connsiteY3" fmla="*/ 1679168 h 1679168"/>
              <a:gd name="connsiteX4" fmla="*/ 0 w 8750595"/>
              <a:gd name="connsiteY4" fmla="*/ 1679168 h 1679168"/>
              <a:gd name="connsiteX0" fmla="*/ 0 w 8750595"/>
              <a:gd name="connsiteY0" fmla="*/ 1679168 h 1679168"/>
              <a:gd name="connsiteX1" fmla="*/ 903510 w 8750595"/>
              <a:gd name="connsiteY1" fmla="*/ 0 h 1679168"/>
              <a:gd name="connsiteX2" fmla="*/ 4646685 w 8750595"/>
              <a:gd name="connsiteY2" fmla="*/ 0 h 1679168"/>
              <a:gd name="connsiteX3" fmla="*/ 8750595 w 8750595"/>
              <a:gd name="connsiteY3" fmla="*/ 1679168 h 1679168"/>
              <a:gd name="connsiteX4" fmla="*/ 0 w 8750595"/>
              <a:gd name="connsiteY4" fmla="*/ 1679168 h 1679168"/>
              <a:gd name="connsiteX0" fmla="*/ 0 w 4664370"/>
              <a:gd name="connsiteY0" fmla="*/ 1679168 h 1679168"/>
              <a:gd name="connsiteX1" fmla="*/ 903510 w 4664370"/>
              <a:gd name="connsiteY1" fmla="*/ 0 h 1679168"/>
              <a:gd name="connsiteX2" fmla="*/ 4646685 w 4664370"/>
              <a:gd name="connsiteY2" fmla="*/ 0 h 1679168"/>
              <a:gd name="connsiteX3" fmla="*/ 4664370 w 4664370"/>
              <a:gd name="connsiteY3" fmla="*/ 1679168 h 1679168"/>
              <a:gd name="connsiteX4" fmla="*/ 0 w 4664370"/>
              <a:gd name="connsiteY4" fmla="*/ 1679168 h 167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370" h="1679168">
                <a:moveTo>
                  <a:pt x="0" y="1679168"/>
                </a:moveTo>
                <a:lnTo>
                  <a:pt x="903510" y="0"/>
                </a:lnTo>
                <a:lnTo>
                  <a:pt x="4646685" y="0"/>
                </a:lnTo>
                <a:lnTo>
                  <a:pt x="4664370" y="1679168"/>
                </a:lnTo>
                <a:lnTo>
                  <a:pt x="0" y="1679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6983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473" y="190272"/>
            <a:ext cx="9675812" cy="63114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1308779"/>
            <a:ext cx="6029097" cy="45522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1316714"/>
            <a:ext cx="4124099" cy="45522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DDD-954B-4A4A-916D-FE1A370C27CA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9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029" y="197985"/>
            <a:ext cx="9927771" cy="60415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7300" y="1175658"/>
            <a:ext cx="6172200" cy="4693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175658"/>
            <a:ext cx="3932237" cy="4693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854A-FD2B-4806-971C-D72AE88D798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8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197" y="148545"/>
            <a:ext cx="10515600" cy="83210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938-02F9-4D09-B281-4E5286FA21AF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3 Pictur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3080-4EA1-4294-A506-4ABF350C98E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56218" y="1233488"/>
            <a:ext cx="10418233" cy="2424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56217" y="4152221"/>
            <a:ext cx="2895600" cy="15113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8200" y="4152221"/>
            <a:ext cx="2895600" cy="15113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8534400" y="4152221"/>
            <a:ext cx="2895600" cy="15113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8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8F0-1701-4407-920E-C4B6336B140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1284817" y="1600201"/>
            <a:ext cx="9948333" cy="3844925"/>
          </a:xfrm>
        </p:spPr>
        <p:txBody>
          <a:bodyPr/>
          <a:lstStyle/>
          <a:p>
            <a:r>
              <a:rPr lang="en-US" dirty="0" smtClean="0"/>
              <a:t>Click icon to add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0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2 Text Box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B37-8380-496C-A2D3-DCB74C24F51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37067" y="1491193"/>
            <a:ext cx="7359651" cy="1963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37067" y="3700463"/>
            <a:ext cx="7359651" cy="1963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610602" y="1490664"/>
            <a:ext cx="3172884" cy="1963737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610601" y="3700464"/>
            <a:ext cx="3172884" cy="1963737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4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2 Text Box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D2C9-32BB-4DF0-8711-6E403FF0D29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53786" y="1481531"/>
            <a:ext cx="3172884" cy="1963737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53785" y="3768197"/>
            <a:ext cx="3172884" cy="1963737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154311" y="1481531"/>
            <a:ext cx="7359651" cy="1963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01067" y="3768197"/>
            <a:ext cx="7359651" cy="1963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16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3 Text Box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05B-678B-4D32-92EF-6ED135DFB7C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668888" y="1302203"/>
            <a:ext cx="6931377" cy="1445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745065" y="4761169"/>
            <a:ext cx="2298697" cy="144595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745064" y="3045220"/>
            <a:ext cx="2298697" cy="144595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745065" y="1302204"/>
            <a:ext cx="2298697" cy="144595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3668886" y="3009958"/>
            <a:ext cx="6931377" cy="1445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3668886" y="4725907"/>
            <a:ext cx="6931377" cy="1445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668885" y="2896020"/>
            <a:ext cx="7324832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668885" y="4601460"/>
            <a:ext cx="7324832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7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F32A-D960-4258-A652-8AAD6DD7BAB6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69D5-1A87-49BC-B1FC-A161440BD97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485515" y="173037"/>
            <a:ext cx="10515600" cy="83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5" y="173037"/>
            <a:ext cx="1113539" cy="83210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465605" y="946731"/>
            <a:ext cx="10726396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1348487"/>
            <a:ext cx="6737101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2126477"/>
            <a:ext cx="6742176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82923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66474"/>
              <a:gd name="connsiteY0" fmla="*/ 492457 h 492457"/>
              <a:gd name="connsiteX1" fmla="*/ 284 w 5066474"/>
              <a:gd name="connsiteY1" fmla="*/ 0 h 492457"/>
              <a:gd name="connsiteX2" fmla="*/ 5066474 w 5066474"/>
              <a:gd name="connsiteY2" fmla="*/ 0 h 492457"/>
              <a:gd name="connsiteX3" fmla="*/ 4943360 w 5066474"/>
              <a:gd name="connsiteY3" fmla="*/ 492457 h 492457"/>
              <a:gd name="connsiteX4" fmla="*/ 0 w 5066474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6474" h="492457">
                <a:moveTo>
                  <a:pt x="0" y="492457"/>
                </a:moveTo>
                <a:cubicBezTo>
                  <a:pt x="95" y="328305"/>
                  <a:pt x="189" y="164152"/>
                  <a:pt x="284" y="0"/>
                </a:cubicBezTo>
                <a:lnTo>
                  <a:pt x="5066474" y="0"/>
                </a:lnTo>
                <a:lnTo>
                  <a:pt x="4943360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-1" y="2927019"/>
            <a:ext cx="6742176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1010218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39179"/>
              <a:gd name="connsiteY0" fmla="*/ 492457 h 492457"/>
              <a:gd name="connsiteX1" fmla="*/ 284 w 5039179"/>
              <a:gd name="connsiteY1" fmla="*/ 13648 h 492457"/>
              <a:gd name="connsiteX2" fmla="*/ 5039179 w 5039179"/>
              <a:gd name="connsiteY2" fmla="*/ 0 h 492457"/>
              <a:gd name="connsiteX3" fmla="*/ 4916065 w 5039179"/>
              <a:gd name="connsiteY3" fmla="*/ 492457 h 492457"/>
              <a:gd name="connsiteX4" fmla="*/ 0 w 5039179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179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39179" y="0"/>
                </a:lnTo>
                <a:lnTo>
                  <a:pt x="4916065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-1" y="3737788"/>
            <a:ext cx="6742176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1015569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39615"/>
              <a:gd name="connsiteY0" fmla="*/ 492457 h 492457"/>
              <a:gd name="connsiteX1" fmla="*/ 6071 w 5039615"/>
              <a:gd name="connsiteY1" fmla="*/ 0 h 492457"/>
              <a:gd name="connsiteX2" fmla="*/ 5039615 w 5039615"/>
              <a:gd name="connsiteY2" fmla="*/ 0 h 492457"/>
              <a:gd name="connsiteX3" fmla="*/ 4916501 w 5039615"/>
              <a:gd name="connsiteY3" fmla="*/ 492457 h 492457"/>
              <a:gd name="connsiteX4" fmla="*/ 0 w 5039615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615" h="492457">
                <a:moveTo>
                  <a:pt x="0" y="492457"/>
                </a:moveTo>
                <a:cubicBezTo>
                  <a:pt x="2024" y="328305"/>
                  <a:pt x="4047" y="164152"/>
                  <a:pt x="6071" y="0"/>
                </a:cubicBezTo>
                <a:lnTo>
                  <a:pt x="5039615" y="0"/>
                </a:lnTo>
                <a:lnTo>
                  <a:pt x="4916501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0" y="4518359"/>
            <a:ext cx="6742176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1030199 w 6049113"/>
              <a:gd name="connsiteY1" fmla="*/ 7315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32300"/>
              <a:gd name="connsiteY0" fmla="*/ 492457 h 492457"/>
              <a:gd name="connsiteX1" fmla="*/ 13386 w 5032300"/>
              <a:gd name="connsiteY1" fmla="*/ 7315 h 492457"/>
              <a:gd name="connsiteX2" fmla="*/ 5032300 w 5032300"/>
              <a:gd name="connsiteY2" fmla="*/ 0 h 492457"/>
              <a:gd name="connsiteX3" fmla="*/ 4909186 w 5032300"/>
              <a:gd name="connsiteY3" fmla="*/ 492457 h 492457"/>
              <a:gd name="connsiteX4" fmla="*/ 0 w 5032300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2300" h="492457">
                <a:moveTo>
                  <a:pt x="0" y="492457"/>
                </a:moveTo>
                <a:lnTo>
                  <a:pt x="13386" y="7315"/>
                </a:lnTo>
                <a:lnTo>
                  <a:pt x="5032300" y="0"/>
                </a:lnTo>
                <a:lnTo>
                  <a:pt x="4909186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0" y="5319788"/>
            <a:ext cx="6742176" cy="492457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3623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61561"/>
              <a:gd name="connsiteY0" fmla="*/ 492457 h 492457"/>
              <a:gd name="connsiteX1" fmla="*/ 6071 w 5061561"/>
              <a:gd name="connsiteY1" fmla="*/ 0 h 492457"/>
              <a:gd name="connsiteX2" fmla="*/ 5061561 w 5061561"/>
              <a:gd name="connsiteY2" fmla="*/ 0 h 492457"/>
              <a:gd name="connsiteX3" fmla="*/ 4938447 w 5061561"/>
              <a:gd name="connsiteY3" fmla="*/ 492457 h 492457"/>
              <a:gd name="connsiteX4" fmla="*/ 0 w 5061561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1561" h="492457">
                <a:moveTo>
                  <a:pt x="0" y="492457"/>
                </a:moveTo>
                <a:cubicBezTo>
                  <a:pt x="2024" y="328305"/>
                  <a:pt x="4047" y="164152"/>
                  <a:pt x="6071" y="0"/>
                </a:cubicBezTo>
                <a:lnTo>
                  <a:pt x="5061561" y="0"/>
                </a:lnTo>
                <a:lnTo>
                  <a:pt x="4938447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69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ver Pic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6023-972F-41BA-896E-ADF26FC1C47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80534" y="1287464"/>
            <a:ext cx="10657417" cy="1227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174751" y="2954338"/>
            <a:ext cx="10179049" cy="28194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13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ver 2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95ED-7529-44A2-8CB0-E1198B54A2C8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80534" y="1287464"/>
            <a:ext cx="10657417" cy="1227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174751" y="2954338"/>
            <a:ext cx="4389967" cy="28194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09242" y="2954338"/>
            <a:ext cx="4389967" cy="28194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8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ver 4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0391-AD35-4143-9E13-4D508F1CCA9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80534" y="1287464"/>
            <a:ext cx="10622844" cy="558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186041" y="2099196"/>
            <a:ext cx="3284360" cy="199019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186041" y="4267200"/>
            <a:ext cx="3284360" cy="199019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697840" y="2099197"/>
            <a:ext cx="3284360" cy="199019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697840" y="4267201"/>
            <a:ext cx="3284360" cy="199019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1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728879" y="1134534"/>
            <a:ext cx="3168115" cy="872066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887" b="-34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Picture Placeholder 19"/>
          <p:cNvSpPr>
            <a:spLocks noGrp="1"/>
          </p:cNvSpPr>
          <p:nvPr>
            <p:ph type="pic" sz="quarter" idx="20" hasCustomPrompt="1"/>
          </p:nvPr>
        </p:nvSpPr>
        <p:spPr>
          <a:xfrm>
            <a:off x="728879" y="2082801"/>
            <a:ext cx="3177117" cy="889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483" b="-584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Picture Placeholder 19"/>
          <p:cNvSpPr>
            <a:spLocks noGrp="1"/>
          </p:cNvSpPr>
          <p:nvPr>
            <p:ph type="pic" sz="quarter" idx="21" hasCustomPrompt="1"/>
          </p:nvPr>
        </p:nvSpPr>
        <p:spPr>
          <a:xfrm>
            <a:off x="728879" y="3048002"/>
            <a:ext cx="3177117" cy="880534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492" b="-9957"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7" name="Picture Placeholder 19"/>
          <p:cNvSpPr>
            <a:spLocks noGrp="1"/>
          </p:cNvSpPr>
          <p:nvPr>
            <p:ph type="pic" sz="quarter" idx="23" hasCustomPrompt="1"/>
          </p:nvPr>
        </p:nvSpPr>
        <p:spPr>
          <a:xfrm>
            <a:off x="728879" y="5007504"/>
            <a:ext cx="3177117" cy="958441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820" b="-1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Picture Placeholder 19"/>
          <p:cNvSpPr>
            <a:spLocks noGrp="1"/>
          </p:cNvSpPr>
          <p:nvPr>
            <p:ph type="pic" sz="quarter" idx="24" hasCustomPrompt="1"/>
          </p:nvPr>
        </p:nvSpPr>
        <p:spPr>
          <a:xfrm>
            <a:off x="728879" y="4004738"/>
            <a:ext cx="3177117" cy="928271"/>
          </a:xfr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5" t="-13270" r="355" b="91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5"/>
          </p:nvPr>
        </p:nvSpPr>
        <p:spPr>
          <a:xfrm>
            <a:off x="4038600" y="1332042"/>
            <a:ext cx="5260621" cy="47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6"/>
          </p:nvPr>
        </p:nvSpPr>
        <p:spPr>
          <a:xfrm>
            <a:off x="4038599" y="2289970"/>
            <a:ext cx="5260620" cy="47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27"/>
          </p:nvPr>
        </p:nvSpPr>
        <p:spPr>
          <a:xfrm>
            <a:off x="4038600" y="3212434"/>
            <a:ext cx="5260619" cy="47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8"/>
          </p:nvPr>
        </p:nvSpPr>
        <p:spPr>
          <a:xfrm>
            <a:off x="4038600" y="4231541"/>
            <a:ext cx="5260619" cy="47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29"/>
          </p:nvPr>
        </p:nvSpPr>
        <p:spPr>
          <a:xfrm>
            <a:off x="4038600" y="5196555"/>
            <a:ext cx="5260619" cy="474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543753" y="268313"/>
            <a:ext cx="775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28813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icture Placeholder 15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19409" y="2165513"/>
            <a:ext cx="988300" cy="727714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15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219409" y="3059550"/>
            <a:ext cx="988300" cy="727714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icture Placeholder 15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228354" y="3944776"/>
            <a:ext cx="988300" cy="727714"/>
          </a:xfrm>
          <a:blipFill dpi="0" rotWithShape="1">
            <a:blip r:embed="rId4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28354" y="4766983"/>
            <a:ext cx="988300" cy="727714"/>
          </a:xfr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228354" y="5628637"/>
            <a:ext cx="988300" cy="727714"/>
          </a:xfr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67806" y="1418110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5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228354" y="1257747"/>
            <a:ext cx="988300" cy="727714"/>
          </a:xfrm>
          <a:blipFill dpi="0" rotWithShape="1">
            <a:blip r:embed="rId7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467806" y="2325876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2467806" y="3219913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2467806" y="4104583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467806" y="4927346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2467806" y="5790079"/>
            <a:ext cx="6737101" cy="406989"/>
          </a:xfrm>
          <a:custGeom>
            <a:avLst/>
            <a:gdLst>
              <a:gd name="connsiteX0" fmla="*/ 0 w 6049113"/>
              <a:gd name="connsiteY0" fmla="*/ 492457 h 492457"/>
              <a:gd name="connsiteX1" fmla="*/ 123114 w 6049113"/>
              <a:gd name="connsiteY1" fmla="*/ 0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6049113"/>
              <a:gd name="connsiteY0" fmla="*/ 492457 h 492457"/>
              <a:gd name="connsiteX1" fmla="*/ 996571 w 6049113"/>
              <a:gd name="connsiteY1" fmla="*/ 13648 h 492457"/>
              <a:gd name="connsiteX2" fmla="*/ 6049113 w 6049113"/>
              <a:gd name="connsiteY2" fmla="*/ 0 h 492457"/>
              <a:gd name="connsiteX3" fmla="*/ 5925999 w 6049113"/>
              <a:gd name="connsiteY3" fmla="*/ 492457 h 492457"/>
              <a:gd name="connsiteX4" fmla="*/ 0 w 6049113"/>
              <a:gd name="connsiteY4" fmla="*/ 492457 h 492457"/>
              <a:gd name="connsiteX0" fmla="*/ 0 w 5052826"/>
              <a:gd name="connsiteY0" fmla="*/ 492457 h 492457"/>
              <a:gd name="connsiteX1" fmla="*/ 284 w 5052826"/>
              <a:gd name="connsiteY1" fmla="*/ 13648 h 492457"/>
              <a:gd name="connsiteX2" fmla="*/ 5052826 w 5052826"/>
              <a:gd name="connsiteY2" fmla="*/ 0 h 492457"/>
              <a:gd name="connsiteX3" fmla="*/ 4929712 w 5052826"/>
              <a:gd name="connsiteY3" fmla="*/ 492457 h 492457"/>
              <a:gd name="connsiteX4" fmla="*/ 0 w 5052826"/>
              <a:gd name="connsiteY4" fmla="*/ 492457 h 4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2826" h="492457">
                <a:moveTo>
                  <a:pt x="0" y="492457"/>
                </a:moveTo>
                <a:cubicBezTo>
                  <a:pt x="95" y="332854"/>
                  <a:pt x="189" y="173251"/>
                  <a:pt x="284" y="13648"/>
                </a:cubicBezTo>
                <a:lnTo>
                  <a:pt x="5052826" y="0"/>
                </a:lnTo>
                <a:lnTo>
                  <a:pt x="4929712" y="492457"/>
                </a:lnTo>
                <a:lnTo>
                  <a:pt x="0" y="492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4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515" y="173037"/>
            <a:ext cx="10515600" cy="83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0387"/>
            <a:ext cx="10515600" cy="4756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90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258"/>
            <a:ext cx="12192000" cy="13594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6" y="6477881"/>
            <a:ext cx="533401" cy="317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5" y="173037"/>
            <a:ext cx="1113539" cy="83210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65605" y="946731"/>
            <a:ext cx="10726396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8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515" y="173037"/>
            <a:ext cx="10515600" cy="83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0387"/>
            <a:ext cx="10515600" cy="4756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90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1039-ABF2-490D-9BCC-CC7E06E0D2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7/15/2016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258"/>
            <a:ext cx="12192000" cy="13594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6" y="6477881"/>
            <a:ext cx="533401" cy="317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5" y="173037"/>
            <a:ext cx="1113539" cy="83210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65605" y="946731"/>
            <a:ext cx="10726396" cy="0"/>
          </a:xfrm>
          <a:prstGeom prst="line">
            <a:avLst/>
          </a:prstGeom>
          <a:ln w="12700">
            <a:solidFill>
              <a:srgbClr val="45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2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Historical Frame Shopping Data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0487" y="1005143"/>
            <a:ext cx="10968621" cy="5356468"/>
            <a:chOff x="579943" y="456779"/>
            <a:chExt cx="12215534" cy="61798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43" y="456779"/>
              <a:ext cx="6163372" cy="617985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315" y="456779"/>
              <a:ext cx="6052162" cy="6148813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09897" y="6230983"/>
            <a:ext cx="1077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Left plots show the data before transforms. Right is after </a:t>
            </a:r>
            <a:r>
              <a:rPr lang="en-US" smtClean="0"/>
              <a:t>the transform.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Frame Shopping Data for Jarden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0487" y="900040"/>
            <a:ext cx="11188336" cy="5486401"/>
            <a:chOff x="856747" y="991480"/>
            <a:chExt cx="10586316" cy="54864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47" y="991480"/>
              <a:ext cx="5193009" cy="548640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206" y="1005143"/>
              <a:ext cx="5393857" cy="5472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3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Frame Removal Classifier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C75D-4D38-4BB7-BFA2-CC3E593E775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47" y="1005143"/>
            <a:ext cx="9370135" cy="5210784"/>
          </a:xfrm>
        </p:spPr>
      </p:pic>
    </p:spTree>
    <p:extLst>
      <p:ext uri="{BB962C8B-B14F-4D97-AF65-F5344CB8AC3E}">
        <p14:creationId xmlns:p14="http://schemas.microsoft.com/office/powerpoint/2010/main" val="424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New ICS PPT Deck Theme-Template">
  <a:themeElements>
    <a:clrScheme name="ICS Template">
      <a:dk1>
        <a:srgbClr val="000000"/>
      </a:dk1>
      <a:lt1>
        <a:srgbClr val="FFFFFF"/>
      </a:lt1>
      <a:dk2>
        <a:srgbClr val="457DE5"/>
      </a:dk2>
      <a:lt2>
        <a:srgbClr val="A9C8FF"/>
      </a:lt2>
      <a:accent1>
        <a:srgbClr val="898989"/>
      </a:accent1>
      <a:accent2>
        <a:srgbClr val="97CB54"/>
      </a:accent2>
      <a:accent3>
        <a:srgbClr val="F4E600"/>
      </a:accent3>
      <a:accent4>
        <a:srgbClr val="F26122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ICS Template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5 New ICS PPT Deck Theme-Template.pptx" id="{D2CDE9AB-A734-4F6A-9F78-364989318AC4}" vid="{51949C51-8BA8-4E8D-89A2-2AB5BA4EA51C}"/>
    </a:ext>
  </a:extLst>
</a:theme>
</file>

<file path=ppt/theme/theme2.xml><?xml version="1.0" encoding="utf-8"?>
<a:theme xmlns:a="http://schemas.openxmlformats.org/drawingml/2006/main" name="1_2015 New ICS PPT Deck Theme-Template">
  <a:themeElements>
    <a:clrScheme name="ICS Template">
      <a:dk1>
        <a:srgbClr val="000000"/>
      </a:dk1>
      <a:lt1>
        <a:srgbClr val="FFFFFF"/>
      </a:lt1>
      <a:dk2>
        <a:srgbClr val="457DE5"/>
      </a:dk2>
      <a:lt2>
        <a:srgbClr val="A9C8FF"/>
      </a:lt2>
      <a:accent1>
        <a:srgbClr val="898989"/>
      </a:accent1>
      <a:accent2>
        <a:srgbClr val="97CB54"/>
      </a:accent2>
      <a:accent3>
        <a:srgbClr val="F4E600"/>
      </a:accent3>
      <a:accent4>
        <a:srgbClr val="F26122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ICS Template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5 New ICS PPT Deck Theme-Template.pptx" id="{D2CDE9AB-A734-4F6A-9F78-364989318AC4}" vid="{51949C51-8BA8-4E8D-89A2-2AB5BA4EA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Corbel</vt:lpstr>
      <vt:lpstr>Courier New</vt:lpstr>
      <vt:lpstr>Wingdings</vt:lpstr>
      <vt:lpstr>2015 New ICS PPT Deck Theme-Template</vt:lpstr>
      <vt:lpstr>1_2015 New ICS PPT Deck Theme-Template</vt:lpstr>
      <vt:lpstr>Historical Frame Shopping Data </vt:lpstr>
      <vt:lpstr>Frame Shopping Data for Jarden</vt:lpstr>
      <vt:lpstr>Frame Removal Classifier</vt:lpstr>
    </vt:vector>
  </TitlesOfParts>
  <Company>InContext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Frame Shopping Data</dc:title>
  <dc:creator>Justin Stuck</dc:creator>
  <cp:lastModifiedBy>Justin Stuck</cp:lastModifiedBy>
  <cp:revision>3</cp:revision>
  <dcterms:created xsi:type="dcterms:W3CDTF">2016-07-15T19:37:29Z</dcterms:created>
  <dcterms:modified xsi:type="dcterms:W3CDTF">2016-07-15T19:47:47Z</dcterms:modified>
</cp:coreProperties>
</file>