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2198-7458-4E47-9512-4E047D5FF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FCECE-5F7B-4A42-860D-ED0060513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B7CB1-9173-46D4-BBF9-E09EECE6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13B6-B5C4-47C7-86E7-761D37E8052B}" type="datetimeFigureOut">
              <a:rPr lang="en-SG" smtClean="0"/>
              <a:t>18/8/2021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533BB-7C8F-45BF-83C6-9486CBF17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0644C-89A9-4A73-B31F-A4B22428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3290-9712-46DA-8AFB-5828A32AE3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217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DEB9-468B-4A08-BB88-D7F41406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4B6E5-DC7C-4568-972E-269B2A1BD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D6081-84AF-4547-A328-86189AF0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13B6-B5C4-47C7-86E7-761D37E8052B}" type="datetimeFigureOut">
              <a:rPr lang="en-SG" smtClean="0"/>
              <a:t>18/8/2021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8CBCB-523C-4582-B5AC-7E9E6FB7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30DD8-5A1F-48FD-A3D4-CBFC979D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3290-9712-46DA-8AFB-5828A32AE3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671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92B2E-594F-4FA8-9DB5-52CC14540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4EFA0-E3BF-4684-8A2B-8AA751D8F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F43C7-A61E-4272-BA25-24205363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13B6-B5C4-47C7-86E7-761D37E8052B}" type="datetimeFigureOut">
              <a:rPr lang="en-SG" smtClean="0"/>
              <a:t>18/8/2021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54F3C-8852-43FB-A784-1609D803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99CB1-98FA-45A5-ADC9-F0E90449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3290-9712-46DA-8AFB-5828A32AE3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201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DC49-577D-479A-8142-2B3AF1741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FB01-547E-481A-8F3E-EC2FCE0AC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720BA-CBB4-4FD1-98FD-71F55BC0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13B6-B5C4-47C7-86E7-761D37E8052B}" type="datetimeFigureOut">
              <a:rPr lang="en-SG" smtClean="0"/>
              <a:t>18/8/2021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CFB9F-0C1B-4F01-8C39-5F696095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6F83-E594-41C3-857D-138F43AD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3290-9712-46DA-8AFB-5828A32AE3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29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8120-B2BB-4566-931A-0DFCE344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AAF26-1082-49F5-88DB-D75A5D5F4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C015B-C610-4DFD-BAD6-E494159A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13B6-B5C4-47C7-86E7-761D37E8052B}" type="datetimeFigureOut">
              <a:rPr lang="en-SG" smtClean="0"/>
              <a:t>18/8/2021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3422E-CB6F-40E8-8F4F-FA55882E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4B152-33C2-4BF0-B75B-C118B72D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3290-9712-46DA-8AFB-5828A32AE3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585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A2B6-C484-4FF3-AD85-0C274607C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887AB-5F5A-4394-8CA5-6BB6917FB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6BED8-22BB-4924-8D82-1F8A39501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1B268-0E5C-4177-80AF-891FB1D8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13B6-B5C4-47C7-86E7-761D37E8052B}" type="datetimeFigureOut">
              <a:rPr lang="en-SG" smtClean="0"/>
              <a:t>18/8/2021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7CB10-F98E-43C7-B739-27A7FC28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61840-A954-42BF-BA4D-E008DEBB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3290-9712-46DA-8AFB-5828A32AE3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608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0F32-4AB2-477A-B994-ECDA3463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66AC3-3794-437E-83F7-D727D3036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00568-04BE-4B11-A37B-15D5B1BCA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6FCDD-E029-44AF-A628-2B19F61CB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E1F1A-5C88-42A9-93FA-1B03B3741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9D95C-5C52-4C8B-B730-EB1E57B8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13B6-B5C4-47C7-86E7-761D37E8052B}" type="datetimeFigureOut">
              <a:rPr lang="en-SG" smtClean="0"/>
              <a:t>18/8/2021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C7DB2-C330-4B69-81B0-2B96207E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BD9F5-0C60-48FE-82CC-38CA3B8B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3290-9712-46DA-8AFB-5828A32AE3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921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9F37-9C10-4554-841B-6C96482F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24E0C-18E5-4429-B2A0-3C198DD3F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13B6-B5C4-47C7-86E7-761D37E8052B}" type="datetimeFigureOut">
              <a:rPr lang="en-SG" smtClean="0"/>
              <a:t>18/8/2021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2A98F-5840-46EB-9AE1-0A52BF424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42B82-5538-4DE3-8167-B66F4D1C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3290-9712-46DA-8AFB-5828A32AE3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002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F8585E-F524-4226-88B5-CA719E9D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13B6-B5C4-47C7-86E7-761D37E8052B}" type="datetimeFigureOut">
              <a:rPr lang="en-SG" smtClean="0"/>
              <a:t>18/8/2021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43672F-AD81-4A0E-820B-193F28BC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EAFE0-9E69-474D-994C-BB9582DA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3290-9712-46DA-8AFB-5828A32AE3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948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091FB-E2F1-4BD6-BED4-6579BACB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CD617-65FE-4A35-97AE-00414C534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D777F-738A-4512-8273-71F63BCCD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A8CF4-0C76-4EA8-92F9-71B0EE29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13B6-B5C4-47C7-86E7-761D37E8052B}" type="datetimeFigureOut">
              <a:rPr lang="en-SG" smtClean="0"/>
              <a:t>18/8/2021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F0A87-43C4-4AC3-ACA9-601F0B4D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C8E21-99BB-4A31-A837-94A46F40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3290-9712-46DA-8AFB-5828A32AE3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060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6B63-E460-428B-A1C6-4BDBBFA9E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D9864-5B86-481B-B39D-473E9EABF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652E3-4FD5-4C05-BDA9-CC750030E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660D4-ABB6-48A3-9228-EFFD3FF5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13B6-B5C4-47C7-86E7-761D37E8052B}" type="datetimeFigureOut">
              <a:rPr lang="en-SG" smtClean="0"/>
              <a:t>18/8/2021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C65BC-1973-4B8D-B2DC-0B00A552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4DFBB-23A9-4366-A299-F0ECC40E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3290-9712-46DA-8AFB-5828A32AE3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445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BD38F1-EFC3-418C-BFF1-9D64FC8B8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C3E25-99F6-4947-9945-21610742E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D43F3-83FF-4B9F-9F6B-10DC27573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813B6-B5C4-47C7-86E7-761D37E8052B}" type="datetimeFigureOut">
              <a:rPr lang="en-SG" smtClean="0"/>
              <a:t>18/8/2021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7D03-0E6A-452E-BFF8-F584C6C85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06D65-6FBC-4088-A82E-F115F3D04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E3290-9712-46DA-8AFB-5828A32AE3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084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9F8829-AE33-4931-8AA5-85C757E39AED}"/>
              </a:ext>
            </a:extLst>
          </p:cNvPr>
          <p:cNvSpPr/>
          <p:nvPr/>
        </p:nvSpPr>
        <p:spPr>
          <a:xfrm>
            <a:off x="5238306" y="2575603"/>
            <a:ext cx="1715388" cy="6466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Home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8903C4-2F7B-4F79-8809-639246008A0A}"/>
              </a:ext>
            </a:extLst>
          </p:cNvPr>
          <p:cNvSpPr/>
          <p:nvPr/>
        </p:nvSpPr>
        <p:spPr>
          <a:xfrm>
            <a:off x="3373974" y="3826432"/>
            <a:ext cx="1715388" cy="6466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Menu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288122-212E-45FF-93E6-59160D8E1F36}"/>
              </a:ext>
            </a:extLst>
          </p:cNvPr>
          <p:cNvSpPr/>
          <p:nvPr/>
        </p:nvSpPr>
        <p:spPr>
          <a:xfrm>
            <a:off x="5244655" y="3826432"/>
            <a:ext cx="1715388" cy="6466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Music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FD801C7-6874-49C7-8132-BDC7A2F3C54B}"/>
              </a:ext>
            </a:extLst>
          </p:cNvPr>
          <p:cNvSpPr/>
          <p:nvPr/>
        </p:nvSpPr>
        <p:spPr>
          <a:xfrm>
            <a:off x="7115336" y="3826432"/>
            <a:ext cx="1715388" cy="6466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Jobs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92C8D2C-304D-4D98-B303-9F58C002A812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861762" y="2592193"/>
            <a:ext cx="604145" cy="186433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18E884D-AEAC-4A58-801C-7956E7BD2ED1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5797102" y="3521184"/>
            <a:ext cx="604145" cy="634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1B62ED4-5AFB-41BC-AE44-F405B59574D7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6732443" y="2585844"/>
            <a:ext cx="604145" cy="187703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DC2B0DE-943F-4A12-8AEF-C715A1A27EBF}"/>
              </a:ext>
            </a:extLst>
          </p:cNvPr>
          <p:cNvSpPr txBox="1"/>
          <p:nvPr/>
        </p:nvSpPr>
        <p:spPr>
          <a:xfrm>
            <a:off x="5182055" y="1636531"/>
            <a:ext cx="1771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u="sng" dirty="0"/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233758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Tan</dc:creator>
  <cp:lastModifiedBy>Justin Tan</cp:lastModifiedBy>
  <cp:revision>1</cp:revision>
  <dcterms:created xsi:type="dcterms:W3CDTF">2021-08-18T13:28:47Z</dcterms:created>
  <dcterms:modified xsi:type="dcterms:W3CDTF">2021-08-18T13:32:17Z</dcterms:modified>
</cp:coreProperties>
</file>