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287" r:id="rId6"/>
    <p:sldId id="289" r:id="rId7"/>
    <p:sldId id="293" r:id="rId8"/>
    <p:sldId id="295" r:id="rId9"/>
    <p:sldId id="294" r:id="rId10"/>
    <p:sldId id="292" r:id="rId11"/>
    <p:sldId id="290" r:id="rId12"/>
    <p:sldId id="291" r:id="rId13"/>
    <p:sldId id="296" r:id="rId14"/>
    <p:sldId id="297" r:id="rId15"/>
    <p:sldId id="272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9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6.xml"/><Relationship Id="rId2" Type="http://schemas.openxmlformats.org/officeDocument/2006/relationships/image" Target="../media/image5.png"/><Relationship Id="rId1" Type="http://schemas.openxmlformats.org/officeDocument/2006/relationships/tags" Target="../tags/tag18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8.xml"/><Relationship Id="rId2" Type="http://schemas.openxmlformats.org/officeDocument/2006/relationships/image" Target="../media/image6.png"/><Relationship Id="rId1" Type="http://schemas.openxmlformats.org/officeDocument/2006/relationships/tags" Target="../tags/tag18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71.xml"/><Relationship Id="rId2" Type="http://schemas.openxmlformats.org/officeDocument/2006/relationships/image" Target="../media/image1.png"/><Relationship Id="rId1" Type="http://schemas.openxmlformats.org/officeDocument/2006/relationships/tags" Target="../tags/tag1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tags" Target="../tags/tag18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84.xml"/><Relationship Id="rId3" Type="http://schemas.openxmlformats.org/officeDocument/2006/relationships/image" Target="../media/image4.png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72310" y="2802255"/>
            <a:ext cx="8248015" cy="105664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+mj-lt"/>
                <a:cs typeface="+mj-lt"/>
                <a:sym typeface="+mn-lt"/>
              </a:rPr>
              <a:t>分享交流社区</a:t>
            </a:r>
            <a:endParaRPr lang="zh-CN" altLang="en-US" sz="4800" dirty="0">
              <a:latin typeface="+mj-lt"/>
              <a:cs typeface="+mj-lt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714500" y="5262880"/>
            <a:ext cx="8763635" cy="401320"/>
          </a:xfrm>
        </p:spPr>
        <p:txBody>
          <a:bodyPr>
            <a:noAutofit/>
          </a:bodyPr>
          <a:lstStyle/>
          <a:p>
            <a:pPr algn="r"/>
            <a:r>
              <a:rPr lang="zh-CN" altLang="en-US" sz="2400">
                <a:sym typeface="+mn-lt"/>
              </a:rPr>
              <a:t>小组成员：郭家文</a:t>
            </a:r>
            <a:r>
              <a:rPr lang="en-US" altLang="zh-CN" sz="2400">
                <a:sym typeface="+mn-lt"/>
              </a:rPr>
              <a:t> </a:t>
            </a:r>
            <a:r>
              <a:rPr lang="zh-CN" altLang="en-US" sz="2400">
                <a:sym typeface="+mn-lt"/>
              </a:rPr>
              <a:t>曾杰航</a:t>
            </a:r>
            <a:r>
              <a:rPr lang="en-US" altLang="zh-CN" sz="2400">
                <a:sym typeface="+mn-lt"/>
              </a:rPr>
              <a:t> </a:t>
            </a:r>
            <a:r>
              <a:rPr lang="zh-CN" altLang="en-US" sz="2400">
                <a:sym typeface="+mn-lt"/>
              </a:rPr>
              <a:t>叶茂聪</a:t>
            </a:r>
            <a:endParaRPr lang="zh-CN" altLang="en-US" sz="240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界面展示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0030" y="1187450"/>
            <a:ext cx="9568180" cy="5222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界面展示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0030" y="1244600"/>
            <a:ext cx="9457055" cy="5163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noProof="0" dirty="0">
                <a:sym typeface="+mn-lt"/>
              </a:rPr>
              <a:t>谢谢</a:t>
            </a:r>
            <a:endParaRPr noProof="0" dirty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介绍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598170" y="1273175"/>
            <a:ext cx="11003280" cy="4953635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项目简介：一款</a:t>
            </a:r>
            <a:r>
              <a:rPr lang="en-US" altLang="zh-CN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web</a:t>
            </a: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应用，目标思想是分享和交流。每个用户拥有自己的账号，核心功能是发布和浏览动态，并且可以评论、点赞、收藏、转发动态，也拥有关注</a:t>
            </a:r>
            <a:r>
              <a:rPr lang="en-US" altLang="zh-CN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/</a:t>
            </a: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粉丝的功能板块。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与市面上同类应用相比：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1657350" lvl="3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拥有更简洁，清新的界面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1657350" lvl="3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操作更方便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功能详情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721995" y="1273175"/>
            <a:ext cx="10879455" cy="4781550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登录、注册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发布动态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查看动态：评论、点赞、收藏、转发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关注他人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关注列表、粉丝列表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查看用户信息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修改自身信息</a:t>
            </a:r>
            <a:endParaRPr lang="zh-CN" altLang="en-US" sz="2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系统逻辑架构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81175" y="1187450"/>
            <a:ext cx="8999855" cy="52362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小组分工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149350" y="1783080"/>
          <a:ext cx="95110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170"/>
                <a:gridCol w="649986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成员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职责</a:t>
                      </a:r>
                      <a:endParaRPr lang="zh-CN" altLang="en-US" sz="24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郭家文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前端</a:t>
                      </a:r>
                      <a:r>
                        <a:rPr lang="en-US" altLang="zh-CN"/>
                        <a:t>UI</a:t>
                      </a:r>
                      <a:r>
                        <a:rPr lang="zh-CN" altLang="en-US"/>
                        <a:t>设计、前端代码、需求分析、功能和接口设计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曾杰航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数据库设计、后端代码</a:t>
                      </a:r>
                      <a:r>
                        <a:rPr lang="zh-CN" altLang="en-US" sz="1800">
                          <a:sym typeface="+mn-ea"/>
                        </a:rPr>
                        <a:t>、需求分析、功能和接口设计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叶茂聪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数据库设计、后端代码</a:t>
                      </a:r>
                      <a:r>
                        <a:rPr lang="zh-CN" altLang="en-US" sz="1800">
                          <a:sym typeface="+mn-ea"/>
                        </a:rPr>
                        <a:t>、需求分析、功能和接口设计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项目计划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164590" y="1187450"/>
          <a:ext cx="10179050" cy="476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040"/>
                <a:gridCol w="1876425"/>
                <a:gridCol w="2404110"/>
                <a:gridCol w="2403475"/>
              </a:tblGrid>
              <a:tr h="337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36363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任务名称</a:t>
                      </a:r>
                      <a:endParaRPr lang="en-US" altLang="en-US" sz="2000" b="0">
                        <a:solidFill>
                          <a:srgbClr val="36363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3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36363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工期</a:t>
                      </a:r>
                      <a:endParaRPr lang="en-US" altLang="en-US" sz="2000" b="0">
                        <a:solidFill>
                          <a:srgbClr val="36363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3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36363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开始时间（2022年）</a:t>
                      </a:r>
                      <a:endParaRPr lang="en-US" altLang="en-US" sz="2000" b="0">
                        <a:solidFill>
                          <a:srgbClr val="36363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3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36363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完成时间（2022年）</a:t>
                      </a:r>
                      <a:endParaRPr lang="en-US" altLang="en-US" sz="2000" b="0">
                        <a:solidFill>
                          <a:srgbClr val="36363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3E8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分享交流社区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70天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4.18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6.26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1、启动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2天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4.18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4.19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小组召开启动会议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4.18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4.19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2、计划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3天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4.20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4.22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制定计划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3、执行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65天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4.23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6.26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3.1需求分析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3.2原型设计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3.3概要设计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4.28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3.4编码阶段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6.21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前端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6.21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后端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6.21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3.5 测试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6.22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6.26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1BB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75995" y="657860"/>
            <a:ext cx="9695180" cy="5791835"/>
          </a:xfrm>
          <a:prstGeom prst="rect">
            <a:avLst/>
          </a:prstGeom>
        </p:spPr>
      </p:pic>
      <p:sp>
        <p:nvSpPr>
          <p:cNvPr id="9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用例图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数据库模型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838835"/>
            <a:ext cx="6543040" cy="5469890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sz="quarter" idx="13"/>
          </p:nvPr>
        </p:nvSpPr>
        <p:spPr>
          <a:xfrm>
            <a:off x="598170" y="1434465"/>
            <a:ext cx="3895725" cy="4278630"/>
          </a:xfrm>
        </p:spPr>
        <p:txBody>
          <a:bodyPr/>
          <a:p>
            <a:r>
              <a:rPr lang="en-US" altLang="zh-CN"/>
              <a:t>        user</a:t>
            </a:r>
            <a:r>
              <a:rPr lang="zh-CN" altLang="en-US"/>
              <a:t>表：存放用户</a:t>
            </a:r>
            <a:r>
              <a:rPr lang="en-US" altLang="zh-CN"/>
              <a:t>ID</a:t>
            </a:r>
            <a:r>
              <a:rPr lang="zh-CN" altLang="en-US"/>
              <a:t>、用户名和密码</a:t>
            </a:r>
            <a:endParaRPr lang="zh-CN" altLang="en-US"/>
          </a:p>
          <a:p>
            <a:r>
              <a:rPr lang="en-US" altLang="zh-CN">
                <a:sym typeface="+mn-ea"/>
              </a:rPr>
              <a:t>user_info</a:t>
            </a:r>
            <a:r>
              <a:rPr lang="zh-CN" altLang="en-US">
                <a:sym typeface="+mn-ea"/>
              </a:rPr>
              <a:t>表：用户详细信息</a:t>
            </a:r>
            <a:endParaRPr lang="zh-CN" altLang="en-US"/>
          </a:p>
          <a:p>
            <a:r>
              <a:rPr lang="en-US" altLang="zh-CN"/>
              <a:t>  moment</a:t>
            </a:r>
            <a:r>
              <a:rPr lang="zh-CN" altLang="en-US"/>
              <a:t>表：动态的信息</a:t>
            </a:r>
            <a:endParaRPr lang="zh-CN" altLang="en-US"/>
          </a:p>
          <a:p>
            <a:r>
              <a:rPr lang="en-US" altLang="zh-CN"/>
              <a:t>          like</a:t>
            </a:r>
            <a:r>
              <a:rPr lang="zh-CN" altLang="en-US"/>
              <a:t>表：点赞的信息</a:t>
            </a:r>
            <a:endParaRPr lang="zh-CN" altLang="en-US"/>
          </a:p>
          <a:p>
            <a:r>
              <a:rPr lang="en-US" altLang="zh-CN"/>
              <a:t>         star</a:t>
            </a:r>
            <a:r>
              <a:rPr lang="zh-CN" altLang="en-US"/>
              <a:t>表：收藏的信息</a:t>
            </a:r>
            <a:endParaRPr lang="zh-CN" altLang="en-US"/>
          </a:p>
          <a:p>
            <a:r>
              <a:rPr lang="en-US" altLang="zh-CN"/>
              <a:t>comment</a:t>
            </a:r>
            <a:r>
              <a:rPr lang="zh-CN" altLang="en-US"/>
              <a:t>表：评论的信息</a:t>
            </a:r>
            <a:endParaRPr lang="zh-CN" altLang="en-US"/>
          </a:p>
          <a:p>
            <a:r>
              <a:rPr lang="en-US" altLang="zh-CN"/>
              <a:t>     repost</a:t>
            </a:r>
            <a:r>
              <a:rPr lang="zh-CN" altLang="en-US"/>
              <a:t>表：转发的信息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8340" y="46370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界面展示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2090" y="1188085"/>
            <a:ext cx="9564370" cy="52209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  <p:tag name="KSO_WM_SPECIAL_SOURCE" val="bdnull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TABLE_BEAUTIFY" val="smartTable{ac4bdf36-a395-40ac-901e-3ad5fe5e5d8c}"/>
  <p:tag name="TABLE_ENDDRAG_ORIGIN_RECT" val="777*161"/>
  <p:tag name="TABLE_ENDDRAG_RECT" val="85*126*777*161"/>
</p:tagLst>
</file>

<file path=ppt/tags/tag174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TABLE_BEAUTIFY" val="smartTable{1e7522d3-5982-4726-9ace-2a1d7e5e7aad}"/>
  <p:tag name="TABLE_ENDDRAG_ORIGIN_RECT" val="801*374"/>
  <p:tag name="TABLE_ENDDRAG_RECT" val="91*93*801*374"/>
</p:tagLst>
</file>

<file path=ppt/tags/tag177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PLACING_PICTURE_USER_VIEWPORT" val="{&quot;height&quot;:5426,&quot;width&quot;:9940}"/>
</p:tagLst>
</file>

<file path=ppt/tags/tag184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  <p:tag name="KSO_WM_SPECIAL_SOURCE" val="bdnull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  <p:tag name="KSO_WM_SPECIAL_SOURCE" val="bdnull"/>
</p:tagLst>
</file>

<file path=ppt/tags/tag191.xml><?xml version="1.0" encoding="utf-8"?>
<p:tagLst xmlns:p="http://schemas.openxmlformats.org/presentationml/2006/main">
  <p:tag name="KSO_DOCER_TEMPLATE_OPEN_ONCE_MARK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演示</Application>
  <PresentationFormat>宽屏</PresentationFormat>
  <Paragraphs>176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Calibri</vt:lpstr>
      <vt:lpstr>Arial Unicode MS</vt:lpstr>
      <vt:lpstr>Office 主题</vt:lpstr>
      <vt:lpstr>2_Office 主题​​</vt:lpstr>
      <vt:lpstr>Preference-Wise Testing of Android Apps via Test Amplification</vt:lpstr>
      <vt:lpstr>总结&amp;心得</vt:lpstr>
      <vt:lpstr>背景</vt:lpstr>
      <vt:lpstr>功能详情</vt:lpstr>
      <vt:lpstr>软件架构</vt:lpstr>
      <vt:lpstr>软件架构</vt:lpstr>
      <vt:lpstr>功能详情</vt:lpstr>
      <vt:lpstr>功能详情</vt:lpstr>
      <vt:lpstr>数据库模型</vt:lpstr>
      <vt:lpstr>界面展示</vt:lpstr>
      <vt:lpstr>界面展示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jiawen24</dc:creator>
  <cp:lastModifiedBy>家文</cp:lastModifiedBy>
  <cp:revision>51</cp:revision>
  <dcterms:created xsi:type="dcterms:W3CDTF">2022-04-22T08:28:00Z</dcterms:created>
  <dcterms:modified xsi:type="dcterms:W3CDTF">2022-05-02T09:05:34Z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DD4D705BAF904A80A1CACE9CAD2F895D</vt:lpwstr>
  </property>
  <property fmtid="{D5CDD505-2E9C-101B-9397-08002B2CF9AE}" pid="3" name="KSOProductBuildVer">
    <vt:lpwstr>2052-11.1.0.11691</vt:lpwstr>
  </property>
</Properties>
</file>