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8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CCEE7-FF08-407F-92C1-C08B07FD43F1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024A62-3378-4856-9ABE-2B7AF5A4688C}">
      <dgm:prSet phldrT="[Text]"/>
      <dgm:spPr/>
      <dgm:t>
        <a:bodyPr/>
        <a:lstStyle/>
        <a:p>
          <a:r>
            <a:rPr lang="en-CA" dirty="0"/>
            <a:t>Scope of this Demo</a:t>
          </a:r>
        </a:p>
      </dgm:t>
    </dgm:pt>
    <dgm:pt modelId="{A908C5A9-004F-4940-89C7-E93EE325D9BE}" type="parTrans" cxnId="{4EC0D834-0AA7-45AB-B980-A08A83AEEF1D}">
      <dgm:prSet/>
      <dgm:spPr/>
      <dgm:t>
        <a:bodyPr/>
        <a:lstStyle/>
        <a:p>
          <a:endParaRPr lang="en-CA"/>
        </a:p>
      </dgm:t>
    </dgm:pt>
    <dgm:pt modelId="{04637B5F-AC97-4AA7-9101-EEA322CA4BAD}" type="sibTrans" cxnId="{4EC0D834-0AA7-45AB-B980-A08A83AEEF1D}">
      <dgm:prSet/>
      <dgm:spPr/>
      <dgm:t>
        <a:bodyPr/>
        <a:lstStyle/>
        <a:p>
          <a:endParaRPr lang="en-CA"/>
        </a:p>
      </dgm:t>
    </dgm:pt>
    <dgm:pt modelId="{88070D8D-01F6-4358-9405-EC155AC3FD45}">
      <dgm:prSet phldrT="[Text]"/>
      <dgm:spPr/>
      <dgm:t>
        <a:bodyPr/>
        <a:lstStyle/>
        <a:p>
          <a:r>
            <a:rPr lang="en-CA" dirty="0"/>
            <a:t>MS SQL</a:t>
          </a:r>
        </a:p>
        <a:p>
          <a:r>
            <a:rPr lang="en-CA" dirty="0"/>
            <a:t>(Data Source)</a:t>
          </a:r>
        </a:p>
      </dgm:t>
    </dgm:pt>
    <dgm:pt modelId="{177830F5-04CF-4378-B7E4-E0A4600187D8}" type="parTrans" cxnId="{0472C00A-FC71-4B32-9D3A-A14FB0A36F82}">
      <dgm:prSet/>
      <dgm:spPr/>
      <dgm:t>
        <a:bodyPr/>
        <a:lstStyle/>
        <a:p>
          <a:endParaRPr lang="en-CA"/>
        </a:p>
      </dgm:t>
    </dgm:pt>
    <dgm:pt modelId="{552219A6-E941-4DD2-8F99-081E73250164}" type="sibTrans" cxnId="{0472C00A-FC71-4B32-9D3A-A14FB0A36F82}">
      <dgm:prSet/>
      <dgm:spPr/>
      <dgm:t>
        <a:bodyPr/>
        <a:lstStyle/>
        <a:p>
          <a:endParaRPr lang="en-CA"/>
        </a:p>
      </dgm:t>
    </dgm:pt>
    <dgm:pt modelId="{38C01B8F-1E09-4658-90FE-B38F4991995B}">
      <dgm:prSet phldrT="[Text]"/>
      <dgm:spPr/>
      <dgm:t>
        <a:bodyPr/>
        <a:lstStyle/>
        <a:p>
          <a:r>
            <a:rPr lang="en-CA" dirty="0"/>
            <a:t>Debezium (Kakfa Connect)</a:t>
          </a:r>
        </a:p>
      </dgm:t>
    </dgm:pt>
    <dgm:pt modelId="{8BE04113-7AB9-496B-9660-38F9021CE295}" type="parTrans" cxnId="{9950C368-F4B7-47D6-8ACF-82ABED7A1C74}">
      <dgm:prSet/>
      <dgm:spPr/>
      <dgm:t>
        <a:bodyPr/>
        <a:lstStyle/>
        <a:p>
          <a:endParaRPr lang="en-CA"/>
        </a:p>
      </dgm:t>
    </dgm:pt>
    <dgm:pt modelId="{0573514E-44F3-45B9-8C59-9C2C8674862D}" type="sibTrans" cxnId="{9950C368-F4B7-47D6-8ACF-82ABED7A1C74}">
      <dgm:prSet/>
      <dgm:spPr/>
      <dgm:t>
        <a:bodyPr/>
        <a:lstStyle/>
        <a:p>
          <a:endParaRPr lang="en-CA"/>
        </a:p>
      </dgm:t>
    </dgm:pt>
    <dgm:pt modelId="{435B79EC-3CA5-43CC-942F-D32BE4CBDCB8}">
      <dgm:prSet phldrT="[Text]"/>
      <dgm:spPr/>
      <dgm:t>
        <a:bodyPr/>
        <a:lstStyle/>
        <a:p>
          <a:r>
            <a:rPr lang="en-CA" dirty="0"/>
            <a:t>Azure Event Hubs (Kafka)</a:t>
          </a:r>
        </a:p>
      </dgm:t>
    </dgm:pt>
    <dgm:pt modelId="{4CBCABD1-1460-4CB9-A4A6-5B6E89191D80}" type="parTrans" cxnId="{C7F69E1A-CF24-4E52-AD5F-6EDBDF24158A}">
      <dgm:prSet/>
      <dgm:spPr/>
      <dgm:t>
        <a:bodyPr/>
        <a:lstStyle/>
        <a:p>
          <a:endParaRPr lang="en-CA"/>
        </a:p>
      </dgm:t>
    </dgm:pt>
    <dgm:pt modelId="{1AB282BD-70AC-46DF-B2D0-86BCA89F76C2}" type="sibTrans" cxnId="{C7F69E1A-CF24-4E52-AD5F-6EDBDF24158A}">
      <dgm:prSet/>
      <dgm:spPr/>
      <dgm:t>
        <a:bodyPr/>
        <a:lstStyle/>
        <a:p>
          <a:endParaRPr lang="en-CA"/>
        </a:p>
      </dgm:t>
    </dgm:pt>
    <dgm:pt modelId="{3002F92C-D0B3-48BF-BF47-F6D873ACEE43}" type="pres">
      <dgm:prSet presAssocID="{493CCEE7-FF08-407F-92C1-C08B07FD43F1}" presName="Name0" presStyleCnt="0">
        <dgm:presLayoutVars>
          <dgm:dir/>
          <dgm:resizeHandles val="exact"/>
        </dgm:presLayoutVars>
      </dgm:prSet>
      <dgm:spPr/>
    </dgm:pt>
    <dgm:pt modelId="{CF3E01E8-226D-4610-AEEA-298CB70BD4F8}" type="pres">
      <dgm:prSet presAssocID="{3D024A62-3378-4856-9ABE-2B7AF5A4688C}" presName="parTxOnly" presStyleLbl="node1" presStyleIdx="0" presStyleCnt="4">
        <dgm:presLayoutVars>
          <dgm:bulletEnabled val="1"/>
        </dgm:presLayoutVars>
      </dgm:prSet>
      <dgm:spPr/>
    </dgm:pt>
    <dgm:pt modelId="{A7065B65-75C4-42BD-931E-9E4B0FF27526}" type="pres">
      <dgm:prSet presAssocID="{04637B5F-AC97-4AA7-9101-EEA322CA4BAD}" presName="parSpace" presStyleCnt="0"/>
      <dgm:spPr/>
    </dgm:pt>
    <dgm:pt modelId="{4A6F4DFD-6152-4949-9B52-4D97F7DFA1A8}" type="pres">
      <dgm:prSet presAssocID="{88070D8D-01F6-4358-9405-EC155AC3FD45}" presName="parTxOnly" presStyleLbl="node1" presStyleIdx="1" presStyleCnt="4">
        <dgm:presLayoutVars>
          <dgm:bulletEnabled val="1"/>
        </dgm:presLayoutVars>
      </dgm:prSet>
      <dgm:spPr/>
    </dgm:pt>
    <dgm:pt modelId="{0C4FE9D5-7D8E-463F-95DC-47032AAB53BF}" type="pres">
      <dgm:prSet presAssocID="{552219A6-E941-4DD2-8F99-081E73250164}" presName="parSpace" presStyleCnt="0"/>
      <dgm:spPr/>
    </dgm:pt>
    <dgm:pt modelId="{EEBC6A3D-0170-4388-9D08-2F9ABD4540A8}" type="pres">
      <dgm:prSet presAssocID="{38C01B8F-1E09-4658-90FE-B38F4991995B}" presName="parTxOnly" presStyleLbl="node1" presStyleIdx="2" presStyleCnt="4">
        <dgm:presLayoutVars>
          <dgm:bulletEnabled val="1"/>
        </dgm:presLayoutVars>
      </dgm:prSet>
      <dgm:spPr/>
    </dgm:pt>
    <dgm:pt modelId="{2EBA7684-B46F-4D55-9B05-3EE81BBC071F}" type="pres">
      <dgm:prSet presAssocID="{0573514E-44F3-45B9-8C59-9C2C8674862D}" presName="parSpace" presStyleCnt="0"/>
      <dgm:spPr/>
    </dgm:pt>
    <dgm:pt modelId="{3EAB57FF-647A-4F36-9C35-9AA9453F7DD4}" type="pres">
      <dgm:prSet presAssocID="{435B79EC-3CA5-43CC-942F-D32BE4CBDCB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33279307-6282-4E8D-8526-CCA39E457B90}" type="presOf" srcId="{3D024A62-3378-4856-9ABE-2B7AF5A4688C}" destId="{CF3E01E8-226D-4610-AEEA-298CB70BD4F8}" srcOrd="0" destOrd="0" presId="urn:microsoft.com/office/officeart/2005/8/layout/hChevron3"/>
    <dgm:cxn modelId="{0472C00A-FC71-4B32-9D3A-A14FB0A36F82}" srcId="{493CCEE7-FF08-407F-92C1-C08B07FD43F1}" destId="{88070D8D-01F6-4358-9405-EC155AC3FD45}" srcOrd="1" destOrd="0" parTransId="{177830F5-04CF-4378-B7E4-E0A4600187D8}" sibTransId="{552219A6-E941-4DD2-8F99-081E73250164}"/>
    <dgm:cxn modelId="{C7F69E1A-CF24-4E52-AD5F-6EDBDF24158A}" srcId="{493CCEE7-FF08-407F-92C1-C08B07FD43F1}" destId="{435B79EC-3CA5-43CC-942F-D32BE4CBDCB8}" srcOrd="3" destOrd="0" parTransId="{4CBCABD1-1460-4CB9-A4A6-5B6E89191D80}" sibTransId="{1AB282BD-70AC-46DF-B2D0-86BCA89F76C2}"/>
    <dgm:cxn modelId="{4EC0D834-0AA7-45AB-B980-A08A83AEEF1D}" srcId="{493CCEE7-FF08-407F-92C1-C08B07FD43F1}" destId="{3D024A62-3378-4856-9ABE-2B7AF5A4688C}" srcOrd="0" destOrd="0" parTransId="{A908C5A9-004F-4940-89C7-E93EE325D9BE}" sibTransId="{04637B5F-AC97-4AA7-9101-EEA322CA4BAD}"/>
    <dgm:cxn modelId="{9950C368-F4B7-47D6-8ACF-82ABED7A1C74}" srcId="{493CCEE7-FF08-407F-92C1-C08B07FD43F1}" destId="{38C01B8F-1E09-4658-90FE-B38F4991995B}" srcOrd="2" destOrd="0" parTransId="{8BE04113-7AB9-496B-9660-38F9021CE295}" sibTransId="{0573514E-44F3-45B9-8C59-9C2C8674862D}"/>
    <dgm:cxn modelId="{F8508351-1930-42B9-842F-0F5AD55BD917}" type="presOf" srcId="{435B79EC-3CA5-43CC-942F-D32BE4CBDCB8}" destId="{3EAB57FF-647A-4F36-9C35-9AA9453F7DD4}" srcOrd="0" destOrd="0" presId="urn:microsoft.com/office/officeart/2005/8/layout/hChevron3"/>
    <dgm:cxn modelId="{D490CB75-95DE-415F-B1F2-B1503210DC35}" type="presOf" srcId="{88070D8D-01F6-4358-9405-EC155AC3FD45}" destId="{4A6F4DFD-6152-4949-9B52-4D97F7DFA1A8}" srcOrd="0" destOrd="0" presId="urn:microsoft.com/office/officeart/2005/8/layout/hChevron3"/>
    <dgm:cxn modelId="{F7C33D79-7C69-47B9-B479-2A81D1E93EFA}" type="presOf" srcId="{493CCEE7-FF08-407F-92C1-C08B07FD43F1}" destId="{3002F92C-D0B3-48BF-BF47-F6D873ACEE43}" srcOrd="0" destOrd="0" presId="urn:microsoft.com/office/officeart/2005/8/layout/hChevron3"/>
    <dgm:cxn modelId="{8C6360E8-A804-4B1F-A512-BA85493EB1FF}" type="presOf" srcId="{38C01B8F-1E09-4658-90FE-B38F4991995B}" destId="{EEBC6A3D-0170-4388-9D08-2F9ABD4540A8}" srcOrd="0" destOrd="0" presId="urn:microsoft.com/office/officeart/2005/8/layout/hChevron3"/>
    <dgm:cxn modelId="{68ECD95B-D4A0-4F7E-8548-443A05940926}" type="presParOf" srcId="{3002F92C-D0B3-48BF-BF47-F6D873ACEE43}" destId="{CF3E01E8-226D-4610-AEEA-298CB70BD4F8}" srcOrd="0" destOrd="0" presId="urn:microsoft.com/office/officeart/2005/8/layout/hChevron3"/>
    <dgm:cxn modelId="{806CC6B7-5726-41DD-AE31-5801428FB2BD}" type="presParOf" srcId="{3002F92C-D0B3-48BF-BF47-F6D873ACEE43}" destId="{A7065B65-75C4-42BD-931E-9E4B0FF27526}" srcOrd="1" destOrd="0" presId="urn:microsoft.com/office/officeart/2005/8/layout/hChevron3"/>
    <dgm:cxn modelId="{6D49E26F-AB79-493E-928E-23982BD7CE02}" type="presParOf" srcId="{3002F92C-D0B3-48BF-BF47-F6D873ACEE43}" destId="{4A6F4DFD-6152-4949-9B52-4D97F7DFA1A8}" srcOrd="2" destOrd="0" presId="urn:microsoft.com/office/officeart/2005/8/layout/hChevron3"/>
    <dgm:cxn modelId="{633DE83A-6838-4C55-BD0D-738D0F290004}" type="presParOf" srcId="{3002F92C-D0B3-48BF-BF47-F6D873ACEE43}" destId="{0C4FE9D5-7D8E-463F-95DC-47032AAB53BF}" srcOrd="3" destOrd="0" presId="urn:microsoft.com/office/officeart/2005/8/layout/hChevron3"/>
    <dgm:cxn modelId="{5979E945-1916-42F2-8C57-19DB61F7BCC7}" type="presParOf" srcId="{3002F92C-D0B3-48BF-BF47-F6D873ACEE43}" destId="{EEBC6A3D-0170-4388-9D08-2F9ABD4540A8}" srcOrd="4" destOrd="0" presId="urn:microsoft.com/office/officeart/2005/8/layout/hChevron3"/>
    <dgm:cxn modelId="{538AD010-0685-4C48-96C6-9A96BA4FADD5}" type="presParOf" srcId="{3002F92C-D0B3-48BF-BF47-F6D873ACEE43}" destId="{2EBA7684-B46F-4D55-9B05-3EE81BBC071F}" srcOrd="5" destOrd="0" presId="urn:microsoft.com/office/officeart/2005/8/layout/hChevron3"/>
    <dgm:cxn modelId="{D3C1C5A2-96CF-454F-8CD4-9DC1C9C75602}" type="presParOf" srcId="{3002F92C-D0B3-48BF-BF47-F6D873ACEE43}" destId="{3EAB57FF-647A-4F36-9C35-9AA9453F7DD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E01E8-226D-4610-AEEA-298CB70BD4F8}">
      <dsp:nvSpPr>
        <dsp:cNvPr id="0" name=""/>
        <dsp:cNvSpPr/>
      </dsp:nvSpPr>
      <dsp:spPr>
        <a:xfrm>
          <a:off x="2484" y="646425"/>
          <a:ext cx="2492824" cy="997129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Scope of this Demo</a:t>
          </a:r>
        </a:p>
      </dsp:txBody>
      <dsp:txXfrm>
        <a:off x="2484" y="646425"/>
        <a:ext cx="2243542" cy="997129"/>
      </dsp:txXfrm>
    </dsp:sp>
    <dsp:sp modelId="{4A6F4DFD-6152-4949-9B52-4D97F7DFA1A8}">
      <dsp:nvSpPr>
        <dsp:cNvPr id="0" name=""/>
        <dsp:cNvSpPr/>
      </dsp:nvSpPr>
      <dsp:spPr>
        <a:xfrm>
          <a:off x="1996744" y="646425"/>
          <a:ext cx="2492824" cy="997129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MS SQL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(Data Source)</a:t>
          </a:r>
        </a:p>
      </dsp:txBody>
      <dsp:txXfrm>
        <a:off x="2495309" y="646425"/>
        <a:ext cx="1495695" cy="997129"/>
      </dsp:txXfrm>
    </dsp:sp>
    <dsp:sp modelId="{EEBC6A3D-0170-4388-9D08-2F9ABD4540A8}">
      <dsp:nvSpPr>
        <dsp:cNvPr id="0" name=""/>
        <dsp:cNvSpPr/>
      </dsp:nvSpPr>
      <dsp:spPr>
        <a:xfrm>
          <a:off x="3991003" y="646425"/>
          <a:ext cx="2492824" cy="997129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Debezium (Kakfa Connect)</a:t>
          </a:r>
        </a:p>
      </dsp:txBody>
      <dsp:txXfrm>
        <a:off x="4489568" y="646425"/>
        <a:ext cx="1495695" cy="997129"/>
      </dsp:txXfrm>
    </dsp:sp>
    <dsp:sp modelId="{3EAB57FF-647A-4F36-9C35-9AA9453F7DD4}">
      <dsp:nvSpPr>
        <dsp:cNvPr id="0" name=""/>
        <dsp:cNvSpPr/>
      </dsp:nvSpPr>
      <dsp:spPr>
        <a:xfrm>
          <a:off x="5985263" y="646425"/>
          <a:ext cx="2492824" cy="997129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Azure Event Hubs (Kafka)</a:t>
          </a:r>
        </a:p>
      </dsp:txBody>
      <dsp:txXfrm>
        <a:off x="6483828" y="646425"/>
        <a:ext cx="1495695" cy="997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E31D-25DF-4DFB-9006-65572B15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8ED46-E9C7-4F41-8A04-CE8E07C19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EE23-EB8D-442E-90D9-A516CEB1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E93D-9F55-4217-A693-46CB7FB7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8593-DD17-49FF-9A21-8472739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23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20A2-15B1-4B90-943D-78BCE79E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D93AB-BEF4-4454-B07A-2B599FAF3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3F26-2135-4EEB-9767-5E16D21A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C3D5E-A18B-40D3-AB9E-466F4EB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CDF18-CC16-4914-B6FA-D0F4BB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3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65DD8-245B-43C2-96CD-7C1122333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6DF23-E199-402A-A150-CE4684AF1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115A-7B7D-4651-9DB8-CE786E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552C-A447-4733-BDA1-6D995609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7184-411E-49CB-803B-C572E9AF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1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B8D6-2A7A-4BF3-8691-42FFA795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09A8-90CC-4653-8E4C-44DDC7F2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EDFA-5659-4469-ACEA-48F28A11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DCDD-A537-4E2A-9320-E46D954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B393-5120-41E8-B74D-91F66EEC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12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92E9-0117-43ED-AD5B-7EFB409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02A5-80BC-4FEC-ACC6-CB9A3DF4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1EC5E-A9C9-4DDD-B7B3-FBEACDAA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6F52-7E55-4EFD-8D65-678C0BDB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E312-0410-4FCB-9D6F-902C0CF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47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903E-8886-467D-85C0-77521141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5C38-23FD-4F9C-AD84-18261101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2E686-5668-419D-9ADA-F38F8AD3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7B01-B8AB-4EA0-BAB3-5A63E480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836B0-EFF1-4A3F-A339-225570FC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59B5B-9AD1-416D-831D-1F2590B3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1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453B-3B64-4F1F-9F2B-5893DD8F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6D08-2618-4356-BE7A-455AEFD5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9BE43-9F63-435C-BF1A-6CDAA1F19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C17A6-D8B2-43C4-81D3-69140102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F6408-9775-464B-884D-425602274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A3725-1B93-4170-A98C-C838509F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E8A0E-A594-4032-ABF5-3C4A319C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F2691-6EFF-42F5-830D-11B7B731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09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2F9B-5639-4B11-8E6A-4115ABDA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D3B7E-E9FF-4A96-B344-9BCCF320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AD391-BBC6-4889-B1F8-D3D34161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70D8F-834E-420E-A28C-649A4928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FCA1B-AEDF-40CB-9441-82969869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B407C-CEB5-4CF2-890D-0D3348D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9FD3-FE70-493F-B033-C9949066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27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C632-CC70-4117-B6FA-DB886955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EEF6-ECC9-428C-B681-CA9BE074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9BB59-C8E5-499A-A25C-53489BD6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5C96D-4F55-4F56-83F3-8E7159EF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9638-8994-406A-BB1D-2CF609FA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3ACD-DFA2-4FE4-9171-4EB08592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D961-8FFD-46CE-848D-5D0EDE59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46A81-59A1-4273-9E56-2DB7C15F0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9AAE5-FC8F-4947-AA46-2778CBD7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84CD-D858-44A1-8DB4-A8C23A09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EA37-8E11-48DC-8C75-4F354680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6755-5A07-453E-8E03-5E913DD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0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1CFD2-06B8-4861-96EE-EF4807A8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88E0-FD11-4218-8BF6-DA587E26D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6858-C5B0-4008-8E95-003ECC01A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6C97-01F4-4255-86C4-AF487D6EDB87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8DC9-6C6F-43A4-B7AC-0A9DE41FE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4A4A-77A5-416B-94F9-D76C178B6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202A-A1AC-4100-9777-D0819933A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3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eekly.sfdata.io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535CF3-4E9E-467B-AD43-2B479CD9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68" y="477385"/>
            <a:ext cx="5715000" cy="383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CD16F-0AEE-4354-87A5-C9E0824D3ADD}"/>
              </a:ext>
            </a:extLst>
          </p:cNvPr>
          <p:cNvSpPr txBox="1"/>
          <p:nvPr/>
        </p:nvSpPr>
        <p:spPr>
          <a:xfrm>
            <a:off x="4404461" y="5593697"/>
            <a:ext cx="437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Base image credit: </a:t>
            </a:r>
            <a:r>
              <a:rPr lang="fr-FR" dirty="0">
                <a:hlinkClick r:id="rId3"/>
              </a:rPr>
              <a:t>http://weekly.sfdata.io</a:t>
            </a:r>
            <a:endParaRPr lang="en-CA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A000F86-A4F3-4340-8DBF-2A7709AC6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761618"/>
              </p:ext>
            </p:extLst>
          </p:nvPr>
        </p:nvGraphicFramePr>
        <p:xfrm>
          <a:off x="716812" y="3802425"/>
          <a:ext cx="8480572" cy="228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448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Tung</dc:creator>
  <cp:lastModifiedBy>Justin Tung</cp:lastModifiedBy>
  <cp:revision>3</cp:revision>
  <dcterms:created xsi:type="dcterms:W3CDTF">2020-12-17T03:36:54Z</dcterms:created>
  <dcterms:modified xsi:type="dcterms:W3CDTF">2020-12-17T04:08:55Z</dcterms:modified>
</cp:coreProperties>
</file>