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21"/>
  </p:notesMasterIdLst>
  <p:handoutMasterIdLst>
    <p:handoutMasterId r:id="rId22"/>
  </p:handoutMasterIdLst>
  <p:sldIdLst>
    <p:sldId id="338" r:id="rId5"/>
    <p:sldId id="315" r:id="rId6"/>
    <p:sldId id="302" r:id="rId7"/>
    <p:sldId id="327" r:id="rId8"/>
    <p:sldId id="328" r:id="rId9"/>
    <p:sldId id="329" r:id="rId10"/>
    <p:sldId id="348" r:id="rId11"/>
    <p:sldId id="349" r:id="rId12"/>
    <p:sldId id="350" r:id="rId13"/>
    <p:sldId id="342" r:id="rId14"/>
    <p:sldId id="345" r:id="rId15"/>
    <p:sldId id="346" r:id="rId16"/>
    <p:sldId id="330" r:id="rId17"/>
    <p:sldId id="339" r:id="rId18"/>
    <p:sldId id="341" r:id="rId19"/>
    <p:sldId id="35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5" d="100"/>
          <a:sy n="85" d="100"/>
        </p:scale>
        <p:origin x="590" y="6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v kalappura" userId="332c4b1f09dcbc5f" providerId="LiveId" clId="{0B483D96-5E08-43CF-8030-9027FE03B60D}"/>
    <pc:docChg chg="undo redo custSel addSld delSld modSld sldOrd">
      <pc:chgData name="justin v kalappura" userId="332c4b1f09dcbc5f" providerId="LiveId" clId="{0B483D96-5E08-43CF-8030-9027FE03B60D}" dt="2022-11-15T21:10:00.401" v="2295" actId="20577"/>
      <pc:docMkLst>
        <pc:docMk/>
      </pc:docMkLst>
      <pc:sldChg chg="modSp mod modAnim">
        <pc:chgData name="justin v kalappura" userId="332c4b1f09dcbc5f" providerId="LiveId" clId="{0B483D96-5E08-43CF-8030-9027FE03B60D}" dt="2022-11-15T17:48:58.995" v="1132" actId="1076"/>
        <pc:sldMkLst>
          <pc:docMk/>
          <pc:sldMk cId="1341901065" sldId="302"/>
        </pc:sldMkLst>
        <pc:spChg chg="mod">
          <ac:chgData name="justin v kalappura" userId="332c4b1f09dcbc5f" providerId="LiveId" clId="{0B483D96-5E08-43CF-8030-9027FE03B60D}" dt="2022-11-15T17:48:56.361" v="1131" actId="1076"/>
          <ac:spMkLst>
            <pc:docMk/>
            <pc:sldMk cId="1341901065" sldId="302"/>
            <ac:spMk id="7" creationId="{B21C28F5-3CA3-4B78-B5C9-550C00BB3174}"/>
          </ac:spMkLst>
        </pc:spChg>
        <pc:spChg chg="mod">
          <ac:chgData name="justin v kalappura" userId="332c4b1f09dcbc5f" providerId="LiveId" clId="{0B483D96-5E08-43CF-8030-9027FE03B60D}" dt="2022-11-15T17:48:58.995" v="1132" actId="1076"/>
          <ac:spMkLst>
            <pc:docMk/>
            <pc:sldMk cId="1341901065" sldId="302"/>
            <ac:spMk id="9" creationId="{FEF304F5-32C5-4869-B185-859B567855A8}"/>
          </ac:spMkLst>
        </pc:spChg>
      </pc:sldChg>
      <pc:sldChg chg="addSp delSp modSp mod">
        <pc:chgData name="justin v kalappura" userId="332c4b1f09dcbc5f" providerId="LiveId" clId="{0B483D96-5E08-43CF-8030-9027FE03B60D}" dt="2022-11-15T20:07:58.135" v="1354" actId="20577"/>
        <pc:sldMkLst>
          <pc:docMk/>
          <pc:sldMk cId="3696770303" sldId="315"/>
        </pc:sldMkLst>
        <pc:spChg chg="mod">
          <ac:chgData name="justin v kalappura" userId="332c4b1f09dcbc5f" providerId="LiveId" clId="{0B483D96-5E08-43CF-8030-9027FE03B60D}" dt="2022-11-15T16:51:25.484" v="655" actId="20577"/>
          <ac:spMkLst>
            <pc:docMk/>
            <pc:sldMk cId="3696770303" sldId="315"/>
            <ac:spMk id="2" creationId="{1FF3A73D-50FD-77EC-3F96-B271F25D13F7}"/>
          </ac:spMkLst>
        </pc:spChg>
        <pc:spChg chg="mod">
          <ac:chgData name="justin v kalappura" userId="332c4b1f09dcbc5f" providerId="LiveId" clId="{0B483D96-5E08-43CF-8030-9027FE03B60D}" dt="2022-11-15T20:07:58.135" v="1354" actId="20577"/>
          <ac:spMkLst>
            <pc:docMk/>
            <pc:sldMk cId="3696770303" sldId="315"/>
            <ac:spMk id="3" creationId="{EBF2FBC7-3552-4F01-BB27-8BEEE74F7277}"/>
          </ac:spMkLst>
        </pc:spChg>
        <pc:picChg chg="add del mod">
          <ac:chgData name="justin v kalappura" userId="332c4b1f09dcbc5f" providerId="LiveId" clId="{0B483D96-5E08-43CF-8030-9027FE03B60D}" dt="2022-11-15T17:52:18.022" v="1175" actId="478"/>
          <ac:picMkLst>
            <pc:docMk/>
            <pc:sldMk cId="3696770303" sldId="315"/>
            <ac:picMk id="4" creationId="{AE704027-5E29-62D0-0CF2-835667DA054A}"/>
          </ac:picMkLst>
        </pc:picChg>
        <pc:picChg chg="mod">
          <ac:chgData name="justin v kalappura" userId="332c4b1f09dcbc5f" providerId="LiveId" clId="{0B483D96-5E08-43CF-8030-9027FE03B60D}" dt="2022-11-15T16:53:09.391" v="748" actId="1076"/>
          <ac:picMkLst>
            <pc:docMk/>
            <pc:sldMk cId="3696770303" sldId="315"/>
            <ac:picMk id="7" creationId="{00000000-0000-0000-0000-000000000000}"/>
          </ac:picMkLst>
        </pc:picChg>
      </pc:sldChg>
      <pc:sldChg chg="modSp mod modAnim">
        <pc:chgData name="justin v kalappura" userId="332c4b1f09dcbc5f" providerId="LiveId" clId="{0B483D96-5E08-43CF-8030-9027FE03B60D}" dt="2022-11-15T16:50:28.522" v="647" actId="115"/>
        <pc:sldMkLst>
          <pc:docMk/>
          <pc:sldMk cId="3098548442" sldId="327"/>
        </pc:sldMkLst>
        <pc:spChg chg="mod">
          <ac:chgData name="justin v kalappura" userId="332c4b1f09dcbc5f" providerId="LiveId" clId="{0B483D96-5E08-43CF-8030-9027FE03B60D}" dt="2022-11-15T08:37:45.618" v="310" actId="20577"/>
          <ac:spMkLst>
            <pc:docMk/>
            <pc:sldMk cId="3098548442" sldId="327"/>
            <ac:spMk id="2" creationId="{E46E4DD1-270B-4C80-AFF0-EB26F132AF36}"/>
          </ac:spMkLst>
        </pc:spChg>
        <pc:spChg chg="mod">
          <ac:chgData name="justin v kalappura" userId="332c4b1f09dcbc5f" providerId="LiveId" clId="{0B483D96-5E08-43CF-8030-9027FE03B60D}" dt="2022-11-15T16:50:28.522" v="647" actId="115"/>
          <ac:spMkLst>
            <pc:docMk/>
            <pc:sldMk cId="3098548442" sldId="327"/>
            <ac:spMk id="4" creationId="{777CC02B-F7C6-47A8-8C3E-C57C417D9EA3}"/>
          </ac:spMkLst>
        </pc:spChg>
        <pc:picChg chg="mod">
          <ac:chgData name="justin v kalappura" userId="332c4b1f09dcbc5f" providerId="LiveId" clId="{0B483D96-5E08-43CF-8030-9027FE03B60D}" dt="2022-11-15T08:27:11.022" v="22" actId="1076"/>
          <ac:picMkLst>
            <pc:docMk/>
            <pc:sldMk cId="3098548442" sldId="327"/>
            <ac:picMk id="5" creationId="{C8FE02DE-D7B2-433D-BFE4-2F564022AD89}"/>
          </ac:picMkLst>
        </pc:picChg>
      </pc:sldChg>
      <pc:sldChg chg="modSp mod modAnim">
        <pc:chgData name="justin v kalappura" userId="332c4b1f09dcbc5f" providerId="LiveId" clId="{0B483D96-5E08-43CF-8030-9027FE03B60D}" dt="2022-11-15T20:08:33.966" v="1365" actId="27636"/>
        <pc:sldMkLst>
          <pc:docMk/>
          <pc:sldMk cId="4109582717" sldId="328"/>
        </pc:sldMkLst>
        <pc:spChg chg="mod">
          <ac:chgData name="justin v kalappura" userId="332c4b1f09dcbc5f" providerId="LiveId" clId="{0B483D96-5E08-43CF-8030-9027FE03B60D}" dt="2022-11-15T20:08:33.966" v="1365" actId="27636"/>
          <ac:spMkLst>
            <pc:docMk/>
            <pc:sldMk cId="4109582717" sldId="328"/>
            <ac:spMk id="2" creationId="{F41EA3D7-6665-4A1E-AD2A-C7390FB60D60}"/>
          </ac:spMkLst>
        </pc:spChg>
        <pc:spChg chg="mod">
          <ac:chgData name="justin v kalappura" userId="332c4b1f09dcbc5f" providerId="LiveId" clId="{0B483D96-5E08-43CF-8030-9027FE03B60D}" dt="2022-11-15T16:50:31.474" v="648" actId="115"/>
          <ac:spMkLst>
            <pc:docMk/>
            <pc:sldMk cId="4109582717" sldId="328"/>
            <ac:spMk id="4" creationId="{E396F2BA-F421-453B-A355-B10F122548C9}"/>
          </ac:spMkLst>
        </pc:spChg>
      </pc:sldChg>
      <pc:sldChg chg="addSp modSp mod">
        <pc:chgData name="justin v kalappura" userId="332c4b1f09dcbc5f" providerId="LiveId" clId="{0B483D96-5E08-43CF-8030-9027FE03B60D}" dt="2022-11-15T17:52:05.649" v="1174" actId="1076"/>
        <pc:sldMkLst>
          <pc:docMk/>
          <pc:sldMk cId="48075006" sldId="329"/>
        </pc:sldMkLst>
        <pc:spChg chg="mod">
          <ac:chgData name="justin v kalappura" userId="332c4b1f09dcbc5f" providerId="LiveId" clId="{0B483D96-5E08-43CF-8030-9027FE03B60D}" dt="2022-11-15T17:52:01.059" v="1170" actId="1076"/>
          <ac:spMkLst>
            <pc:docMk/>
            <pc:sldMk cId="48075006" sldId="329"/>
            <ac:spMk id="2" creationId="{664E3B60-2780-459A-8583-F095D5E7463A}"/>
          </ac:spMkLst>
        </pc:spChg>
        <pc:spChg chg="mod">
          <ac:chgData name="justin v kalappura" userId="332c4b1f09dcbc5f" providerId="LiveId" clId="{0B483D96-5E08-43CF-8030-9027FE03B60D}" dt="2022-11-15T17:52:05.649" v="1174" actId="1076"/>
          <ac:spMkLst>
            <pc:docMk/>
            <pc:sldMk cId="48075006" sldId="329"/>
            <ac:spMk id="4" creationId="{1A4A072B-83C6-4607-AE6A-5AD61CC72C44}"/>
          </ac:spMkLst>
        </pc:spChg>
        <pc:picChg chg="add mod">
          <ac:chgData name="justin v kalappura" userId="332c4b1f09dcbc5f" providerId="LiveId" clId="{0B483D96-5E08-43CF-8030-9027FE03B60D}" dt="2022-11-15T17:50:02.441" v="1140" actId="1076"/>
          <ac:picMkLst>
            <pc:docMk/>
            <pc:sldMk cId="48075006" sldId="329"/>
            <ac:picMk id="3" creationId="{5F33ED4A-29AB-B2A8-8BF4-B5B5261F4CB7}"/>
          </ac:picMkLst>
        </pc:picChg>
      </pc:sldChg>
      <pc:sldChg chg="modSp mod ord">
        <pc:chgData name="justin v kalappura" userId="332c4b1f09dcbc5f" providerId="LiveId" clId="{0B483D96-5E08-43CF-8030-9027FE03B60D}" dt="2022-11-15T17:52:04.275" v="1173" actId="1076"/>
        <pc:sldMkLst>
          <pc:docMk/>
          <pc:sldMk cId="3286637803" sldId="330"/>
        </pc:sldMkLst>
        <pc:spChg chg="mod">
          <ac:chgData name="justin v kalappura" userId="332c4b1f09dcbc5f" providerId="LiveId" clId="{0B483D96-5E08-43CF-8030-9027FE03B60D}" dt="2022-11-15T16:50:40.139" v="650" actId="115"/>
          <ac:spMkLst>
            <pc:docMk/>
            <pc:sldMk cId="3286637803" sldId="330"/>
            <ac:spMk id="4" creationId="{BCA740D3-9E07-4502-8069-21C41AD17028}"/>
          </ac:spMkLst>
        </pc:spChg>
        <pc:picChg chg="mod">
          <ac:chgData name="justin v kalappura" userId="332c4b1f09dcbc5f" providerId="LiveId" clId="{0B483D96-5E08-43CF-8030-9027FE03B60D}" dt="2022-11-15T17:52:04.275" v="1173" actId="1076"/>
          <ac:picMkLst>
            <pc:docMk/>
            <pc:sldMk cId="3286637803" sldId="330"/>
            <ac:picMk id="5" creationId="{1B35EF13-5896-46EB-BB79-8B43E62222B3}"/>
          </ac:picMkLst>
        </pc:picChg>
      </pc:sldChg>
      <pc:sldChg chg="delSp del mod">
        <pc:chgData name="justin v kalappura" userId="332c4b1f09dcbc5f" providerId="LiveId" clId="{0B483D96-5E08-43CF-8030-9027FE03B60D}" dt="2022-11-15T16:57:18.716" v="848" actId="47"/>
        <pc:sldMkLst>
          <pc:docMk/>
          <pc:sldMk cId="2800490843" sldId="332"/>
        </pc:sldMkLst>
        <pc:picChg chg="del">
          <ac:chgData name="justin v kalappura" userId="332c4b1f09dcbc5f" providerId="LiveId" clId="{0B483D96-5E08-43CF-8030-9027FE03B60D}" dt="2022-11-15T16:57:10.399" v="846" actId="21"/>
          <ac:picMkLst>
            <pc:docMk/>
            <pc:sldMk cId="2800490843" sldId="332"/>
            <ac:picMk id="2" creationId="{00000000-0000-0000-0000-000000000000}"/>
          </ac:picMkLst>
        </pc:picChg>
      </pc:sldChg>
      <pc:sldChg chg="modSp mod">
        <pc:chgData name="justin v kalappura" userId="332c4b1f09dcbc5f" providerId="LiveId" clId="{0B483D96-5E08-43CF-8030-9027FE03B60D}" dt="2022-11-15T16:48:17.250" v="645" actId="14100"/>
        <pc:sldMkLst>
          <pc:docMk/>
          <pc:sldMk cId="1604013440" sldId="338"/>
        </pc:sldMkLst>
        <pc:spChg chg="mod">
          <ac:chgData name="justin v kalappura" userId="332c4b1f09dcbc5f" providerId="LiveId" clId="{0B483D96-5E08-43CF-8030-9027FE03B60D}" dt="2022-11-15T15:12:43.500" v="442" actId="1076"/>
          <ac:spMkLst>
            <pc:docMk/>
            <pc:sldMk cId="1604013440" sldId="338"/>
            <ac:spMk id="13" creationId="{EDBB2A37-DE2C-7DEA-9C6E-D1967BE11F69}"/>
          </ac:spMkLst>
        </pc:spChg>
        <pc:spChg chg="mod">
          <ac:chgData name="justin v kalappura" userId="332c4b1f09dcbc5f" providerId="LiveId" clId="{0B483D96-5E08-43CF-8030-9027FE03B60D}" dt="2022-11-15T16:48:17.250" v="645" actId="14100"/>
          <ac:spMkLst>
            <pc:docMk/>
            <pc:sldMk cId="1604013440" sldId="338"/>
            <ac:spMk id="15" creationId="{824B8A32-9AB3-457E-82E1-C85D3203CE35}"/>
          </ac:spMkLst>
        </pc:spChg>
      </pc:sldChg>
      <pc:sldChg chg="modSp mod modAnim">
        <pc:chgData name="justin v kalappura" userId="332c4b1f09dcbc5f" providerId="LiveId" clId="{0B483D96-5E08-43CF-8030-9027FE03B60D}" dt="2022-11-15T21:10:00.401" v="2295" actId="20577"/>
        <pc:sldMkLst>
          <pc:docMk/>
          <pc:sldMk cId="1086225493" sldId="339"/>
        </pc:sldMkLst>
        <pc:spChg chg="mod">
          <ac:chgData name="justin v kalappura" userId="332c4b1f09dcbc5f" providerId="LiveId" clId="{0B483D96-5E08-43CF-8030-9027FE03B60D}" dt="2022-11-15T16:50:59.772" v="652" actId="115"/>
          <ac:spMkLst>
            <pc:docMk/>
            <pc:sldMk cId="1086225493" sldId="339"/>
            <ac:spMk id="4" creationId="{AFE3A2AF-177E-45E6-A191-0F8523DB7FFA}"/>
          </ac:spMkLst>
        </pc:spChg>
        <pc:spChg chg="mod">
          <ac:chgData name="justin v kalappura" userId="332c4b1f09dcbc5f" providerId="LiveId" clId="{0B483D96-5E08-43CF-8030-9027FE03B60D}" dt="2022-11-15T21:10:00.401" v="2295" actId="20577"/>
          <ac:spMkLst>
            <pc:docMk/>
            <pc:sldMk cId="1086225493" sldId="339"/>
            <ac:spMk id="10" creationId="{B19D8AC7-3787-4ADB-9212-0808F015C2DD}"/>
          </ac:spMkLst>
        </pc:spChg>
      </pc:sldChg>
      <pc:sldChg chg="modSp del mod">
        <pc:chgData name="justin v kalappura" userId="332c4b1f09dcbc5f" providerId="LiveId" clId="{0B483D96-5E08-43CF-8030-9027FE03B60D}" dt="2022-11-15T17:47:57.836" v="1114" actId="47"/>
        <pc:sldMkLst>
          <pc:docMk/>
          <pc:sldMk cId="3448877502" sldId="340"/>
        </pc:sldMkLst>
        <pc:spChg chg="mod">
          <ac:chgData name="justin v kalappura" userId="332c4b1f09dcbc5f" providerId="LiveId" clId="{0B483D96-5E08-43CF-8030-9027FE03B60D}" dt="2022-11-15T16:51:02.153" v="653" actId="115"/>
          <ac:spMkLst>
            <pc:docMk/>
            <pc:sldMk cId="3448877502" sldId="340"/>
            <ac:spMk id="4" creationId="{E4F1F9BE-67B6-EFAC-307F-50BBB82D1CC1}"/>
          </ac:spMkLst>
        </pc:spChg>
      </pc:sldChg>
      <pc:sldChg chg="modSp add del mod">
        <pc:chgData name="justin v kalappura" userId="332c4b1f09dcbc5f" providerId="LiveId" clId="{0B483D96-5E08-43CF-8030-9027FE03B60D}" dt="2022-11-15T20:19:14.489" v="2244" actId="20577"/>
        <pc:sldMkLst>
          <pc:docMk/>
          <pc:sldMk cId="3603735276" sldId="341"/>
        </pc:sldMkLst>
        <pc:spChg chg="mod">
          <ac:chgData name="justin v kalappura" userId="332c4b1f09dcbc5f" providerId="LiveId" clId="{0B483D96-5E08-43CF-8030-9027FE03B60D}" dt="2022-11-15T20:13:29.431" v="1650" actId="20577"/>
          <ac:spMkLst>
            <pc:docMk/>
            <pc:sldMk cId="3603735276" sldId="341"/>
            <ac:spMk id="2" creationId="{C6A6F860-AF09-66DF-B21C-787B9ED534E9}"/>
          </ac:spMkLst>
        </pc:spChg>
        <pc:spChg chg="mod">
          <ac:chgData name="justin v kalappura" userId="332c4b1f09dcbc5f" providerId="LiveId" clId="{0B483D96-5E08-43CF-8030-9027FE03B60D}" dt="2022-11-15T20:19:14.489" v="2244" actId="20577"/>
          <ac:spMkLst>
            <pc:docMk/>
            <pc:sldMk cId="3603735276" sldId="341"/>
            <ac:spMk id="4" creationId="{95245226-0608-C2B8-D187-3CC7FE5FE4E5}"/>
          </ac:spMkLst>
        </pc:spChg>
      </pc:sldChg>
      <pc:sldChg chg="modSp mod">
        <pc:chgData name="justin v kalappura" userId="332c4b1f09dcbc5f" providerId="LiveId" clId="{0B483D96-5E08-43CF-8030-9027FE03B60D}" dt="2022-11-15T20:19:02.697" v="2241" actId="20577"/>
        <pc:sldMkLst>
          <pc:docMk/>
          <pc:sldMk cId="2934019525" sldId="342"/>
        </pc:sldMkLst>
        <pc:spChg chg="mod">
          <ac:chgData name="justin v kalappura" userId="332c4b1f09dcbc5f" providerId="LiveId" clId="{0B483D96-5E08-43CF-8030-9027FE03B60D}" dt="2022-11-15T17:42:52.707" v="1103" actId="20577"/>
          <ac:spMkLst>
            <pc:docMk/>
            <pc:sldMk cId="2934019525" sldId="342"/>
            <ac:spMk id="2" creationId="{E7DE4605-EB6E-7810-5446-C99929DCC531}"/>
          </ac:spMkLst>
        </pc:spChg>
        <pc:spChg chg="mod">
          <ac:chgData name="justin v kalappura" userId="332c4b1f09dcbc5f" providerId="LiveId" clId="{0B483D96-5E08-43CF-8030-9027FE03B60D}" dt="2022-11-15T20:19:02.697" v="2241" actId="20577"/>
          <ac:spMkLst>
            <pc:docMk/>
            <pc:sldMk cId="2934019525" sldId="342"/>
            <ac:spMk id="4" creationId="{C377E048-3D94-8A9D-ADB9-516CB1516102}"/>
          </ac:spMkLst>
        </pc:spChg>
      </pc:sldChg>
      <pc:sldChg chg="modSp del mod">
        <pc:chgData name="justin v kalappura" userId="332c4b1f09dcbc5f" providerId="LiveId" clId="{0B483D96-5E08-43CF-8030-9027FE03B60D}" dt="2022-11-15T16:46:51.801" v="588" actId="47"/>
        <pc:sldMkLst>
          <pc:docMk/>
          <pc:sldMk cId="83959193" sldId="344"/>
        </pc:sldMkLst>
        <pc:spChg chg="mod">
          <ac:chgData name="justin v kalappura" userId="332c4b1f09dcbc5f" providerId="LiveId" clId="{0B483D96-5E08-43CF-8030-9027FE03B60D}" dt="2022-11-15T16:41:35.982" v="448" actId="21"/>
          <ac:spMkLst>
            <pc:docMk/>
            <pc:sldMk cId="83959193" sldId="344"/>
            <ac:spMk id="3" creationId="{E9A03A9C-61DF-AF03-89EA-3325C6CDD0FE}"/>
          </ac:spMkLst>
        </pc:spChg>
      </pc:sldChg>
      <pc:sldChg chg="addSp delSp modSp mod">
        <pc:chgData name="justin v kalappura" userId="332c4b1f09dcbc5f" providerId="LiveId" clId="{0B483D96-5E08-43CF-8030-9027FE03B60D}" dt="2022-11-15T20:19:05.318" v="2242" actId="20577"/>
        <pc:sldMkLst>
          <pc:docMk/>
          <pc:sldMk cId="1253567499" sldId="345"/>
        </pc:sldMkLst>
        <pc:spChg chg="mod">
          <ac:chgData name="justin v kalappura" userId="332c4b1f09dcbc5f" providerId="LiveId" clId="{0B483D96-5E08-43CF-8030-9027FE03B60D}" dt="2022-11-15T20:00:11.837" v="1310" actId="27636"/>
          <ac:spMkLst>
            <pc:docMk/>
            <pc:sldMk cId="1253567499" sldId="345"/>
            <ac:spMk id="2" creationId="{00000000-0000-0000-0000-000000000000}"/>
          </ac:spMkLst>
        </pc:spChg>
        <pc:spChg chg="mod">
          <ac:chgData name="justin v kalappura" userId="332c4b1f09dcbc5f" providerId="LiveId" clId="{0B483D96-5E08-43CF-8030-9027FE03B60D}" dt="2022-11-15T20:19:05.318" v="2242" actId="20577"/>
          <ac:spMkLst>
            <pc:docMk/>
            <pc:sldMk cId="1253567499" sldId="345"/>
            <ac:spMk id="4" creationId="{00000000-0000-0000-0000-000000000000}"/>
          </ac:spMkLst>
        </pc:spChg>
        <pc:picChg chg="add del mod">
          <ac:chgData name="justin v kalappura" userId="332c4b1f09dcbc5f" providerId="LiveId" clId="{0B483D96-5E08-43CF-8030-9027FE03B60D}" dt="2022-11-15T18:38:01.771" v="1272" actId="478"/>
          <ac:picMkLst>
            <pc:docMk/>
            <pc:sldMk cId="1253567499" sldId="345"/>
            <ac:picMk id="3" creationId="{346CE75F-CCE9-BE87-865A-EBEA782B58FF}"/>
          </ac:picMkLst>
        </pc:picChg>
        <pc:picChg chg="add del mod">
          <ac:chgData name="justin v kalappura" userId="332c4b1f09dcbc5f" providerId="LiveId" clId="{0B483D96-5E08-43CF-8030-9027FE03B60D}" dt="2022-11-15T19:48:45.965" v="1287" actId="478"/>
          <ac:picMkLst>
            <pc:docMk/>
            <pc:sldMk cId="1253567499" sldId="345"/>
            <ac:picMk id="6" creationId="{D9470CE2-C3D7-AD6B-EDCB-4B36BC831CD1}"/>
          </ac:picMkLst>
        </pc:picChg>
        <pc:picChg chg="add mod">
          <ac:chgData name="justin v kalappura" userId="332c4b1f09dcbc5f" providerId="LiveId" clId="{0B483D96-5E08-43CF-8030-9027FE03B60D}" dt="2022-11-15T19:59:32.801" v="1298" actId="14100"/>
          <ac:picMkLst>
            <pc:docMk/>
            <pc:sldMk cId="1253567499" sldId="345"/>
            <ac:picMk id="8" creationId="{743BAA27-7655-465C-18F1-8D695F0006B9}"/>
          </ac:picMkLst>
        </pc:picChg>
      </pc:sldChg>
      <pc:sldChg chg="addSp modSp mod">
        <pc:chgData name="justin v kalappura" userId="332c4b1f09dcbc5f" providerId="LiveId" clId="{0B483D96-5E08-43CF-8030-9027FE03B60D}" dt="2022-11-15T20:48:34.046" v="2253" actId="1076"/>
        <pc:sldMkLst>
          <pc:docMk/>
          <pc:sldMk cId="2086201750" sldId="346"/>
        </pc:sldMkLst>
        <pc:spChg chg="mod">
          <ac:chgData name="justin v kalappura" userId="332c4b1f09dcbc5f" providerId="LiveId" clId="{0B483D96-5E08-43CF-8030-9027FE03B60D}" dt="2022-11-15T20:48:34.046" v="2253" actId="1076"/>
          <ac:spMkLst>
            <pc:docMk/>
            <pc:sldMk cId="2086201750" sldId="346"/>
            <ac:spMk id="2" creationId="{00000000-0000-0000-0000-000000000000}"/>
          </ac:spMkLst>
        </pc:spChg>
        <pc:spChg chg="mod">
          <ac:chgData name="justin v kalappura" userId="332c4b1f09dcbc5f" providerId="LiveId" clId="{0B483D96-5E08-43CF-8030-9027FE03B60D}" dt="2022-11-15T20:19:08.963" v="2243" actId="20577"/>
          <ac:spMkLst>
            <pc:docMk/>
            <pc:sldMk cId="2086201750" sldId="346"/>
            <ac:spMk id="4" creationId="{00000000-0000-0000-0000-000000000000}"/>
          </ac:spMkLst>
        </pc:spChg>
        <pc:picChg chg="add mod">
          <ac:chgData name="justin v kalappura" userId="332c4b1f09dcbc5f" providerId="LiveId" clId="{0B483D96-5E08-43CF-8030-9027FE03B60D}" dt="2022-11-15T20:03:16.881" v="1319" actId="1076"/>
          <ac:picMkLst>
            <pc:docMk/>
            <pc:sldMk cId="2086201750" sldId="346"/>
            <ac:picMk id="5" creationId="{F3A15A9F-05E4-523A-3393-6FE1426E59B9}"/>
          </ac:picMkLst>
        </pc:picChg>
      </pc:sldChg>
      <pc:sldChg chg="del">
        <pc:chgData name="justin v kalappura" userId="332c4b1f09dcbc5f" providerId="LiveId" clId="{0B483D96-5E08-43CF-8030-9027FE03B60D}" dt="2022-11-15T16:57:23.938" v="849" actId="47"/>
        <pc:sldMkLst>
          <pc:docMk/>
          <pc:sldMk cId="1179752782" sldId="347"/>
        </pc:sldMkLst>
      </pc:sldChg>
      <pc:sldChg chg="addSp delSp modSp new mod">
        <pc:chgData name="justin v kalappura" userId="332c4b1f09dcbc5f" providerId="LiveId" clId="{0B483D96-5E08-43CF-8030-9027FE03B60D}" dt="2022-11-15T21:07:37.511" v="2259" actId="27636"/>
        <pc:sldMkLst>
          <pc:docMk/>
          <pc:sldMk cId="2848654899" sldId="348"/>
        </pc:sldMkLst>
        <pc:spChg chg="mod">
          <ac:chgData name="justin v kalappura" userId="332c4b1f09dcbc5f" providerId="LiveId" clId="{0B483D96-5E08-43CF-8030-9027FE03B60D}" dt="2022-11-15T21:07:37.511" v="2259" actId="27636"/>
          <ac:spMkLst>
            <pc:docMk/>
            <pc:sldMk cId="2848654899" sldId="348"/>
            <ac:spMk id="2" creationId="{BC649B36-B489-458C-53C9-A66431666B8C}"/>
          </ac:spMkLst>
        </pc:spChg>
        <pc:spChg chg="del">
          <ac:chgData name="justin v kalappura" userId="332c4b1f09dcbc5f" providerId="LiveId" clId="{0B483D96-5E08-43CF-8030-9027FE03B60D}" dt="2022-11-15T16:53:44.415" v="750" actId="478"/>
          <ac:spMkLst>
            <pc:docMk/>
            <pc:sldMk cId="2848654899" sldId="348"/>
            <ac:spMk id="3" creationId="{DCB7F400-00F9-C599-3967-FA371BBB1412}"/>
          </ac:spMkLst>
        </pc:spChg>
        <pc:spChg chg="mod">
          <ac:chgData name="justin v kalappura" userId="332c4b1f09dcbc5f" providerId="LiveId" clId="{0B483D96-5E08-43CF-8030-9027FE03B60D}" dt="2022-11-15T18:35:29.644" v="1226" actId="1076"/>
          <ac:spMkLst>
            <pc:docMk/>
            <pc:sldMk cId="2848654899" sldId="348"/>
            <ac:spMk id="4" creationId="{1A473F98-5A34-4BB7-559A-752121E21AC0}"/>
          </ac:spMkLst>
        </pc:spChg>
        <pc:picChg chg="add mod">
          <ac:chgData name="justin v kalappura" userId="332c4b1f09dcbc5f" providerId="LiveId" clId="{0B483D96-5E08-43CF-8030-9027FE03B60D}" dt="2022-11-15T17:49:28.820" v="1135" actId="1076"/>
          <ac:picMkLst>
            <pc:docMk/>
            <pc:sldMk cId="2848654899" sldId="348"/>
            <ac:picMk id="3" creationId="{D617699E-BE05-F41C-B51B-54092F428E34}"/>
          </ac:picMkLst>
        </pc:picChg>
      </pc:sldChg>
      <pc:sldChg chg="addSp delSp modSp new mod">
        <pc:chgData name="justin v kalappura" userId="332c4b1f09dcbc5f" providerId="LiveId" clId="{0B483D96-5E08-43CF-8030-9027FE03B60D}" dt="2022-11-15T21:08:09.661" v="2265" actId="27636"/>
        <pc:sldMkLst>
          <pc:docMk/>
          <pc:sldMk cId="497463516" sldId="349"/>
        </pc:sldMkLst>
        <pc:spChg chg="mod">
          <ac:chgData name="justin v kalappura" userId="332c4b1f09dcbc5f" providerId="LiveId" clId="{0B483D96-5E08-43CF-8030-9027FE03B60D}" dt="2022-11-15T21:08:09.661" v="2265" actId="27636"/>
          <ac:spMkLst>
            <pc:docMk/>
            <pc:sldMk cId="497463516" sldId="349"/>
            <ac:spMk id="2" creationId="{7BFE6B69-D5FF-CDEA-FF5B-77C4B1334325}"/>
          </ac:spMkLst>
        </pc:spChg>
        <pc:spChg chg="del">
          <ac:chgData name="justin v kalappura" userId="332c4b1f09dcbc5f" providerId="LiveId" clId="{0B483D96-5E08-43CF-8030-9027FE03B60D}" dt="2022-11-15T16:54:32.445" v="794" actId="478"/>
          <ac:spMkLst>
            <pc:docMk/>
            <pc:sldMk cId="497463516" sldId="349"/>
            <ac:spMk id="3" creationId="{9D84AAFB-CCB1-BEC7-33F6-BCF2987DB185}"/>
          </ac:spMkLst>
        </pc:spChg>
        <pc:spChg chg="mod">
          <ac:chgData name="justin v kalappura" userId="332c4b1f09dcbc5f" providerId="LiveId" clId="{0B483D96-5E08-43CF-8030-9027FE03B60D}" dt="2022-11-15T18:35:51.271" v="1228" actId="1076"/>
          <ac:spMkLst>
            <pc:docMk/>
            <pc:sldMk cId="497463516" sldId="349"/>
            <ac:spMk id="4" creationId="{758EFFFA-BA59-2D4D-C020-79A8707AD1D8}"/>
          </ac:spMkLst>
        </pc:spChg>
        <pc:picChg chg="add del mod">
          <ac:chgData name="justin v kalappura" userId="332c4b1f09dcbc5f" providerId="LiveId" clId="{0B483D96-5E08-43CF-8030-9027FE03B60D}" dt="2022-11-15T17:51:56.353" v="1162"/>
          <ac:picMkLst>
            <pc:docMk/>
            <pc:sldMk cId="497463516" sldId="349"/>
            <ac:picMk id="3" creationId="{1A9704B9-1D7C-76BB-9D3D-A061FA3865BB}"/>
          </ac:picMkLst>
        </pc:picChg>
      </pc:sldChg>
      <pc:sldChg chg="addSp delSp modSp new mod">
        <pc:chgData name="justin v kalappura" userId="332c4b1f09dcbc5f" providerId="LiveId" clId="{0B483D96-5E08-43CF-8030-9027FE03B60D}" dt="2022-11-15T21:08:44.639" v="2273" actId="2711"/>
        <pc:sldMkLst>
          <pc:docMk/>
          <pc:sldMk cId="1822107217" sldId="350"/>
        </pc:sldMkLst>
        <pc:spChg chg="mod">
          <ac:chgData name="justin v kalappura" userId="332c4b1f09dcbc5f" providerId="LiveId" clId="{0B483D96-5E08-43CF-8030-9027FE03B60D}" dt="2022-11-15T21:08:44.639" v="2273" actId="2711"/>
          <ac:spMkLst>
            <pc:docMk/>
            <pc:sldMk cId="1822107217" sldId="350"/>
            <ac:spMk id="2" creationId="{F9B53967-2BC4-5124-1661-F3B5EB154EA5}"/>
          </ac:spMkLst>
        </pc:spChg>
        <pc:spChg chg="del">
          <ac:chgData name="justin v kalappura" userId="332c4b1f09dcbc5f" providerId="LiveId" clId="{0B483D96-5E08-43CF-8030-9027FE03B60D}" dt="2022-11-15T16:54:52.639" v="802" actId="478"/>
          <ac:spMkLst>
            <pc:docMk/>
            <pc:sldMk cId="1822107217" sldId="350"/>
            <ac:spMk id="3" creationId="{EC49EDC1-2F4F-C679-623C-E333979910F6}"/>
          </ac:spMkLst>
        </pc:spChg>
        <pc:spChg chg="mod">
          <ac:chgData name="justin v kalappura" userId="332c4b1f09dcbc5f" providerId="LiveId" clId="{0B483D96-5E08-43CF-8030-9027FE03B60D}" dt="2022-11-15T18:36:50.361" v="1252" actId="1076"/>
          <ac:spMkLst>
            <pc:docMk/>
            <pc:sldMk cId="1822107217" sldId="350"/>
            <ac:spMk id="4" creationId="{6F9832E1-0A94-2044-1AA7-DA2E3BF75971}"/>
          </ac:spMkLst>
        </pc:spChg>
        <pc:picChg chg="add mod">
          <ac:chgData name="justin v kalappura" userId="332c4b1f09dcbc5f" providerId="LiveId" clId="{0B483D96-5E08-43CF-8030-9027FE03B60D}" dt="2022-11-15T18:37:55.067" v="1271" actId="1076"/>
          <ac:picMkLst>
            <pc:docMk/>
            <pc:sldMk cId="1822107217" sldId="350"/>
            <ac:picMk id="5" creationId="{1EF9F8DF-DA3B-0D67-F738-54BB704E0382}"/>
          </ac:picMkLst>
        </pc:picChg>
      </pc:sldChg>
      <pc:sldChg chg="addSp delSp modSp new mod">
        <pc:chgData name="justin v kalappura" userId="332c4b1f09dcbc5f" providerId="LiveId" clId="{0B483D96-5E08-43CF-8030-9027FE03B60D}" dt="2022-11-15T20:19:22.338" v="2251" actId="20577"/>
        <pc:sldMkLst>
          <pc:docMk/>
          <pc:sldMk cId="2044558829" sldId="351"/>
        </pc:sldMkLst>
        <pc:spChg chg="mod">
          <ac:chgData name="justin v kalappura" userId="332c4b1f09dcbc5f" providerId="LiveId" clId="{0B483D96-5E08-43CF-8030-9027FE03B60D}" dt="2022-11-15T17:00:39.022" v="998" actId="20577"/>
          <ac:spMkLst>
            <pc:docMk/>
            <pc:sldMk cId="2044558829" sldId="351"/>
            <ac:spMk id="2" creationId="{C27637A6-4219-1509-68C1-15C8EF68D7FC}"/>
          </ac:spMkLst>
        </pc:spChg>
        <pc:spChg chg="del">
          <ac:chgData name="justin v kalappura" userId="332c4b1f09dcbc5f" providerId="LiveId" clId="{0B483D96-5E08-43CF-8030-9027FE03B60D}" dt="2022-11-15T16:57:33.649" v="851" actId="478"/>
          <ac:spMkLst>
            <pc:docMk/>
            <pc:sldMk cId="2044558829" sldId="351"/>
            <ac:spMk id="3" creationId="{660DFD7F-F298-A126-F42F-4EC55660AA78}"/>
          </ac:spMkLst>
        </pc:spChg>
        <pc:spChg chg="mod">
          <ac:chgData name="justin v kalappura" userId="332c4b1f09dcbc5f" providerId="LiveId" clId="{0B483D96-5E08-43CF-8030-9027FE03B60D}" dt="2022-11-15T20:19:22.338" v="2251" actId="20577"/>
          <ac:spMkLst>
            <pc:docMk/>
            <pc:sldMk cId="2044558829" sldId="351"/>
            <ac:spMk id="4" creationId="{F6D9A90D-DA4D-4058-F9CB-0BBBFB51D7BC}"/>
          </ac:spMkLst>
        </pc:spChg>
        <pc:spChg chg="add del mod">
          <ac:chgData name="justin v kalappura" userId="332c4b1f09dcbc5f" providerId="LiveId" clId="{0B483D96-5E08-43CF-8030-9027FE03B60D}" dt="2022-11-15T17:00:05.018" v="985"/>
          <ac:spMkLst>
            <pc:docMk/>
            <pc:sldMk cId="2044558829" sldId="351"/>
            <ac:spMk id="10" creationId="{54DB43B2-0D20-C1B5-A393-B85D20A00017}"/>
          </ac:spMkLst>
        </pc:spChg>
        <pc:picChg chg="add del mod">
          <ac:chgData name="justin v kalappura" userId="332c4b1f09dcbc5f" providerId="LiveId" clId="{0B483D96-5E08-43CF-8030-9027FE03B60D}" dt="2022-11-15T16:58:12.688" v="870" actId="478"/>
          <ac:picMkLst>
            <pc:docMk/>
            <pc:sldMk cId="2044558829" sldId="351"/>
            <ac:picMk id="6" creationId="{CB3E8D44-F06D-6316-814F-2257F9E7C93C}"/>
          </ac:picMkLst>
        </pc:picChg>
        <pc:picChg chg="add mod">
          <ac:chgData name="justin v kalappura" userId="332c4b1f09dcbc5f" providerId="LiveId" clId="{0B483D96-5E08-43CF-8030-9027FE03B60D}" dt="2022-11-15T16:58:34.248" v="874" actId="1076"/>
          <ac:picMkLst>
            <pc:docMk/>
            <pc:sldMk cId="2044558829" sldId="351"/>
            <ac:picMk id="8" creationId="{85478D87-4F38-9DC0-7C52-355E4FEE043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11/16/2022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11/16/2022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11/16/2022</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11/16/2022</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690" r:id="rId20"/>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12.jp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261649" y="4570372"/>
            <a:ext cx="4210495" cy="1765742"/>
          </a:xfrm>
        </p:spPr>
        <p:txBody>
          <a:bodyPr>
            <a:normAutofit/>
          </a:bodyPr>
          <a:lstStyle/>
          <a:p>
            <a:pPr algn="r"/>
            <a:r>
              <a:rPr lang="en-IN" u="sng" dirty="0">
                <a:solidFill>
                  <a:schemeClr val="tx1"/>
                </a:solidFill>
              </a:rPr>
              <a:t>Submitted by,</a:t>
            </a:r>
          </a:p>
          <a:p>
            <a:pPr algn="r"/>
            <a:r>
              <a:rPr lang="en-IN" b="0" dirty="0">
                <a:solidFill>
                  <a:schemeClr val="tx1"/>
                </a:solidFill>
              </a:rPr>
              <a:t>Justin v kalappura</a:t>
            </a:r>
          </a:p>
          <a:p>
            <a:pPr algn="r"/>
            <a:r>
              <a:rPr lang="en-IN" b="0" dirty="0">
                <a:solidFill>
                  <a:schemeClr val="tx1"/>
                </a:solidFill>
              </a:rPr>
              <a:t>Amal Jyothi college of engineering</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Autofit/>
          </a:bodyPr>
          <a:lstStyle/>
          <a:p>
            <a:r>
              <a:rPr lang="en-GB" sz="4400" b="1" u="sng" dirty="0" err="1"/>
              <a:t>Albatrozz</a:t>
            </a:r>
            <a:endParaRPr lang="en-IN" sz="4400" b="1" u="sng"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095999" y="2794001"/>
            <a:ext cx="4524486"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400" dirty="0"/>
              <a:t>    (Health monitoring system)   </a:t>
            </a:r>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11" name="Picture Placeholder 10">
            <a:extLst>
              <a:ext uri="{FF2B5EF4-FFF2-40B4-BE49-F238E27FC236}">
                <a16:creationId xmlns:a16="http://schemas.microsoft.com/office/drawing/2014/main" id="{952092B7-3F64-644D-CDAF-C64486CC5A55}"/>
              </a:ext>
            </a:extLst>
          </p:cNvPr>
          <p:cNvPicPr>
            <a:picLocks noGrp="1" noChangeAspect="1"/>
          </p:cNvPicPr>
          <p:nvPr>
            <p:ph type="pic" sz="quarter" idx="12"/>
          </p:nvPr>
        </p:nvPicPr>
        <p:blipFill>
          <a:blip r:embed="rId3"/>
          <a:srcRect l="2556" r="2556"/>
          <a:stretch>
            <a:fillRect/>
          </a:stretch>
        </p:blipFill>
        <p:spPr/>
      </p:pic>
      <p:sp>
        <p:nvSpPr>
          <p:cNvPr id="13" name="TextBox 12">
            <a:extLst>
              <a:ext uri="{FF2B5EF4-FFF2-40B4-BE49-F238E27FC236}">
                <a16:creationId xmlns:a16="http://schemas.microsoft.com/office/drawing/2014/main" id="{EDBB2A37-DE2C-7DEA-9C6E-D1967BE11F69}"/>
              </a:ext>
            </a:extLst>
          </p:cNvPr>
          <p:cNvSpPr txBox="1"/>
          <p:nvPr/>
        </p:nvSpPr>
        <p:spPr>
          <a:xfrm>
            <a:off x="5663750" y="3538302"/>
            <a:ext cx="4556016" cy="369332"/>
          </a:xfrm>
          <a:prstGeom prst="rect">
            <a:avLst/>
          </a:prstGeom>
          <a:noFill/>
        </p:spPr>
        <p:txBody>
          <a:bodyPr wrap="square">
            <a:spAutoFit/>
          </a:bodyPr>
          <a:lstStyle/>
          <a:p>
            <a:r>
              <a:rPr lang="en-IN" b="1" u="sng" dirty="0"/>
              <a:t>STU ID</a:t>
            </a:r>
            <a:r>
              <a:rPr lang="en-IN" dirty="0"/>
              <a:t>:</a:t>
            </a:r>
            <a:r>
              <a:rPr lang="en-IN" b="0" dirty="0">
                <a:solidFill>
                  <a:schemeClr val="tx1"/>
                </a:solidFill>
              </a:rPr>
              <a:t> </a:t>
            </a:r>
            <a:r>
              <a:rPr lang="en-IN" sz="1800" b="0" i="0" u="none" strike="noStrike" baseline="0" dirty="0">
                <a:latin typeface="Calibri" panose="020F0502020204030204" pitchFamily="34" charset="0"/>
              </a:rPr>
              <a:t>STU62dcecb5c7fa61658645685</a:t>
            </a:r>
          </a:p>
        </p:txBody>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DE4605-EB6E-7810-5446-C99929DCC531}"/>
              </a:ext>
            </a:extLst>
          </p:cNvPr>
          <p:cNvSpPr>
            <a:spLocks noGrp="1"/>
          </p:cNvSpPr>
          <p:nvPr>
            <p:ph type="body" sz="quarter" idx="12"/>
          </p:nvPr>
        </p:nvSpPr>
        <p:spPr>
          <a:xfrm>
            <a:off x="516708" y="1796505"/>
            <a:ext cx="8744857" cy="4290786"/>
          </a:xfrm>
        </p:spPr>
        <p:txBody>
          <a:bodyPr>
            <a:normAutofit/>
          </a:bodyPr>
          <a:lstStyle/>
          <a:p>
            <a:r>
              <a:rPr lang="en-US" sz="2400" dirty="0"/>
              <a:t>Virtual IOT circuit is built in the </a:t>
            </a:r>
            <a:r>
              <a:rPr lang="en-US" sz="2400" dirty="0" err="1"/>
              <a:t>tinkercad</a:t>
            </a:r>
            <a:r>
              <a:rPr lang="en-US" sz="2400" dirty="0"/>
              <a:t> platform.</a:t>
            </a:r>
          </a:p>
          <a:p>
            <a:r>
              <a:rPr lang="en-US" sz="2400" dirty="0"/>
              <a:t>And the Data we get from the </a:t>
            </a:r>
            <a:r>
              <a:rPr lang="en-US" sz="2400" dirty="0" err="1"/>
              <a:t>tinkercad</a:t>
            </a:r>
            <a:r>
              <a:rPr lang="en-US" sz="2400" dirty="0"/>
              <a:t> platform is saved and made visualized into a graph on </a:t>
            </a:r>
            <a:r>
              <a:rPr lang="en-US" sz="2400" dirty="0" err="1"/>
              <a:t>ThingSpeak</a:t>
            </a:r>
            <a:r>
              <a:rPr lang="en-US" sz="2400" dirty="0"/>
              <a:t> application, which is easily accessible from any part of the world via internet.</a:t>
            </a:r>
          </a:p>
        </p:txBody>
      </p:sp>
      <p:sp>
        <p:nvSpPr>
          <p:cNvPr id="4" name="Title 3">
            <a:extLst>
              <a:ext uri="{FF2B5EF4-FFF2-40B4-BE49-F238E27FC236}">
                <a16:creationId xmlns:a16="http://schemas.microsoft.com/office/drawing/2014/main" id="{C377E048-3D94-8A9D-ADB9-516CB1516102}"/>
              </a:ext>
            </a:extLst>
          </p:cNvPr>
          <p:cNvSpPr>
            <a:spLocks noGrp="1"/>
          </p:cNvSpPr>
          <p:nvPr>
            <p:ph type="title"/>
          </p:nvPr>
        </p:nvSpPr>
        <p:spPr>
          <a:xfrm>
            <a:off x="660399" y="805213"/>
            <a:ext cx="7268755" cy="830997"/>
          </a:xfrm>
        </p:spPr>
        <p:txBody>
          <a:bodyPr>
            <a:normAutofit fontScale="90000"/>
          </a:bodyPr>
          <a:lstStyle/>
          <a:p>
            <a:r>
              <a:rPr lang="en-IN" u="sng" dirty="0"/>
              <a:t>Procedure of the  project</a:t>
            </a:r>
          </a:p>
        </p:txBody>
      </p:sp>
    </p:spTree>
    <p:extLst>
      <p:ext uri="{BB962C8B-B14F-4D97-AF65-F5344CB8AC3E}">
        <p14:creationId xmlns:p14="http://schemas.microsoft.com/office/powerpoint/2010/main" val="2934019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66588" y="4769519"/>
            <a:ext cx="7820212" cy="1030645"/>
          </a:xfrm>
        </p:spPr>
        <p:txBody>
          <a:bodyPr>
            <a:normAutofit fontScale="70000" lnSpcReduction="20000"/>
          </a:bodyPr>
          <a:lstStyle/>
          <a:p>
            <a:pPr marL="0" indent="0">
              <a:buNone/>
            </a:pPr>
            <a:r>
              <a:rPr lang="en-US" sz="2600" b="1" u="sng" dirty="0">
                <a:latin typeface="Arial Black" panose="020B0A04020102020204" pitchFamily="34" charset="0"/>
              </a:rPr>
              <a:t>Link:</a:t>
            </a:r>
            <a:r>
              <a:rPr lang="en-US" sz="2600" b="1" dirty="0">
                <a:latin typeface="Arial Black" panose="020B0A04020102020204" pitchFamily="34" charset="0"/>
              </a:rPr>
              <a:t>  </a:t>
            </a:r>
          </a:p>
          <a:p>
            <a:pPr marL="0" indent="0">
              <a:buNone/>
            </a:pPr>
            <a:r>
              <a:rPr lang="en-US" b="1" dirty="0"/>
              <a:t>https://www.tinkercad.com/things/fM34DZPGU8Z-copy-of-patient-temperature-monitoring-system/editel?sharecode=gh7EpQMHhjkFLVSuUe0yQvmeLCAQ7Ld2A5n_S2p8rms</a:t>
            </a:r>
          </a:p>
          <a:p>
            <a:endParaRPr lang="en-US" dirty="0"/>
          </a:p>
        </p:txBody>
      </p:sp>
      <p:sp>
        <p:nvSpPr>
          <p:cNvPr id="4" name="Title 3"/>
          <p:cNvSpPr>
            <a:spLocks noGrp="1"/>
          </p:cNvSpPr>
          <p:nvPr>
            <p:ph type="title"/>
          </p:nvPr>
        </p:nvSpPr>
        <p:spPr>
          <a:xfrm>
            <a:off x="660399" y="570082"/>
            <a:ext cx="8842190" cy="830997"/>
          </a:xfrm>
        </p:spPr>
        <p:txBody>
          <a:bodyPr>
            <a:normAutofit/>
          </a:bodyPr>
          <a:lstStyle/>
          <a:p>
            <a:r>
              <a:rPr lang="en-US" u="sng" dirty="0"/>
              <a:t>1.Tinkercab Platform(Circuit)</a:t>
            </a:r>
          </a:p>
        </p:txBody>
      </p:sp>
      <p:pic>
        <p:nvPicPr>
          <p:cNvPr id="8" name="Picture 7">
            <a:extLst>
              <a:ext uri="{FF2B5EF4-FFF2-40B4-BE49-F238E27FC236}">
                <a16:creationId xmlns:a16="http://schemas.microsoft.com/office/drawing/2014/main" id="{743BAA27-7655-465C-18F1-8D695F0006B9}"/>
              </a:ext>
            </a:extLst>
          </p:cNvPr>
          <p:cNvPicPr>
            <a:picLocks noChangeAspect="1"/>
          </p:cNvPicPr>
          <p:nvPr/>
        </p:nvPicPr>
        <p:blipFill>
          <a:blip r:embed="rId2"/>
          <a:stretch>
            <a:fillRect/>
          </a:stretch>
        </p:blipFill>
        <p:spPr>
          <a:xfrm>
            <a:off x="941293" y="1697211"/>
            <a:ext cx="6741460" cy="2844053"/>
          </a:xfrm>
          <a:prstGeom prst="rect">
            <a:avLst/>
          </a:prstGeom>
        </p:spPr>
      </p:pic>
    </p:spTree>
    <p:extLst>
      <p:ext uri="{BB962C8B-B14F-4D97-AF65-F5344CB8AC3E}">
        <p14:creationId xmlns:p14="http://schemas.microsoft.com/office/powerpoint/2010/main" val="1253567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94868" y="5250206"/>
            <a:ext cx="8313783" cy="830997"/>
          </a:xfrm>
        </p:spPr>
        <p:txBody>
          <a:bodyPr/>
          <a:lstStyle/>
          <a:p>
            <a:pPr marL="0" indent="0">
              <a:buNone/>
            </a:pPr>
            <a:r>
              <a:rPr lang="en-US" b="1" u="sng" dirty="0">
                <a:latin typeface="Arial Black" panose="020B0A04020102020204" pitchFamily="34" charset="0"/>
              </a:rPr>
              <a:t>Link:</a:t>
            </a:r>
            <a:r>
              <a:rPr lang="en-US" b="1" dirty="0">
                <a:latin typeface="Arial Black" panose="020B0A04020102020204" pitchFamily="34" charset="0"/>
              </a:rPr>
              <a:t>       </a:t>
            </a:r>
          </a:p>
          <a:p>
            <a:pPr marL="0" indent="0">
              <a:buNone/>
            </a:pPr>
            <a:r>
              <a:rPr lang="en-US" dirty="0"/>
              <a:t>https://thingspeak.com/channels/1937694</a:t>
            </a:r>
          </a:p>
          <a:p>
            <a:endParaRPr lang="en-US" dirty="0"/>
          </a:p>
        </p:txBody>
      </p:sp>
      <p:sp>
        <p:nvSpPr>
          <p:cNvPr id="4" name="Title 3"/>
          <p:cNvSpPr>
            <a:spLocks noGrp="1"/>
          </p:cNvSpPr>
          <p:nvPr>
            <p:ph type="title"/>
          </p:nvPr>
        </p:nvSpPr>
        <p:spPr>
          <a:xfrm>
            <a:off x="660400" y="452516"/>
            <a:ext cx="8895976" cy="830997"/>
          </a:xfrm>
        </p:spPr>
        <p:txBody>
          <a:bodyPr>
            <a:normAutofit fontScale="90000"/>
          </a:bodyPr>
          <a:lstStyle/>
          <a:p>
            <a:r>
              <a:rPr lang="en-US" u="sng" dirty="0"/>
              <a:t>2.Thingspeak Platform(</a:t>
            </a:r>
            <a:r>
              <a:rPr lang="en-US" u="sng" dirty="0" err="1"/>
              <a:t>Iot</a:t>
            </a:r>
            <a:r>
              <a:rPr lang="en-US" u="sng" dirty="0"/>
              <a:t> cloud)</a:t>
            </a:r>
          </a:p>
        </p:txBody>
      </p:sp>
      <p:pic>
        <p:nvPicPr>
          <p:cNvPr id="5" name="Picture 4">
            <a:extLst>
              <a:ext uri="{FF2B5EF4-FFF2-40B4-BE49-F238E27FC236}">
                <a16:creationId xmlns:a16="http://schemas.microsoft.com/office/drawing/2014/main" id="{F3A15A9F-05E4-523A-3393-6FE1426E59B9}"/>
              </a:ext>
            </a:extLst>
          </p:cNvPr>
          <p:cNvPicPr>
            <a:picLocks noChangeAspect="1"/>
          </p:cNvPicPr>
          <p:nvPr/>
        </p:nvPicPr>
        <p:blipFill>
          <a:blip r:embed="rId2"/>
          <a:stretch>
            <a:fillRect/>
          </a:stretch>
        </p:blipFill>
        <p:spPr>
          <a:xfrm>
            <a:off x="1565686" y="1363175"/>
            <a:ext cx="5426785" cy="3706726"/>
          </a:xfrm>
          <a:prstGeom prst="rect">
            <a:avLst/>
          </a:prstGeom>
        </p:spPr>
      </p:pic>
    </p:spTree>
    <p:extLst>
      <p:ext uri="{BB962C8B-B14F-4D97-AF65-F5344CB8AC3E}">
        <p14:creationId xmlns:p14="http://schemas.microsoft.com/office/powerpoint/2010/main" val="2086201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35EF13-5896-46EB-BB79-8B43E62222B3}"/>
              </a:ext>
            </a:extLst>
          </p:cNvPr>
          <p:cNvPicPr>
            <a:picLocks noChangeAspect="1"/>
          </p:cNvPicPr>
          <p:nvPr/>
        </p:nvPicPr>
        <p:blipFill>
          <a:blip r:embed="rId2"/>
          <a:stretch>
            <a:fillRect/>
          </a:stretch>
        </p:blipFill>
        <p:spPr>
          <a:xfrm>
            <a:off x="-72306" y="3227997"/>
            <a:ext cx="2692912" cy="3243923"/>
          </a:xfrm>
          <a:prstGeom prst="rect">
            <a:avLst/>
          </a:prstGeom>
        </p:spPr>
      </p:pic>
      <p:sp>
        <p:nvSpPr>
          <p:cNvPr id="2" name="Text Placeholder 1">
            <a:extLst>
              <a:ext uri="{FF2B5EF4-FFF2-40B4-BE49-F238E27FC236}">
                <a16:creationId xmlns:a16="http://schemas.microsoft.com/office/drawing/2014/main" id="{9C5BC36C-1F46-488C-B66D-4CAF65832F5B}"/>
              </a:ext>
            </a:extLst>
          </p:cNvPr>
          <p:cNvSpPr>
            <a:spLocks noGrp="1"/>
          </p:cNvSpPr>
          <p:nvPr>
            <p:ph type="body" sz="quarter" idx="12"/>
          </p:nvPr>
        </p:nvSpPr>
        <p:spPr>
          <a:xfrm>
            <a:off x="2069399" y="1647055"/>
            <a:ext cx="8438116" cy="4258100"/>
          </a:xfrm>
        </p:spPr>
        <p:txBody>
          <a:bodyPr>
            <a:normAutofit/>
          </a:bodyPr>
          <a:lstStyle/>
          <a:p>
            <a:pPr marL="0" indent="0" algn="just">
              <a:lnSpc>
                <a:spcPct val="160000"/>
              </a:lnSpc>
              <a:buNone/>
            </a:pPr>
            <a:r>
              <a:rPr lang="en-IN" sz="2400" dirty="0"/>
              <a:t>The solution proposed in my project is that to develop a </a:t>
            </a:r>
            <a:r>
              <a:rPr lang="en-IN" sz="2400" dirty="0" err="1"/>
              <a:t>iot</a:t>
            </a:r>
            <a:r>
              <a:rPr lang="en-IN" sz="2400" dirty="0"/>
              <a:t> device for measuring the real time parameters, storing the data and evaluating its result based on the reading.</a:t>
            </a:r>
          </a:p>
          <a:p>
            <a:pPr marL="0" indent="0" algn="just">
              <a:lnSpc>
                <a:spcPct val="160000"/>
              </a:lnSpc>
              <a:buNone/>
            </a:pPr>
            <a:r>
              <a:rPr lang="en-IN" sz="2400" dirty="0"/>
              <a:t>The value proposition of my project is that each and every individual can easily and continuously get well cared about their health with ease and low cost with our project.</a:t>
            </a:r>
          </a:p>
        </p:txBody>
      </p:sp>
      <p:sp>
        <p:nvSpPr>
          <p:cNvPr id="4" name="Title 3">
            <a:extLst>
              <a:ext uri="{FF2B5EF4-FFF2-40B4-BE49-F238E27FC236}">
                <a16:creationId xmlns:a16="http://schemas.microsoft.com/office/drawing/2014/main" id="{BCA740D3-9E07-4502-8069-21C41AD17028}"/>
              </a:ext>
            </a:extLst>
          </p:cNvPr>
          <p:cNvSpPr>
            <a:spLocks noGrp="1"/>
          </p:cNvSpPr>
          <p:nvPr>
            <p:ph type="title"/>
          </p:nvPr>
        </p:nvSpPr>
        <p:spPr>
          <a:xfrm>
            <a:off x="478900" y="290408"/>
            <a:ext cx="10454444" cy="1356646"/>
          </a:xfrm>
        </p:spPr>
        <p:txBody>
          <a:bodyPr/>
          <a:lstStyle/>
          <a:p>
            <a:br>
              <a:rPr lang="en-US" sz="3600" u="sng" dirty="0"/>
            </a:br>
            <a:r>
              <a:rPr lang="en-US" sz="3600" u="sng" dirty="0"/>
              <a:t>YOUR SOLUTION AND ITS VALUE PROPOSITION</a:t>
            </a:r>
            <a:endParaRPr lang="en-IN" sz="3600" u="sng" dirty="0"/>
          </a:p>
        </p:txBody>
      </p:sp>
      <p:pic>
        <p:nvPicPr>
          <p:cNvPr id="6" name="Picture 5">
            <a:extLst>
              <a:ext uri="{FF2B5EF4-FFF2-40B4-BE49-F238E27FC236}">
                <a16:creationId xmlns:a16="http://schemas.microsoft.com/office/drawing/2014/main" id="{B674C9E9-1283-4FA5-9E79-FC0B254FD093}"/>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28663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u="sng" dirty="0"/>
              <a:t>RESULTS</a:t>
            </a:r>
            <a:r>
              <a:rPr lang="en-GB" dirty="0"/>
              <a:t>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675956" y="1369649"/>
            <a:ext cx="8037737" cy="4744280"/>
          </a:xfrm>
        </p:spPr>
        <p:txBody>
          <a:bodyPr>
            <a:normAutofit lnSpcReduction="10000"/>
          </a:bodyPr>
          <a:lstStyle/>
          <a:p>
            <a:pPr marL="0" indent="0">
              <a:buNone/>
            </a:pPr>
            <a:r>
              <a:rPr lang="en-US" sz="2400" dirty="0">
                <a:latin typeface="Arial" panose="020B0604020202020204" pitchFamily="34" charset="0"/>
                <a:cs typeface="Arial" panose="020B0604020202020204" pitchFamily="34" charset="0"/>
              </a:rPr>
              <a:t>Therefore in this project we have successfully implemented a live real time temperature readings from the virtual circuit in </a:t>
            </a:r>
            <a:r>
              <a:rPr lang="en-US" sz="2400" dirty="0" err="1">
                <a:latin typeface="Arial" panose="020B0604020202020204" pitchFamily="34" charset="0"/>
                <a:cs typeface="Arial" panose="020B0604020202020204" pitchFamily="34" charset="0"/>
              </a:rPr>
              <a:t>tinkercad</a:t>
            </a:r>
            <a:r>
              <a:rPr lang="en-US" sz="2400" dirty="0">
                <a:latin typeface="Arial" panose="020B0604020202020204" pitchFamily="34" charset="0"/>
                <a:cs typeface="Arial" panose="020B0604020202020204" pitchFamily="34" charset="0"/>
              </a:rPr>
              <a:t>. </a:t>
            </a:r>
          </a:p>
          <a:p>
            <a:pPr marL="0" indent="0">
              <a:buNone/>
            </a:pPr>
            <a:r>
              <a:rPr lang="en-US" sz="2400" dirty="0">
                <a:latin typeface="Arial" panose="020B0604020202020204" pitchFamily="34" charset="0"/>
                <a:cs typeface="Arial" panose="020B0604020202020204" pitchFamily="34" charset="0"/>
              </a:rPr>
              <a:t>Store and </a:t>
            </a:r>
            <a:r>
              <a:rPr lang="en-US" sz="2400" dirty="0" err="1">
                <a:latin typeface="Arial" panose="020B0604020202020204" pitchFamily="34" charset="0"/>
                <a:cs typeface="Arial" panose="020B0604020202020204" pitchFamily="34" charset="0"/>
              </a:rPr>
              <a:t>vistualize</a:t>
            </a:r>
            <a:r>
              <a:rPr lang="en-US" sz="2400" dirty="0">
                <a:latin typeface="Arial" panose="020B0604020202020204" pitchFamily="34" charset="0"/>
                <a:cs typeface="Arial" panose="020B0604020202020204" pitchFamily="34" charset="0"/>
              </a:rPr>
              <a:t> those real data lively in the form of graph in the </a:t>
            </a:r>
            <a:r>
              <a:rPr lang="en-US" sz="2400" dirty="0" err="1">
                <a:latin typeface="Arial" panose="020B0604020202020204" pitchFamily="34" charset="0"/>
                <a:cs typeface="Arial" panose="020B0604020202020204" pitchFamily="34" charset="0"/>
              </a:rPr>
              <a:t>Thingspeak</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Iot</a:t>
            </a:r>
            <a:r>
              <a:rPr lang="en-US" sz="2400" dirty="0">
                <a:latin typeface="Arial" panose="020B0604020202020204" pitchFamily="34" charset="0"/>
                <a:cs typeface="Arial" panose="020B0604020202020204" pitchFamily="34" charset="0"/>
              </a:rPr>
              <a:t>-cloud platform.</a:t>
            </a:r>
          </a:p>
          <a:p>
            <a:pPr marL="0" indent="0">
              <a:buNone/>
            </a:pPr>
            <a:r>
              <a:rPr lang="en-US" sz="2400" dirty="0">
                <a:latin typeface="Arial" panose="020B0604020202020204" pitchFamily="34" charset="0"/>
                <a:cs typeface="Arial" panose="020B0604020202020204" pitchFamily="34" charset="0"/>
              </a:rPr>
              <a:t>From this we successfully completed the project of continuous temperature evaluation of a human. </a:t>
            </a:r>
          </a:p>
          <a:p>
            <a:pPr marL="0" indent="0">
              <a:buNone/>
            </a:pPr>
            <a:endParaRPr lang="en-US" sz="2400" u="sng" dirty="0">
              <a:latin typeface="Arial Black" panose="020B0A04020102020204" pitchFamily="34" charset="0"/>
            </a:endParaRPr>
          </a:p>
          <a:p>
            <a:pPr marL="0" indent="0">
              <a:buNone/>
            </a:pPr>
            <a:r>
              <a:rPr lang="en-US" sz="2400" u="sng" dirty="0">
                <a:latin typeface="Arial Black" panose="020B0A04020102020204" pitchFamily="34" charset="0"/>
              </a:rPr>
              <a:t>Video presentation link:</a:t>
            </a:r>
          </a:p>
          <a:p>
            <a:pPr marL="0" indent="0">
              <a:buNone/>
            </a:pPr>
            <a:r>
              <a:rPr lang="en-IN" sz="2400" dirty="0">
                <a:latin typeface="Agency FB" panose="020B0503020202020204" pitchFamily="34" charset="0"/>
              </a:rPr>
              <a:t>https://drive.google.com/file/d/1BOz2uSjvnwiUUwifY-KO_S09QxFiWAVf/view?usp=share_link</a:t>
            </a:r>
          </a:p>
          <a:p>
            <a:pPr marL="0" indent="0">
              <a:buNone/>
            </a:pPr>
            <a:endParaRPr lang="en-IN" sz="2400" dirty="0">
              <a:latin typeface="Agency FB" panose="020B0503020202020204" pitchFamily="34" charset="0"/>
            </a:endParaRPr>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1000"/>
                                        <p:tgtEl>
                                          <p:spTgt spid="10">
                                            <p:txEl>
                                              <p:pRg st="1" end="1"/>
                                            </p:txEl>
                                          </p:spTgt>
                                        </p:tgtEl>
                                      </p:cBhvr>
                                    </p:animEffect>
                                    <p:anim calcmode="lin" valueType="num">
                                      <p:cBhvr>
                                        <p:cTn id="3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xEl>
                                              <p:pRg st="2" end="2"/>
                                            </p:txEl>
                                          </p:spTgt>
                                        </p:tgtEl>
                                        <p:attrNameLst>
                                          <p:attrName>style.visibility</p:attrName>
                                        </p:attrNameLst>
                                      </p:cBhvr>
                                      <p:to>
                                        <p:strVal val="visible"/>
                                      </p:to>
                                    </p:set>
                                    <p:animEffect transition="in" filter="fade">
                                      <p:cBhvr>
                                        <p:cTn id="42" dur="1000"/>
                                        <p:tgtEl>
                                          <p:spTgt spid="10">
                                            <p:txEl>
                                              <p:pRg st="2" end="2"/>
                                            </p:txEl>
                                          </p:spTgt>
                                        </p:tgtEl>
                                      </p:cBhvr>
                                    </p:animEffect>
                                    <p:anim calcmode="lin" valueType="num">
                                      <p:cBhvr>
                                        <p:cTn id="43"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xEl>
                                              <p:pRg st="4" end="4"/>
                                            </p:txEl>
                                          </p:spTgt>
                                        </p:tgtEl>
                                        <p:attrNameLst>
                                          <p:attrName>style.visibility</p:attrName>
                                        </p:attrNameLst>
                                      </p:cBhvr>
                                      <p:to>
                                        <p:strVal val="visible"/>
                                      </p:to>
                                    </p:set>
                                    <p:animEffect transition="in" filter="fade">
                                      <p:cBhvr>
                                        <p:cTn id="49" dur="1000"/>
                                        <p:tgtEl>
                                          <p:spTgt spid="10">
                                            <p:txEl>
                                              <p:pRg st="4" end="4"/>
                                            </p:txEl>
                                          </p:spTgt>
                                        </p:tgtEl>
                                      </p:cBhvr>
                                    </p:animEffect>
                                    <p:anim calcmode="lin" valueType="num">
                                      <p:cBhvr>
                                        <p:cTn id="50"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
                                            <p:txEl>
                                              <p:pRg st="5" end="5"/>
                                            </p:txEl>
                                          </p:spTgt>
                                        </p:tgtEl>
                                        <p:attrNameLst>
                                          <p:attrName>style.visibility</p:attrName>
                                        </p:attrNameLst>
                                      </p:cBhvr>
                                      <p:to>
                                        <p:strVal val="visible"/>
                                      </p:to>
                                    </p:set>
                                    <p:animEffect transition="in" filter="fade">
                                      <p:cBhvr>
                                        <p:cTn id="56" dur="1000"/>
                                        <p:tgtEl>
                                          <p:spTgt spid="10">
                                            <p:txEl>
                                              <p:pRg st="5" end="5"/>
                                            </p:txEl>
                                          </p:spTgt>
                                        </p:tgtEl>
                                      </p:cBhvr>
                                    </p:animEffect>
                                    <p:anim calcmode="lin" valueType="num">
                                      <p:cBhvr>
                                        <p:cTn id="57"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A6F860-AF09-66DF-B21C-787B9ED534E9}"/>
              </a:ext>
            </a:extLst>
          </p:cNvPr>
          <p:cNvSpPr>
            <a:spLocks noGrp="1"/>
          </p:cNvSpPr>
          <p:nvPr>
            <p:ph type="body" sz="quarter" idx="12"/>
          </p:nvPr>
        </p:nvSpPr>
        <p:spPr>
          <a:xfrm>
            <a:off x="544626" y="1962781"/>
            <a:ext cx="8376023" cy="3670896"/>
          </a:xfrm>
        </p:spPr>
        <p:txBody>
          <a:bodyPr>
            <a:normAutofit/>
          </a:bodyPr>
          <a:lstStyle/>
          <a:p>
            <a:r>
              <a:rPr lang="en-US" sz="2400" dirty="0"/>
              <a:t>Significantly important to have on-time diagnosis of the patient current health. </a:t>
            </a:r>
          </a:p>
          <a:p>
            <a:r>
              <a:rPr lang="en-US" sz="2400" dirty="0"/>
              <a:t>More ideas to be introduced to make it efficient and less time taking connect with other sensors and devices.</a:t>
            </a:r>
          </a:p>
          <a:p>
            <a:r>
              <a:rPr lang="en-US" sz="2400" dirty="0"/>
              <a:t>Future the healthcare will have an greater use with like these </a:t>
            </a:r>
            <a:r>
              <a:rPr lang="en-US" sz="2400" dirty="0" err="1"/>
              <a:t>iot</a:t>
            </a:r>
            <a:r>
              <a:rPr lang="en-US" sz="2400" dirty="0"/>
              <a:t> device which can help the people lives very much.</a:t>
            </a:r>
          </a:p>
        </p:txBody>
      </p:sp>
      <p:sp>
        <p:nvSpPr>
          <p:cNvPr id="4" name="Title 3">
            <a:extLst>
              <a:ext uri="{FF2B5EF4-FFF2-40B4-BE49-F238E27FC236}">
                <a16:creationId xmlns:a16="http://schemas.microsoft.com/office/drawing/2014/main" id="{95245226-0608-C2B8-D187-3CC7FE5FE4E5}"/>
              </a:ext>
            </a:extLst>
          </p:cNvPr>
          <p:cNvSpPr>
            <a:spLocks noGrp="1"/>
          </p:cNvSpPr>
          <p:nvPr>
            <p:ph type="title"/>
          </p:nvPr>
        </p:nvSpPr>
        <p:spPr/>
        <p:txBody>
          <a:bodyPr/>
          <a:lstStyle/>
          <a:p>
            <a:r>
              <a:rPr lang="en-IN" u="sng" dirty="0"/>
              <a:t>Future scope</a:t>
            </a:r>
          </a:p>
        </p:txBody>
      </p:sp>
    </p:spTree>
    <p:extLst>
      <p:ext uri="{BB962C8B-B14F-4D97-AF65-F5344CB8AC3E}">
        <p14:creationId xmlns:p14="http://schemas.microsoft.com/office/powerpoint/2010/main" val="360373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7637A6-4219-1509-68C1-15C8EF68D7FC}"/>
              </a:ext>
            </a:extLst>
          </p:cNvPr>
          <p:cNvSpPr>
            <a:spLocks noGrp="1"/>
          </p:cNvSpPr>
          <p:nvPr>
            <p:ph type="body" sz="quarter" idx="12"/>
          </p:nvPr>
        </p:nvSpPr>
        <p:spPr>
          <a:xfrm>
            <a:off x="3406588" y="2729746"/>
            <a:ext cx="5880848" cy="2259105"/>
          </a:xfrm>
        </p:spPr>
        <p:txBody>
          <a:bodyPr>
            <a:normAutofit/>
          </a:bodyPr>
          <a:lstStyle/>
          <a:p>
            <a:r>
              <a:rPr lang="en-IN" dirty="0"/>
              <a:t>Justin v kalappura</a:t>
            </a:r>
          </a:p>
          <a:p>
            <a:r>
              <a:rPr lang="en-IN" b="1" u="sng" dirty="0"/>
              <a:t>STU ID</a:t>
            </a:r>
            <a:r>
              <a:rPr lang="en-IN" dirty="0"/>
              <a:t>:</a:t>
            </a:r>
            <a:r>
              <a:rPr lang="en-IN" b="0" dirty="0">
                <a:solidFill>
                  <a:schemeClr val="tx1"/>
                </a:solidFill>
              </a:rPr>
              <a:t> </a:t>
            </a:r>
            <a:r>
              <a:rPr lang="en-IN" sz="2000" b="0" i="0" u="none" strike="noStrike" baseline="0" dirty="0">
                <a:latin typeface="Calibri" panose="020F0502020204030204" pitchFamily="34" charset="0"/>
              </a:rPr>
              <a:t>STU62dcecb5c7fa61658645685</a:t>
            </a:r>
            <a:endParaRPr lang="en-IN" dirty="0"/>
          </a:p>
          <a:p>
            <a:r>
              <a:rPr lang="en-IN" dirty="0"/>
              <a:t>MCA Regular</a:t>
            </a:r>
          </a:p>
          <a:p>
            <a:r>
              <a:rPr lang="en-IN" dirty="0"/>
              <a:t>Amal Jyothi college of Engineering, </a:t>
            </a:r>
            <a:r>
              <a:rPr lang="en-IN" dirty="0" err="1"/>
              <a:t>Koovapilly</a:t>
            </a:r>
            <a:endParaRPr lang="en-IN" dirty="0"/>
          </a:p>
          <a:p>
            <a:r>
              <a:rPr lang="en-IN" dirty="0"/>
              <a:t>Kerala</a:t>
            </a:r>
          </a:p>
        </p:txBody>
      </p:sp>
      <p:sp>
        <p:nvSpPr>
          <p:cNvPr id="4" name="Title 3">
            <a:extLst>
              <a:ext uri="{FF2B5EF4-FFF2-40B4-BE49-F238E27FC236}">
                <a16:creationId xmlns:a16="http://schemas.microsoft.com/office/drawing/2014/main" id="{F6D9A90D-DA4D-4058-F9CB-0BBBFB51D7BC}"/>
              </a:ext>
            </a:extLst>
          </p:cNvPr>
          <p:cNvSpPr>
            <a:spLocks noGrp="1"/>
          </p:cNvSpPr>
          <p:nvPr>
            <p:ph type="title"/>
          </p:nvPr>
        </p:nvSpPr>
        <p:spPr>
          <a:xfrm>
            <a:off x="839694" y="1020366"/>
            <a:ext cx="8376024" cy="830997"/>
          </a:xfrm>
        </p:spPr>
        <p:txBody>
          <a:bodyPr>
            <a:normAutofit/>
          </a:bodyPr>
          <a:lstStyle/>
          <a:p>
            <a:r>
              <a:rPr lang="en-IN" u="sng" dirty="0"/>
              <a:t>Meet Myself</a:t>
            </a:r>
          </a:p>
        </p:txBody>
      </p:sp>
      <p:pic>
        <p:nvPicPr>
          <p:cNvPr id="8" name="Picture 7">
            <a:extLst>
              <a:ext uri="{FF2B5EF4-FFF2-40B4-BE49-F238E27FC236}">
                <a16:creationId xmlns:a16="http://schemas.microsoft.com/office/drawing/2014/main" id="{85478D87-4F38-9DC0-7C52-355E4FEE043A}"/>
              </a:ext>
            </a:extLst>
          </p:cNvPr>
          <p:cNvPicPr>
            <a:picLocks noChangeAspect="1"/>
          </p:cNvPicPr>
          <p:nvPr/>
        </p:nvPicPr>
        <p:blipFill>
          <a:blip r:embed="rId2"/>
          <a:stretch>
            <a:fillRect/>
          </a:stretch>
        </p:blipFill>
        <p:spPr>
          <a:xfrm>
            <a:off x="676002" y="2068745"/>
            <a:ext cx="2532706" cy="3581109"/>
          </a:xfrm>
          <a:prstGeom prst="rect">
            <a:avLst/>
          </a:prstGeom>
        </p:spPr>
      </p:pic>
    </p:spTree>
    <p:extLst>
      <p:ext uri="{BB962C8B-B14F-4D97-AF65-F5344CB8AC3E}">
        <p14:creationId xmlns:p14="http://schemas.microsoft.com/office/powerpoint/2010/main" val="2044558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774635" y="1926021"/>
            <a:ext cx="9749929" cy="2353817"/>
          </a:xfrm>
        </p:spPr>
        <p:txBody>
          <a:bodyPr>
            <a:normAutofit/>
          </a:bodyPr>
          <a:lstStyle/>
          <a:p>
            <a:r>
              <a:rPr lang="en-GB" sz="4000" b="0" dirty="0"/>
              <a:t>IOT-Cloud Integrated Patient </a:t>
            </a:r>
            <a:r>
              <a:rPr lang="en-GB" sz="4000" b="0" dirty="0" err="1"/>
              <a:t>Temperture</a:t>
            </a:r>
            <a:r>
              <a:rPr lang="en-GB" sz="4000" b="0" dirty="0"/>
              <a:t> Monitoring System</a:t>
            </a:r>
            <a:br>
              <a:rPr lang="en-GB" dirty="0"/>
            </a:br>
            <a:r>
              <a:rPr lang="en-GB" sz="2800" dirty="0"/>
              <a:t>           </a:t>
            </a:r>
            <a:br>
              <a:rPr lang="en-GB" sz="2800" dirty="0"/>
            </a:br>
            <a:r>
              <a:rPr lang="en-GB" sz="2800" dirty="0"/>
              <a:t>               -using </a:t>
            </a:r>
            <a:r>
              <a:rPr lang="en-GB" sz="2800" dirty="0" err="1"/>
              <a:t>Tinkercab</a:t>
            </a:r>
            <a:r>
              <a:rPr lang="en-GB" sz="2800" dirty="0"/>
              <a:t> and </a:t>
            </a:r>
            <a:r>
              <a:rPr lang="en-GB" sz="2800" dirty="0" err="1"/>
              <a:t>Thingspeak</a:t>
            </a:r>
            <a:r>
              <a:rPr lang="en-GB" sz="2800" dirty="0"/>
              <a:t> platforms</a:t>
            </a:r>
            <a:endParaRPr lang="en-IN" sz="28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itle 2">
            <a:extLst>
              <a:ext uri="{FF2B5EF4-FFF2-40B4-BE49-F238E27FC236}">
                <a16:creationId xmlns:a16="http://schemas.microsoft.com/office/drawing/2014/main" id="{1FF3A73D-50FD-77EC-3F96-B271F25D13F7}"/>
              </a:ext>
            </a:extLst>
          </p:cNvPr>
          <p:cNvSpPr txBox="1">
            <a:spLocks/>
          </p:cNvSpPr>
          <p:nvPr/>
        </p:nvSpPr>
        <p:spPr>
          <a:xfrm>
            <a:off x="891178" y="736003"/>
            <a:ext cx="5313680" cy="830997"/>
          </a:xfrm>
          <a:prstGeom prst="rect">
            <a:avLst/>
          </a:prstGeom>
        </p:spPr>
        <p:txBody>
          <a:bodyPr vert="horz" lIns="91440" tIns="45720" rIns="91440" bIns="45720" rtlCol="0" anchor="t">
            <a:no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400" u="sng" dirty="0"/>
              <a:t>PROJECT TITLE</a:t>
            </a:r>
            <a:br>
              <a:rPr lang="en-GB" sz="4400" u="sng" dirty="0"/>
            </a:br>
            <a:endParaRPr lang="en-IN" sz="4400" u="sng"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5619" y="4597266"/>
            <a:ext cx="6960983" cy="177160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582149" y="1190908"/>
            <a:ext cx="9027702" cy="4797313"/>
          </a:xfrm>
        </p:spPr>
        <p:txBody>
          <a:bodyPr>
            <a:normAutofit/>
          </a:bodyPr>
          <a:lstStyle/>
          <a:p>
            <a:pPr marL="457200" lvl="1" indent="0">
              <a:lnSpc>
                <a:spcPct val="150000"/>
              </a:lnSpc>
              <a:buNone/>
            </a:pPr>
            <a:r>
              <a:rPr lang="en-IN" dirty="0"/>
              <a:t>1.Problem statement</a:t>
            </a:r>
          </a:p>
          <a:p>
            <a:pPr marL="457200" lvl="1" indent="0">
              <a:lnSpc>
                <a:spcPct val="150000"/>
              </a:lnSpc>
              <a:buNone/>
            </a:pPr>
            <a:r>
              <a:rPr lang="en-IN" dirty="0"/>
              <a:t>2.Project overview</a:t>
            </a:r>
          </a:p>
          <a:p>
            <a:pPr marL="457200" lvl="1" indent="0">
              <a:lnSpc>
                <a:spcPct val="150000"/>
              </a:lnSpc>
              <a:buNone/>
            </a:pPr>
            <a:r>
              <a:rPr lang="en-IN" dirty="0"/>
              <a:t>3.Who are the end users?</a:t>
            </a:r>
          </a:p>
          <a:p>
            <a:pPr marL="457200" lvl="1" indent="0">
              <a:lnSpc>
                <a:spcPct val="150000"/>
              </a:lnSpc>
              <a:buNone/>
            </a:pPr>
            <a:r>
              <a:rPr lang="en-IN" dirty="0"/>
              <a:t>4.</a:t>
            </a:r>
            <a:r>
              <a:rPr lang="en-US" dirty="0"/>
              <a:t>Your solution and its value proposition.</a:t>
            </a:r>
          </a:p>
          <a:p>
            <a:pPr marL="457200" lvl="1" indent="0">
              <a:lnSpc>
                <a:spcPct val="150000"/>
              </a:lnSpc>
              <a:buNone/>
            </a:pPr>
            <a:r>
              <a:rPr lang="en-US" dirty="0"/>
              <a:t>5.</a:t>
            </a:r>
            <a:r>
              <a:rPr lang="en-IN" dirty="0"/>
              <a:t> Procedure of the  project</a:t>
            </a:r>
          </a:p>
          <a:p>
            <a:pPr marL="457200" lvl="1" indent="0">
              <a:lnSpc>
                <a:spcPct val="150000"/>
              </a:lnSpc>
              <a:buNone/>
            </a:pPr>
            <a:r>
              <a:rPr lang="en-IN" dirty="0"/>
              <a:t>6.</a:t>
            </a:r>
            <a:r>
              <a:rPr lang="en-GB" dirty="0"/>
              <a:t> Results</a:t>
            </a:r>
          </a:p>
          <a:p>
            <a:pPr marL="457200" lvl="1" indent="0">
              <a:lnSpc>
                <a:spcPct val="150000"/>
              </a:lnSpc>
              <a:buNone/>
            </a:pPr>
            <a:r>
              <a:rPr lang="en-GB" dirty="0"/>
              <a:t>7.</a:t>
            </a:r>
            <a:r>
              <a:rPr lang="en-IN" dirty="0"/>
              <a:t> Conclusion</a:t>
            </a:r>
          </a:p>
          <a:p>
            <a:pPr marL="457200" lvl="1" indent="0">
              <a:lnSpc>
                <a:spcPct val="150000"/>
              </a:lnSpc>
              <a:buNone/>
            </a:pPr>
            <a:r>
              <a:rPr lang="en-IN" dirty="0"/>
              <a:t>8. Future scope</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2036043" y="151447"/>
            <a:ext cx="4275138" cy="847817"/>
          </a:xfrm>
        </p:spPr>
        <p:txBody>
          <a:bodyPr/>
          <a:lstStyle/>
          <a:p>
            <a:r>
              <a:rPr lang="en-US" u="sng" dirty="0"/>
              <a:t>AGENDA</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fade">
                                      <p:cBhvr>
                                        <p:cTn id="44" dur="1000"/>
                                        <p:tgtEl>
                                          <p:spTgt spid="7">
                                            <p:txEl>
                                              <p:pRg st="6" end="6"/>
                                            </p:txEl>
                                          </p:spTgt>
                                        </p:tgtEl>
                                      </p:cBhvr>
                                    </p:animEffect>
                                    <p:anim calcmode="lin" valueType="num">
                                      <p:cBhvr>
                                        <p:cTn id="4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fade">
                                      <p:cBhvr>
                                        <p:cTn id="49" dur="1000"/>
                                        <p:tgtEl>
                                          <p:spTgt spid="7">
                                            <p:txEl>
                                              <p:pRg st="7" end="7"/>
                                            </p:txEl>
                                          </p:spTgt>
                                        </p:tgtEl>
                                      </p:cBhvr>
                                    </p:animEffect>
                                    <p:anim calcmode="lin" valueType="num">
                                      <p:cBhvr>
                                        <p:cTn id="5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604239" y="1340528"/>
            <a:ext cx="8736149" cy="4513425"/>
          </a:xfrm>
        </p:spPr>
        <p:txBody>
          <a:bodyPr>
            <a:normAutofit fontScale="70000" lnSpcReduction="20000"/>
          </a:bodyPr>
          <a:lstStyle/>
          <a:p>
            <a:pPr marL="0" indent="0">
              <a:lnSpc>
                <a:spcPct val="150000"/>
              </a:lnSpc>
              <a:buNone/>
            </a:pPr>
            <a:r>
              <a:rPr lang="en-US" sz="2800" dirty="0"/>
              <a:t>• In the present scenario, many lives are getting affected because of the untimely diagnosis of the diseases or the untimely decline in the health status.</a:t>
            </a:r>
          </a:p>
          <a:p>
            <a:pPr marL="0" indent="0">
              <a:lnSpc>
                <a:spcPct val="150000"/>
              </a:lnSpc>
              <a:buNone/>
            </a:pPr>
            <a:r>
              <a:rPr lang="en-US" sz="2800" dirty="0"/>
              <a:t>•In most cases, it happens because of the limitation in measuring the real time parameter values of the people. Continuous monitoring of the health parameters are not practical in many life-threatening situations, such as when a individual/patient is far from the hospital. </a:t>
            </a:r>
          </a:p>
          <a:p>
            <a:pPr marL="0" indent="0">
              <a:lnSpc>
                <a:spcPct val="150000"/>
              </a:lnSpc>
              <a:buNone/>
            </a:pPr>
            <a:r>
              <a:rPr lang="en-US" sz="2800" dirty="0"/>
              <a:t>•Especially for the critical patients like one in ICU, Continuous monitoring is very difficult.</a:t>
            </a:r>
          </a:p>
          <a:p>
            <a:pPr marL="0" indent="0">
              <a:lnSpc>
                <a:spcPct val="150000"/>
              </a:lnSpc>
              <a:buNone/>
            </a:pPr>
            <a:r>
              <a:rPr lang="en-US" sz="2800"/>
              <a:t>•In </a:t>
            </a:r>
            <a:r>
              <a:rPr lang="en-US" sz="2800" dirty="0"/>
              <a:t>this module, the forementioned problems are solved.</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u="sng" dirty="0"/>
              <a:t>PROBLEM  STATEMENT</a:t>
            </a:r>
            <a:endParaRPr lang="en-IN" u="sng"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9340389" y="3304031"/>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1EA3D7-6665-4A1E-AD2A-C7390FB60D60}"/>
              </a:ext>
            </a:extLst>
          </p:cNvPr>
          <p:cNvSpPr>
            <a:spLocks noGrp="1"/>
          </p:cNvSpPr>
          <p:nvPr>
            <p:ph type="body" sz="quarter" idx="12"/>
          </p:nvPr>
        </p:nvSpPr>
        <p:spPr>
          <a:xfrm>
            <a:off x="836022" y="1388641"/>
            <a:ext cx="8360229" cy="4725288"/>
          </a:xfrm>
        </p:spPr>
        <p:txBody>
          <a:bodyPr>
            <a:normAutofit fontScale="92500"/>
          </a:bodyPr>
          <a:lstStyle/>
          <a:p>
            <a:pPr marL="0" indent="0" algn="just">
              <a:lnSpc>
                <a:spcPct val="150000"/>
              </a:lnSpc>
              <a:buNone/>
            </a:pPr>
            <a:r>
              <a:rPr lang="en-US" sz="2400" dirty="0"/>
              <a:t>• To overcome the problem discussed in the previous slide, we bring our project which is designed as if we can use it in hospitals and homes.</a:t>
            </a:r>
          </a:p>
          <a:p>
            <a:pPr marL="0" indent="0" algn="just">
              <a:lnSpc>
                <a:spcPct val="150000"/>
              </a:lnSpc>
              <a:buNone/>
            </a:pPr>
            <a:r>
              <a:rPr lang="en-US" sz="2400" dirty="0"/>
              <a:t>•Our proposed project has Sensors which measures various real time parameters like temperature etc.</a:t>
            </a:r>
          </a:p>
          <a:p>
            <a:pPr marL="0" indent="0" algn="just">
              <a:lnSpc>
                <a:spcPct val="150000"/>
              </a:lnSpc>
              <a:buNone/>
            </a:pPr>
            <a:r>
              <a:rPr lang="en-US" sz="2400" dirty="0"/>
              <a:t>•Using these values the results can be presented graphically. </a:t>
            </a:r>
          </a:p>
          <a:p>
            <a:pPr marL="0" indent="0" algn="just">
              <a:lnSpc>
                <a:spcPct val="150000"/>
              </a:lnSpc>
              <a:buNone/>
            </a:pPr>
            <a:r>
              <a:rPr lang="en-US" sz="2400" dirty="0"/>
              <a:t>•Therefore, we can conclude that this project holds a significant place in today's world.</a:t>
            </a:r>
            <a:endParaRPr lang="en-IN" sz="2400" dirty="0"/>
          </a:p>
        </p:txBody>
      </p:sp>
      <p:sp>
        <p:nvSpPr>
          <p:cNvPr id="4" name="Title 3">
            <a:extLst>
              <a:ext uri="{FF2B5EF4-FFF2-40B4-BE49-F238E27FC236}">
                <a16:creationId xmlns:a16="http://schemas.microsoft.com/office/drawing/2014/main" id="{E396F2BA-F421-453B-A355-B10F122548C9}"/>
              </a:ext>
            </a:extLst>
          </p:cNvPr>
          <p:cNvSpPr>
            <a:spLocks noGrp="1"/>
          </p:cNvSpPr>
          <p:nvPr>
            <p:ph type="title"/>
          </p:nvPr>
        </p:nvSpPr>
        <p:spPr>
          <a:xfrm>
            <a:off x="675957" y="538489"/>
            <a:ext cx="6237550" cy="659603"/>
          </a:xfrm>
        </p:spPr>
        <p:txBody>
          <a:bodyPr>
            <a:normAutofit fontScale="90000"/>
          </a:bodyPr>
          <a:lstStyle/>
          <a:p>
            <a:r>
              <a:rPr lang="en-US" u="sng" dirty="0"/>
              <a:t>PROJECT  OVERVIEW</a:t>
            </a:r>
            <a:endParaRPr lang="en-IN" u="sng" dirty="0"/>
          </a:p>
        </p:txBody>
      </p:sp>
      <p:pic>
        <p:nvPicPr>
          <p:cNvPr id="5" name="Picture 4">
            <a:extLst>
              <a:ext uri="{FF2B5EF4-FFF2-40B4-BE49-F238E27FC236}">
                <a16:creationId xmlns:a16="http://schemas.microsoft.com/office/drawing/2014/main" id="{89DAE5EB-BCC3-4A2B-BDA0-76A75723FD8B}"/>
              </a:ext>
            </a:extLst>
          </p:cNvPr>
          <p:cNvPicPr>
            <a:picLocks noChangeAspect="1"/>
          </p:cNvPicPr>
          <p:nvPr/>
        </p:nvPicPr>
        <p:blipFill>
          <a:blip r:embed="rId2"/>
          <a:stretch>
            <a:fillRect/>
          </a:stretch>
        </p:blipFill>
        <p:spPr>
          <a:xfrm>
            <a:off x="8656675" y="2651052"/>
            <a:ext cx="3810000" cy="3810000"/>
          </a:xfrm>
          <a:prstGeom prst="rect">
            <a:avLst/>
          </a:prstGeom>
        </p:spPr>
      </p:pic>
      <p:pic>
        <p:nvPicPr>
          <p:cNvPr id="6" name="Picture 5">
            <a:extLst>
              <a:ext uri="{FF2B5EF4-FFF2-40B4-BE49-F238E27FC236}">
                <a16:creationId xmlns:a16="http://schemas.microsoft.com/office/drawing/2014/main" id="{091697D0-D7F2-4E1C-AFA9-B7F2356F47F5}"/>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410958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1727200" y="1847605"/>
            <a:ext cx="7625977" cy="3010025"/>
          </a:xfrm>
        </p:spPr>
        <p:txBody>
          <a:bodyPr>
            <a:normAutofit/>
          </a:bodyPr>
          <a:lstStyle/>
          <a:p>
            <a:pPr algn="just">
              <a:lnSpc>
                <a:spcPct val="150000"/>
              </a:lnSpc>
            </a:pPr>
            <a:r>
              <a:rPr lang="en-US" dirty="0"/>
              <a:t>As this is something related with the health, this module can be used by every humans irrespective of their age.</a:t>
            </a:r>
          </a:p>
          <a:p>
            <a:pPr algn="just">
              <a:lnSpc>
                <a:spcPct val="150000"/>
              </a:lnSpc>
            </a:pPr>
            <a:r>
              <a:rPr lang="en-US" dirty="0"/>
              <a:t> Mostly the users will be the patients who need constant assistance of the doctor.</a:t>
            </a:r>
            <a:endParaRPr lang="en-IN"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2020047" y="888209"/>
            <a:ext cx="10046070" cy="802641"/>
          </a:xfrm>
        </p:spPr>
        <p:txBody>
          <a:bodyPr>
            <a:normAutofit/>
          </a:bodyPr>
          <a:lstStyle/>
          <a:p>
            <a:r>
              <a:rPr lang="en-US" sz="3200" u="sng" dirty="0"/>
              <a:t>WHO ARE THE END USERS?</a:t>
            </a:r>
            <a:endParaRPr lang="en-IN" sz="2000" u="sng"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pic>
        <p:nvPicPr>
          <p:cNvPr id="3" name="Picture 2">
            <a:extLst>
              <a:ext uri="{FF2B5EF4-FFF2-40B4-BE49-F238E27FC236}">
                <a16:creationId xmlns:a16="http://schemas.microsoft.com/office/drawing/2014/main" id="{5F33ED4A-29AB-B2A8-8BF4-B5B5261F4CB7}"/>
              </a:ext>
            </a:extLst>
          </p:cNvPr>
          <p:cNvPicPr>
            <a:picLocks noChangeAspect="1"/>
          </p:cNvPicPr>
          <p:nvPr/>
        </p:nvPicPr>
        <p:blipFill>
          <a:blip r:embed="rId3"/>
          <a:stretch>
            <a:fillRect/>
          </a:stretch>
        </p:blipFill>
        <p:spPr>
          <a:xfrm flipH="1">
            <a:off x="0" y="0"/>
            <a:ext cx="1727200" cy="3010024"/>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649B36-B489-458C-53C9-A66431666B8C}"/>
              </a:ext>
            </a:extLst>
          </p:cNvPr>
          <p:cNvSpPr>
            <a:spLocks noGrp="1"/>
          </p:cNvSpPr>
          <p:nvPr>
            <p:ph type="body" sz="quarter" idx="12"/>
          </p:nvPr>
        </p:nvSpPr>
        <p:spPr>
          <a:xfrm>
            <a:off x="579717" y="1398494"/>
            <a:ext cx="8653929" cy="4977022"/>
          </a:xfrm>
        </p:spPr>
        <p:txBody>
          <a:bodyPr>
            <a:normAutofit/>
          </a:bodyPr>
          <a:lstStyle/>
          <a:p>
            <a:pPr marL="0" indent="0">
              <a:buNone/>
            </a:pPr>
            <a:r>
              <a:rPr lang="en-US" sz="1800" b="1" u="sng" kern="1400" spc="-50" dirty="0">
                <a:effectLst/>
                <a:latin typeface="Times New Roman" panose="02020603050405020304" pitchFamily="18" charset="0"/>
                <a:ea typeface="Times New Roman" panose="02020603050405020304" pitchFamily="18" charset="0"/>
                <a:cs typeface="Times New Roman" panose="02020603050405020304" pitchFamily="18" charset="0"/>
              </a:rPr>
              <a:t>1.BACKGROUNG OF THE PROBLEM</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These days, disease is on the rise to alarming levels, which affects the people very badly. It is challenging to continuously monitor the patient, and doctors may not be able to do so for the entire working day. That is continuous monitoring is not that practically possible. </a:t>
            </a:r>
          </a:p>
          <a:p>
            <a:pPr marL="0" indent="0">
              <a:lnSpc>
                <a:spcPct val="107000"/>
              </a:lnSpc>
              <a:spcAft>
                <a:spcPts val="800"/>
              </a:spcAft>
              <a:buNone/>
            </a:pPr>
            <a:r>
              <a:rPr lang="en-US" sz="1800" b="1" u="sng" kern="1400" spc="-50" dirty="0">
                <a:effectLst/>
                <a:latin typeface="Times New Roman" panose="02020603050405020304" pitchFamily="18" charset="0"/>
                <a:ea typeface="Times New Roman" panose="02020603050405020304" pitchFamily="18" charset="0"/>
                <a:cs typeface="Times New Roman" panose="02020603050405020304" pitchFamily="18" charset="0"/>
              </a:rPr>
              <a:t>2.USER/CUSTOMER</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Every human can use this module irrespective of the age. Mostly the users will be the patients who need constant assistance of the doctor.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u="sng" kern="1400" spc="-50" dirty="0">
                <a:effectLst/>
                <a:latin typeface="Times New Roman" panose="02020603050405020304" pitchFamily="18" charset="0"/>
                <a:ea typeface="Times New Roman" panose="02020603050405020304" pitchFamily="18" charset="0"/>
                <a:cs typeface="Times New Roman" panose="02020603050405020304" pitchFamily="18" charset="0"/>
              </a:rPr>
              <a:t>3.PROBLEM STATEMENT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IOT-CLOUD INTEGRATED HEALTH MONITORING SYSTEM</a:t>
            </a:r>
            <a:endParaRPr lang="en-IN" b="1" u="sng" dirty="0"/>
          </a:p>
          <a:p>
            <a:pPr marL="0" indent="0">
              <a:buNone/>
            </a:pPr>
            <a:r>
              <a:rPr lang="en-IN" b="1" u="sng" dirty="0">
                <a:latin typeface="Arial Black" panose="020B0A04020102020204" pitchFamily="34" charset="0"/>
              </a:rPr>
              <a:t>Week 1 Document Link:</a:t>
            </a:r>
          </a:p>
          <a:p>
            <a:pPr marL="0" indent="0">
              <a:buNone/>
            </a:pPr>
            <a:r>
              <a:rPr lang="en-IN" dirty="0">
                <a:latin typeface="Agency FB" panose="020B0503020202020204" pitchFamily="34" charset="0"/>
              </a:rPr>
              <a:t>https://docs.google.com/document/d/1645iJM5da7LBRcPT-KgTT8fkD94SyL9K/edit?usp=share_link&amp;ouid=113179446857022601220&amp;rtpof=true&amp;sd=true</a:t>
            </a:r>
          </a:p>
        </p:txBody>
      </p:sp>
      <p:sp>
        <p:nvSpPr>
          <p:cNvPr id="4" name="Title 3">
            <a:extLst>
              <a:ext uri="{FF2B5EF4-FFF2-40B4-BE49-F238E27FC236}">
                <a16:creationId xmlns:a16="http://schemas.microsoft.com/office/drawing/2014/main" id="{1A473F98-5A34-4BB7-559A-752121E21AC0}"/>
              </a:ext>
            </a:extLst>
          </p:cNvPr>
          <p:cNvSpPr>
            <a:spLocks noGrp="1"/>
          </p:cNvSpPr>
          <p:nvPr>
            <p:ph type="title"/>
          </p:nvPr>
        </p:nvSpPr>
        <p:spPr>
          <a:xfrm>
            <a:off x="579717" y="482484"/>
            <a:ext cx="8304306" cy="830997"/>
          </a:xfrm>
        </p:spPr>
        <p:txBody>
          <a:bodyPr>
            <a:normAutofit/>
          </a:bodyPr>
          <a:lstStyle/>
          <a:p>
            <a:r>
              <a:rPr lang="en-IN" dirty="0"/>
              <a:t>Work submission of Week 1</a:t>
            </a:r>
          </a:p>
        </p:txBody>
      </p:sp>
      <p:pic>
        <p:nvPicPr>
          <p:cNvPr id="3" name="Picture 2">
            <a:extLst>
              <a:ext uri="{FF2B5EF4-FFF2-40B4-BE49-F238E27FC236}">
                <a16:creationId xmlns:a16="http://schemas.microsoft.com/office/drawing/2014/main" id="{D617699E-BE05-F41C-B51B-54092F428E34}"/>
              </a:ext>
            </a:extLst>
          </p:cNvPr>
          <p:cNvPicPr>
            <a:picLocks noChangeAspect="1"/>
          </p:cNvPicPr>
          <p:nvPr/>
        </p:nvPicPr>
        <p:blipFill>
          <a:blip r:embed="rId2"/>
          <a:stretch>
            <a:fillRect/>
          </a:stretch>
        </p:blipFill>
        <p:spPr>
          <a:xfrm>
            <a:off x="9431242" y="3429000"/>
            <a:ext cx="2760758" cy="3264409"/>
          </a:xfrm>
          <a:prstGeom prst="rect">
            <a:avLst/>
          </a:prstGeom>
        </p:spPr>
      </p:pic>
    </p:spTree>
    <p:extLst>
      <p:ext uri="{BB962C8B-B14F-4D97-AF65-F5344CB8AC3E}">
        <p14:creationId xmlns:p14="http://schemas.microsoft.com/office/powerpoint/2010/main" val="2848654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FE6B69-D5FF-CDEA-FF5B-77C4B1334325}"/>
              </a:ext>
            </a:extLst>
          </p:cNvPr>
          <p:cNvSpPr>
            <a:spLocks noGrp="1"/>
          </p:cNvSpPr>
          <p:nvPr>
            <p:ph type="body" sz="quarter" idx="12"/>
          </p:nvPr>
        </p:nvSpPr>
        <p:spPr>
          <a:xfrm>
            <a:off x="660399" y="1648618"/>
            <a:ext cx="8636001" cy="4619322"/>
          </a:xfrm>
        </p:spPr>
        <p:txBody>
          <a:bodyPr>
            <a:normAutofit/>
          </a:bodyPr>
          <a:lstStyle/>
          <a:p>
            <a:pPr marL="0" indent="0">
              <a:lnSpc>
                <a:spcPct val="107000"/>
              </a:lnSpc>
              <a:spcAft>
                <a:spcPts val="800"/>
              </a:spcAft>
              <a:buNone/>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1.WHAT IS THE PROPOSED SOLUTION?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Bef>
                <a:spcPts val="1000"/>
              </a:spcBef>
              <a:buNone/>
            </a:pPr>
            <a:r>
              <a:rPr lang="en-IN" sz="1800" kern="1200" dirty="0">
                <a:solidFill>
                  <a:srgbClr val="404040"/>
                </a:solidFill>
                <a:effectLst/>
                <a:latin typeface="Calibri" panose="020F0502020204030204" pitchFamily="34" charset="0"/>
                <a:ea typeface="+mn-ea"/>
              </a:rPr>
              <a:t>The solution proposed in my project is that to develop a IOT device for measuring the real time parameters, storing the data and evaluating its result based on the reading.</a:t>
            </a:r>
            <a:endParaRPr lang="en-IN" sz="1800" dirty="0">
              <a:effectLst/>
              <a:latin typeface="Times New Roman" panose="02020603050405020304" pitchFamily="18" charset="0"/>
              <a:ea typeface="Times New Roman" panose="02020603050405020304" pitchFamily="18" charset="0"/>
            </a:endParaRPr>
          </a:p>
          <a:p>
            <a:pPr marL="0" indent="0" algn="just">
              <a:lnSpc>
                <a:spcPct val="115000"/>
              </a:lnSpc>
              <a:spcBef>
                <a:spcPts val="1000"/>
              </a:spcBef>
              <a:buNone/>
            </a:pPr>
            <a:r>
              <a:rPr lang="en-IN" sz="1800" kern="1200" dirty="0">
                <a:solidFill>
                  <a:srgbClr val="404040"/>
                </a:solidFill>
                <a:effectLst/>
                <a:latin typeface="Calibri" panose="020F0502020204030204" pitchFamily="34" charset="0"/>
                <a:ea typeface="+mn-ea"/>
              </a:rPr>
              <a:t>The value proposition of my project is that each and every individual can easily and continuously get well cared about their health with ease and low cost with our project.</a:t>
            </a:r>
            <a:endParaRPr lang="en-IN" sz="1800" dirty="0">
              <a:effectLst/>
              <a:latin typeface="Times New Roman" panose="02020603050405020304" pitchFamily="18" charset="0"/>
              <a:ea typeface="Times New Roman" panose="02020603050405020304" pitchFamily="18" charset="0"/>
            </a:endParaRPr>
          </a:p>
          <a:p>
            <a:pPr marL="0" indent="0">
              <a:lnSpc>
                <a:spcPct val="107000"/>
              </a:lnSpc>
              <a:spcAft>
                <a:spcPts val="800"/>
              </a:spcAft>
              <a:buNone/>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2.HOW IS IT UNIQUE COMPARED TO ANY EXISTING SOLUTIONS?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When comparing with the present existing solution our system is very much unique in its simpleness and low of implementing the system.</a:t>
            </a:r>
            <a:endParaRPr lang="en-IN" b="1" u="sng" dirty="0"/>
          </a:p>
          <a:p>
            <a:pPr marL="0" indent="0">
              <a:buNone/>
            </a:pPr>
            <a:r>
              <a:rPr lang="en-IN" b="1" u="sng" dirty="0">
                <a:latin typeface="Arial Black" panose="020B0A04020102020204" pitchFamily="34" charset="0"/>
              </a:rPr>
              <a:t>Week 2 Document Link:</a:t>
            </a:r>
          </a:p>
          <a:p>
            <a:pPr marL="0" indent="0">
              <a:buNone/>
            </a:pPr>
            <a:r>
              <a:rPr lang="en-IN" dirty="0">
                <a:latin typeface="Agency FB" panose="020B0503020202020204" pitchFamily="34" charset="0"/>
              </a:rPr>
              <a:t>https://docs.google.com/document/d/1uE1hFu-gq7qmKyfV7f0KDNcXXMbL1ReZ/edit?usp=share_link&amp;ouid=113179446857022601220&amp;rtpof=true&amp;sd=true</a:t>
            </a:r>
          </a:p>
          <a:p>
            <a:endParaRPr lang="en-IN" dirty="0"/>
          </a:p>
        </p:txBody>
      </p:sp>
      <p:sp>
        <p:nvSpPr>
          <p:cNvPr id="4" name="Title 3">
            <a:extLst>
              <a:ext uri="{FF2B5EF4-FFF2-40B4-BE49-F238E27FC236}">
                <a16:creationId xmlns:a16="http://schemas.microsoft.com/office/drawing/2014/main" id="{758EFFFA-BA59-2D4D-C020-79A8707AD1D8}"/>
              </a:ext>
            </a:extLst>
          </p:cNvPr>
          <p:cNvSpPr>
            <a:spLocks noGrp="1"/>
          </p:cNvSpPr>
          <p:nvPr>
            <p:ph type="title"/>
          </p:nvPr>
        </p:nvSpPr>
        <p:spPr>
          <a:xfrm>
            <a:off x="660398" y="590060"/>
            <a:ext cx="7972612" cy="830997"/>
          </a:xfrm>
        </p:spPr>
        <p:txBody>
          <a:bodyPr>
            <a:normAutofit/>
          </a:bodyPr>
          <a:lstStyle/>
          <a:p>
            <a:r>
              <a:rPr lang="en-IN" dirty="0"/>
              <a:t>Work submission of Week 2</a:t>
            </a:r>
          </a:p>
        </p:txBody>
      </p:sp>
    </p:spTree>
    <p:extLst>
      <p:ext uri="{BB962C8B-B14F-4D97-AF65-F5344CB8AC3E}">
        <p14:creationId xmlns:p14="http://schemas.microsoft.com/office/powerpoint/2010/main" val="497463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B53967-2BC4-5124-1661-F3B5EB154EA5}"/>
              </a:ext>
            </a:extLst>
          </p:cNvPr>
          <p:cNvSpPr>
            <a:spLocks noGrp="1"/>
          </p:cNvSpPr>
          <p:nvPr>
            <p:ph type="body" sz="quarter" idx="12"/>
          </p:nvPr>
        </p:nvSpPr>
        <p:spPr>
          <a:xfrm>
            <a:off x="986116" y="5221790"/>
            <a:ext cx="8211671" cy="830997"/>
          </a:xfrm>
        </p:spPr>
        <p:txBody>
          <a:bodyPr>
            <a:normAutofit fontScale="77500" lnSpcReduction="20000"/>
          </a:bodyPr>
          <a:lstStyle/>
          <a:p>
            <a:pPr marL="0" indent="0">
              <a:buNone/>
            </a:pPr>
            <a:r>
              <a:rPr lang="en-IN" b="1" u="sng" dirty="0"/>
              <a:t>Week 3 Document Link:</a:t>
            </a:r>
          </a:p>
          <a:p>
            <a:pPr marL="0" indent="0">
              <a:buNone/>
            </a:pPr>
            <a:r>
              <a:rPr lang="en-IN" dirty="0">
                <a:latin typeface="Agency FB" panose="020B0503020202020204" pitchFamily="34" charset="0"/>
              </a:rPr>
              <a:t>https://docs.google.com/document/d/1hcc84D5mO30A24mNPc3CbUZKnjM2nGTp/edit?usp=share_link&amp;ouid=113179446857022601220&amp;rtpof=true&amp;sd=true</a:t>
            </a:r>
          </a:p>
          <a:p>
            <a:endParaRPr lang="en-IN" dirty="0"/>
          </a:p>
        </p:txBody>
      </p:sp>
      <p:sp>
        <p:nvSpPr>
          <p:cNvPr id="4" name="Title 3">
            <a:extLst>
              <a:ext uri="{FF2B5EF4-FFF2-40B4-BE49-F238E27FC236}">
                <a16:creationId xmlns:a16="http://schemas.microsoft.com/office/drawing/2014/main" id="{6F9832E1-0A94-2044-1AA7-DA2E3BF75971}"/>
              </a:ext>
            </a:extLst>
          </p:cNvPr>
          <p:cNvSpPr>
            <a:spLocks noGrp="1"/>
          </p:cNvSpPr>
          <p:nvPr>
            <p:ph type="title"/>
          </p:nvPr>
        </p:nvSpPr>
        <p:spPr>
          <a:xfrm>
            <a:off x="579718" y="607990"/>
            <a:ext cx="7820212" cy="830997"/>
          </a:xfrm>
        </p:spPr>
        <p:txBody>
          <a:bodyPr>
            <a:normAutofit fontScale="90000"/>
          </a:bodyPr>
          <a:lstStyle/>
          <a:p>
            <a:r>
              <a:rPr lang="en-IN" dirty="0"/>
              <a:t>Work submission of Week 3</a:t>
            </a:r>
          </a:p>
        </p:txBody>
      </p:sp>
      <p:pic>
        <p:nvPicPr>
          <p:cNvPr id="5" name="Picture 4">
            <a:extLst>
              <a:ext uri="{FF2B5EF4-FFF2-40B4-BE49-F238E27FC236}">
                <a16:creationId xmlns:a16="http://schemas.microsoft.com/office/drawing/2014/main" id="{1EF9F8DF-DA3B-0D67-F738-54BB704E0382}"/>
              </a:ext>
            </a:extLst>
          </p:cNvPr>
          <p:cNvPicPr>
            <a:picLocks noChangeAspect="1"/>
          </p:cNvPicPr>
          <p:nvPr/>
        </p:nvPicPr>
        <p:blipFill>
          <a:blip r:embed="rId2"/>
          <a:stretch>
            <a:fillRect/>
          </a:stretch>
        </p:blipFill>
        <p:spPr>
          <a:xfrm>
            <a:off x="1631184" y="1660712"/>
            <a:ext cx="5717280" cy="3339353"/>
          </a:xfrm>
          <a:prstGeom prst="rect">
            <a:avLst/>
          </a:prstGeom>
        </p:spPr>
      </p:pic>
    </p:spTree>
    <p:extLst>
      <p:ext uri="{BB962C8B-B14F-4D97-AF65-F5344CB8AC3E}">
        <p14:creationId xmlns:p14="http://schemas.microsoft.com/office/powerpoint/2010/main" val="18221072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71af3243-3dd4-4a8d-8c0d-dd76da1f02a5"/>
    <ds:schemaRef ds:uri="http://purl.org/dc/dcmitype/"/>
    <ds:schemaRef ds:uri="http://www.w3.org/XML/1998/namespace"/>
    <ds:schemaRef ds:uri="http://purl.org/dc/elements/1.1/"/>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3116</TotalTime>
  <Words>966</Words>
  <Application>Microsoft Office PowerPoint</Application>
  <PresentationFormat>Widescreen</PresentationFormat>
  <Paragraphs>80</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Agency FB</vt:lpstr>
      <vt:lpstr>Arial</vt:lpstr>
      <vt:lpstr>Arial Black</vt:lpstr>
      <vt:lpstr>Calibri</vt:lpstr>
      <vt:lpstr>Times New Roman</vt:lpstr>
      <vt:lpstr>Trebuchet MS</vt:lpstr>
      <vt:lpstr>Wingdings</vt:lpstr>
      <vt:lpstr>Wingdings 3</vt:lpstr>
      <vt:lpstr>Facet</vt:lpstr>
      <vt:lpstr>Albatrozz</vt:lpstr>
      <vt:lpstr>IOT-Cloud Integrated Patient Temperture Monitoring System                            -using Tinkercab and Thingspeak platforms</vt:lpstr>
      <vt:lpstr>AGENDA</vt:lpstr>
      <vt:lpstr>PROBLEM  STATEMENT</vt:lpstr>
      <vt:lpstr>PROJECT  OVERVIEW</vt:lpstr>
      <vt:lpstr>WHO ARE THE END USERS?</vt:lpstr>
      <vt:lpstr>Work submission of Week 1</vt:lpstr>
      <vt:lpstr>Work submission of Week 2</vt:lpstr>
      <vt:lpstr>Work submission of Week 3</vt:lpstr>
      <vt:lpstr>Procedure of the  project</vt:lpstr>
      <vt:lpstr>1.Tinkercab Platform(Circuit)</vt:lpstr>
      <vt:lpstr>2.Thingspeak Platform(Iot cloud)</vt:lpstr>
      <vt:lpstr> YOUR SOLUTION AND ITS VALUE PROPOSITION</vt:lpstr>
      <vt:lpstr>RESULTS </vt:lpstr>
      <vt:lpstr>Future scope</vt:lpstr>
      <vt:lpstr>Meet Myself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justin v kalappura</cp:lastModifiedBy>
  <cp:revision>82</cp:revision>
  <dcterms:created xsi:type="dcterms:W3CDTF">2021-07-11T13:13:15Z</dcterms:created>
  <dcterms:modified xsi:type="dcterms:W3CDTF">2022-11-15T21:14:11Z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