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89" r:id="rId5"/>
    <p:sldId id="283" r:id="rId6"/>
    <p:sldId id="265" r:id="rId7"/>
    <p:sldId id="291" r:id="rId8"/>
    <p:sldId id="274" r:id="rId9"/>
    <p:sldId id="285" r:id="rId10"/>
    <p:sldId id="280" r:id="rId11"/>
    <p:sldId id="286" r:id="rId12"/>
    <p:sldId id="287" r:id="rId13"/>
    <p:sldId id="288" r:id="rId14"/>
    <p:sldId id="284" r:id="rId15"/>
    <p:sldId id="290" r:id="rId16"/>
    <p:sldId id="282" r:id="rId17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725" y="5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stin v kalappura" userId="332c4b1f09dcbc5f" providerId="LiveId" clId="{683FFB66-838F-4AB3-917F-05739161609B}"/>
    <pc:docChg chg="undo custSel addSld delSld modSld">
      <pc:chgData name="justin v kalappura" userId="332c4b1f09dcbc5f" providerId="LiveId" clId="{683FFB66-838F-4AB3-917F-05739161609B}" dt="2023-05-04T03:34:17.133" v="2839" actId="1076"/>
      <pc:docMkLst>
        <pc:docMk/>
      </pc:docMkLst>
      <pc:sldChg chg="addSp delSp modSp mod">
        <pc:chgData name="justin v kalappura" userId="332c4b1f09dcbc5f" providerId="LiveId" clId="{683FFB66-838F-4AB3-917F-05739161609B}" dt="2023-05-04T03:34:17.133" v="2839" actId="1076"/>
        <pc:sldMkLst>
          <pc:docMk/>
          <pc:sldMk cId="0" sldId="256"/>
        </pc:sldMkLst>
        <pc:spChg chg="mod">
          <ac:chgData name="justin v kalappura" userId="332c4b1f09dcbc5f" providerId="LiveId" clId="{683FFB66-838F-4AB3-917F-05739161609B}" dt="2023-05-03T07:10:14.504" v="1193" actId="20577"/>
          <ac:spMkLst>
            <pc:docMk/>
            <pc:sldMk cId="0" sldId="256"/>
            <ac:spMk id="2" creationId="{00000000-0000-0000-0000-000000000000}"/>
          </ac:spMkLst>
        </pc:spChg>
        <pc:spChg chg="mod">
          <ac:chgData name="justin v kalappura" userId="332c4b1f09dcbc5f" providerId="LiveId" clId="{683FFB66-838F-4AB3-917F-05739161609B}" dt="2023-05-02T18:40:17.947" v="573" actId="1035"/>
          <ac:spMkLst>
            <pc:docMk/>
            <pc:sldMk cId="0" sldId="256"/>
            <ac:spMk id="4" creationId="{00000000-0000-0000-0000-000000000000}"/>
          </ac:spMkLst>
        </pc:spChg>
        <pc:spChg chg="add mod">
          <ac:chgData name="justin v kalappura" userId="332c4b1f09dcbc5f" providerId="LiveId" clId="{683FFB66-838F-4AB3-917F-05739161609B}" dt="2023-05-04T03:34:13.199" v="2838" actId="1076"/>
          <ac:spMkLst>
            <pc:docMk/>
            <pc:sldMk cId="0" sldId="256"/>
            <ac:spMk id="7" creationId="{F50370A3-2D2F-ED56-759F-007B8156D02A}"/>
          </ac:spMkLst>
        </pc:spChg>
        <pc:spChg chg="add mod">
          <ac:chgData name="justin v kalappura" userId="332c4b1f09dcbc5f" providerId="LiveId" clId="{683FFB66-838F-4AB3-917F-05739161609B}" dt="2023-05-04T03:34:17.133" v="2839" actId="1076"/>
          <ac:spMkLst>
            <pc:docMk/>
            <pc:sldMk cId="0" sldId="256"/>
            <ac:spMk id="8" creationId="{91AB7095-5B1B-13E4-C8A5-B78B6F0A29B4}"/>
          </ac:spMkLst>
        </pc:spChg>
        <pc:picChg chg="mod">
          <ac:chgData name="justin v kalappura" userId="332c4b1f09dcbc5f" providerId="LiveId" clId="{683FFB66-838F-4AB3-917F-05739161609B}" dt="2023-05-02T18:40:15.128" v="572" actId="1035"/>
          <ac:picMkLst>
            <pc:docMk/>
            <pc:sldMk cId="0" sldId="256"/>
            <ac:picMk id="3" creationId="{00000000-0000-0000-0000-000000000000}"/>
          </ac:picMkLst>
        </pc:picChg>
        <pc:picChg chg="add del mod">
          <ac:chgData name="justin v kalappura" userId="332c4b1f09dcbc5f" providerId="LiveId" clId="{683FFB66-838F-4AB3-917F-05739161609B}" dt="2023-05-04T03:33:15.622" v="2814" actId="478"/>
          <ac:picMkLst>
            <pc:docMk/>
            <pc:sldMk cId="0" sldId="256"/>
            <ac:picMk id="6" creationId="{99986F88-B154-1CD5-6294-1B54D8D717A2}"/>
          </ac:picMkLst>
        </pc:picChg>
        <pc:picChg chg="add del mod">
          <ac:chgData name="justin v kalappura" userId="332c4b1f09dcbc5f" providerId="LiveId" clId="{683FFB66-838F-4AB3-917F-05739161609B}" dt="2023-05-02T18:05:22.590" v="113" actId="478"/>
          <ac:picMkLst>
            <pc:docMk/>
            <pc:sldMk cId="0" sldId="256"/>
            <ac:picMk id="6" creationId="{FE5ABD76-C115-BF57-FBC7-B4799C4C9076}"/>
          </ac:picMkLst>
        </pc:picChg>
      </pc:sldChg>
      <pc:sldChg chg="modSp mod">
        <pc:chgData name="justin v kalappura" userId="332c4b1f09dcbc5f" providerId="LiveId" clId="{683FFB66-838F-4AB3-917F-05739161609B}" dt="2023-05-03T19:25:05.628" v="1658" actId="1076"/>
        <pc:sldMkLst>
          <pc:docMk/>
          <pc:sldMk cId="0" sldId="257"/>
        </pc:sldMkLst>
        <pc:spChg chg="mod">
          <ac:chgData name="justin v kalappura" userId="332c4b1f09dcbc5f" providerId="LiveId" clId="{683FFB66-838F-4AB3-917F-05739161609B}" dt="2023-05-03T19:25:05.628" v="1658" actId="1076"/>
          <ac:spMkLst>
            <pc:docMk/>
            <pc:sldMk cId="0" sldId="257"/>
            <ac:spMk id="2" creationId="{00000000-0000-0000-0000-000000000000}"/>
          </ac:spMkLst>
        </pc:spChg>
        <pc:spChg chg="mod">
          <ac:chgData name="justin v kalappura" userId="332c4b1f09dcbc5f" providerId="LiveId" clId="{683FFB66-838F-4AB3-917F-05739161609B}" dt="2023-05-03T18:35:13.076" v="1519" actId="20577"/>
          <ac:spMkLst>
            <pc:docMk/>
            <pc:sldMk cId="0" sldId="257"/>
            <ac:spMk id="3" creationId="{00000000-0000-0000-0000-000000000000}"/>
          </ac:spMkLst>
        </pc:spChg>
        <pc:spChg chg="mod">
          <ac:chgData name="justin v kalappura" userId="332c4b1f09dcbc5f" providerId="LiveId" clId="{683FFB66-838F-4AB3-917F-05739161609B}" dt="2023-05-02T18:41:30.083" v="586" actId="1036"/>
          <ac:spMkLst>
            <pc:docMk/>
            <pc:sldMk cId="0" sldId="257"/>
            <ac:spMk id="5" creationId="{00000000-0000-0000-0000-000000000000}"/>
          </ac:spMkLst>
        </pc:spChg>
        <pc:picChg chg="mod">
          <ac:chgData name="justin v kalappura" userId="332c4b1f09dcbc5f" providerId="LiveId" clId="{683FFB66-838F-4AB3-917F-05739161609B}" dt="2023-05-02T18:41:30.083" v="586" actId="1036"/>
          <ac:picMkLst>
            <pc:docMk/>
            <pc:sldMk cId="0" sldId="257"/>
            <ac:picMk id="4" creationId="{00000000-0000-0000-0000-000000000000}"/>
          </ac:picMkLst>
        </pc:picChg>
      </pc:sldChg>
      <pc:sldChg chg="addSp delSp modSp mod">
        <pc:chgData name="justin v kalappura" userId="332c4b1f09dcbc5f" providerId="LiveId" clId="{683FFB66-838F-4AB3-917F-05739161609B}" dt="2023-05-04T03:31:39.818" v="2810" actId="20577"/>
        <pc:sldMkLst>
          <pc:docMk/>
          <pc:sldMk cId="0" sldId="258"/>
        </pc:sldMkLst>
        <pc:spChg chg="mod">
          <ac:chgData name="justin v kalappura" userId="332c4b1f09dcbc5f" providerId="LiveId" clId="{683FFB66-838F-4AB3-917F-05739161609B}" dt="2023-05-03T19:25:13.660" v="1660" actId="1076"/>
          <ac:spMkLst>
            <pc:docMk/>
            <pc:sldMk cId="0" sldId="258"/>
            <ac:spMk id="2" creationId="{00000000-0000-0000-0000-000000000000}"/>
          </ac:spMkLst>
        </pc:spChg>
        <pc:spChg chg="mod">
          <ac:chgData name="justin v kalappura" userId="332c4b1f09dcbc5f" providerId="LiveId" clId="{683FFB66-838F-4AB3-917F-05739161609B}" dt="2023-05-04T03:31:39.818" v="2810" actId="20577"/>
          <ac:spMkLst>
            <pc:docMk/>
            <pc:sldMk cId="0" sldId="258"/>
            <ac:spMk id="3" creationId="{00000000-0000-0000-0000-000000000000}"/>
          </ac:spMkLst>
        </pc:spChg>
        <pc:spChg chg="add mod">
          <ac:chgData name="justin v kalappura" userId="332c4b1f09dcbc5f" providerId="LiveId" clId="{683FFB66-838F-4AB3-917F-05739161609B}" dt="2023-05-03T07:25:29.248" v="1271" actId="571"/>
          <ac:spMkLst>
            <pc:docMk/>
            <pc:sldMk cId="0" sldId="258"/>
            <ac:spMk id="4" creationId="{1C87C4B6-FFB0-2895-04E4-1BF81FB9A5FC}"/>
          </ac:spMkLst>
        </pc:spChg>
        <pc:spChg chg="del mod">
          <ac:chgData name="justin v kalappura" userId="332c4b1f09dcbc5f" providerId="LiveId" clId="{683FFB66-838F-4AB3-917F-05739161609B}" dt="2023-05-02T18:35:02.212" v="492" actId="478"/>
          <ac:spMkLst>
            <pc:docMk/>
            <pc:sldMk cId="0" sldId="258"/>
            <ac:spMk id="5" creationId="{00000000-0000-0000-0000-000000000000}"/>
          </ac:spMkLst>
        </pc:spChg>
        <pc:spChg chg="add mod">
          <ac:chgData name="justin v kalappura" userId="332c4b1f09dcbc5f" providerId="LiveId" clId="{683FFB66-838F-4AB3-917F-05739161609B}" dt="2023-05-03T07:23:53.320" v="1262" actId="1076"/>
          <ac:spMkLst>
            <pc:docMk/>
            <pc:sldMk cId="0" sldId="258"/>
            <ac:spMk id="8" creationId="{8BAFDF74-C35D-EAB4-A190-97FEE9DE8FB9}"/>
          </ac:spMkLst>
        </pc:spChg>
        <pc:picChg chg="del">
          <ac:chgData name="justin v kalappura" userId="332c4b1f09dcbc5f" providerId="LiveId" clId="{683FFB66-838F-4AB3-917F-05739161609B}" dt="2023-05-02T18:34:58.711" v="489" actId="478"/>
          <ac:picMkLst>
            <pc:docMk/>
            <pc:sldMk cId="0" sldId="258"/>
            <ac:picMk id="4" creationId="{00000000-0000-0000-0000-000000000000}"/>
          </ac:picMkLst>
        </pc:picChg>
        <pc:picChg chg="add mod">
          <ac:chgData name="justin v kalappura" userId="332c4b1f09dcbc5f" providerId="LiveId" clId="{683FFB66-838F-4AB3-917F-05739161609B}" dt="2023-05-02T18:41:47.956" v="595" actId="1036"/>
          <ac:picMkLst>
            <pc:docMk/>
            <pc:sldMk cId="0" sldId="258"/>
            <ac:picMk id="7" creationId="{1FBF5BAD-99C4-FCA1-20FC-FBCDFBAF8915}"/>
          </ac:picMkLst>
        </pc:picChg>
        <pc:picChg chg="add del mod">
          <ac:chgData name="justin v kalappura" userId="332c4b1f09dcbc5f" providerId="LiveId" clId="{683FFB66-838F-4AB3-917F-05739161609B}" dt="2023-05-04T02:06:30.738" v="2331" actId="478"/>
          <ac:picMkLst>
            <pc:docMk/>
            <pc:sldMk cId="0" sldId="258"/>
            <ac:picMk id="9" creationId="{8FD6C65E-0248-D66D-9B99-C4B695E9CE36}"/>
          </ac:picMkLst>
        </pc:picChg>
        <pc:picChg chg="add mod">
          <ac:chgData name="justin v kalappura" userId="332c4b1f09dcbc5f" providerId="LiveId" clId="{683FFB66-838F-4AB3-917F-05739161609B}" dt="2023-05-04T02:16:24.383" v="2352" actId="1076"/>
          <ac:picMkLst>
            <pc:docMk/>
            <pc:sldMk cId="0" sldId="258"/>
            <ac:picMk id="11" creationId="{11386CBC-A01C-96C3-89B8-A7DC2D161A1D}"/>
          </ac:picMkLst>
        </pc:picChg>
      </pc:sldChg>
      <pc:sldChg chg="del">
        <pc:chgData name="justin v kalappura" userId="332c4b1f09dcbc5f" providerId="LiveId" clId="{683FFB66-838F-4AB3-917F-05739161609B}" dt="2023-05-02T18:09:13.063" v="256" actId="47"/>
        <pc:sldMkLst>
          <pc:docMk/>
          <pc:sldMk cId="0" sldId="259"/>
        </pc:sldMkLst>
      </pc:sldChg>
      <pc:sldChg chg="addSp delSp modSp del mod">
        <pc:chgData name="justin v kalappura" userId="332c4b1f09dcbc5f" providerId="LiveId" clId="{683FFB66-838F-4AB3-917F-05739161609B}" dt="2023-05-03T03:33:47.130" v="615" actId="47"/>
        <pc:sldMkLst>
          <pc:docMk/>
          <pc:sldMk cId="0" sldId="260"/>
        </pc:sldMkLst>
        <pc:spChg chg="mod">
          <ac:chgData name="justin v kalappura" userId="332c4b1f09dcbc5f" providerId="LiveId" clId="{683FFB66-838F-4AB3-917F-05739161609B}" dt="2023-05-02T18:38:46.425" v="544" actId="2711"/>
          <ac:spMkLst>
            <pc:docMk/>
            <pc:sldMk cId="0" sldId="260"/>
            <ac:spMk id="2" creationId="{00000000-0000-0000-0000-000000000000}"/>
          </ac:spMkLst>
        </pc:spChg>
        <pc:spChg chg="del">
          <ac:chgData name="justin v kalappura" userId="332c4b1f09dcbc5f" providerId="LiveId" clId="{683FFB66-838F-4AB3-917F-05739161609B}" dt="2023-05-02T18:35:29.330" v="503" actId="478"/>
          <ac:spMkLst>
            <pc:docMk/>
            <pc:sldMk cId="0" sldId="260"/>
            <ac:spMk id="5" creationId="{00000000-0000-0000-0000-000000000000}"/>
          </ac:spMkLst>
        </pc:spChg>
        <pc:spChg chg="add mod">
          <ac:chgData name="justin v kalappura" userId="332c4b1f09dcbc5f" providerId="LiveId" clId="{683FFB66-838F-4AB3-917F-05739161609B}" dt="2023-05-02T18:41:56.581" v="602" actId="1036"/>
          <ac:spMkLst>
            <pc:docMk/>
            <pc:sldMk cId="0" sldId="260"/>
            <ac:spMk id="8" creationId="{4173FD94-18EA-0265-B15E-6845584BB0A5}"/>
          </ac:spMkLst>
        </pc:spChg>
        <pc:picChg chg="del">
          <ac:chgData name="justin v kalappura" userId="332c4b1f09dcbc5f" providerId="LiveId" clId="{683FFB66-838F-4AB3-917F-05739161609B}" dt="2023-05-02T18:35:28.061" v="502" actId="478"/>
          <ac:picMkLst>
            <pc:docMk/>
            <pc:sldMk cId="0" sldId="260"/>
            <ac:picMk id="4" creationId="{00000000-0000-0000-0000-000000000000}"/>
          </ac:picMkLst>
        </pc:picChg>
        <pc:picChg chg="add mod">
          <ac:chgData name="justin v kalappura" userId="332c4b1f09dcbc5f" providerId="LiveId" clId="{683FFB66-838F-4AB3-917F-05739161609B}" dt="2023-05-02T18:41:53.023" v="600" actId="1036"/>
          <ac:picMkLst>
            <pc:docMk/>
            <pc:sldMk cId="0" sldId="260"/>
            <ac:picMk id="7" creationId="{E5E83DAC-F0B3-9511-DE70-4EADCFAAE407}"/>
          </ac:picMkLst>
        </pc:picChg>
      </pc:sldChg>
      <pc:sldChg chg="del">
        <pc:chgData name="justin v kalappura" userId="332c4b1f09dcbc5f" providerId="LiveId" clId="{683FFB66-838F-4AB3-917F-05739161609B}" dt="2023-05-02T18:09:21.174" v="257" actId="47"/>
        <pc:sldMkLst>
          <pc:docMk/>
          <pc:sldMk cId="0" sldId="261"/>
        </pc:sldMkLst>
      </pc:sldChg>
      <pc:sldChg chg="del">
        <pc:chgData name="justin v kalappura" userId="332c4b1f09dcbc5f" providerId="LiveId" clId="{683FFB66-838F-4AB3-917F-05739161609B}" dt="2023-05-02T18:09:22.833" v="258" actId="47"/>
        <pc:sldMkLst>
          <pc:docMk/>
          <pc:sldMk cId="0" sldId="262"/>
        </pc:sldMkLst>
      </pc:sldChg>
      <pc:sldChg chg="del">
        <pc:chgData name="justin v kalappura" userId="332c4b1f09dcbc5f" providerId="LiveId" clId="{683FFB66-838F-4AB3-917F-05739161609B}" dt="2023-05-02T18:09:24.408" v="259" actId="47"/>
        <pc:sldMkLst>
          <pc:docMk/>
          <pc:sldMk cId="0" sldId="263"/>
        </pc:sldMkLst>
      </pc:sldChg>
      <pc:sldChg chg="del">
        <pc:chgData name="justin v kalappura" userId="332c4b1f09dcbc5f" providerId="LiveId" clId="{683FFB66-838F-4AB3-917F-05739161609B}" dt="2023-05-02T18:09:31.113" v="260" actId="47"/>
        <pc:sldMkLst>
          <pc:docMk/>
          <pc:sldMk cId="0" sldId="264"/>
        </pc:sldMkLst>
      </pc:sldChg>
      <pc:sldChg chg="delSp modSp mod">
        <pc:chgData name="justin v kalappura" userId="332c4b1f09dcbc5f" providerId="LiveId" clId="{683FFB66-838F-4AB3-917F-05739161609B}" dt="2023-05-03T19:35:12.259" v="1874"/>
        <pc:sldMkLst>
          <pc:docMk/>
          <pc:sldMk cId="0" sldId="265"/>
        </pc:sldMkLst>
        <pc:spChg chg="mod">
          <ac:chgData name="justin v kalappura" userId="332c4b1f09dcbc5f" providerId="LiveId" clId="{683FFB66-838F-4AB3-917F-05739161609B}" dt="2023-05-03T19:25:25.756" v="1663" actId="1076"/>
          <ac:spMkLst>
            <pc:docMk/>
            <pc:sldMk cId="0" sldId="265"/>
            <ac:spMk id="2" creationId="{00000000-0000-0000-0000-000000000000}"/>
          </ac:spMkLst>
        </pc:spChg>
        <pc:spChg chg="del mod">
          <ac:chgData name="justin v kalappura" userId="332c4b1f09dcbc5f" providerId="LiveId" clId="{683FFB66-838F-4AB3-917F-05739161609B}" dt="2023-05-03T19:24:46.197" v="1654" actId="478"/>
          <ac:spMkLst>
            <pc:docMk/>
            <pc:sldMk cId="0" sldId="265"/>
            <ac:spMk id="3" creationId="{00000000-0000-0000-0000-000000000000}"/>
          </ac:spMkLst>
        </pc:spChg>
        <pc:spChg chg="del mod">
          <ac:chgData name="justin v kalappura" userId="332c4b1f09dcbc5f" providerId="LiveId" clId="{683FFB66-838F-4AB3-917F-05739161609B}" dt="2023-05-02T18:11:37.362" v="277" actId="478"/>
          <ac:spMkLst>
            <pc:docMk/>
            <pc:sldMk cId="0" sldId="265"/>
            <ac:spMk id="4" creationId="{00000000-0000-0000-0000-000000000000}"/>
          </ac:spMkLst>
        </pc:spChg>
        <pc:spChg chg="mod">
          <ac:chgData name="justin v kalappura" userId="332c4b1f09dcbc5f" providerId="LiveId" clId="{683FFB66-838F-4AB3-917F-05739161609B}" dt="2023-05-03T19:35:12.259" v="1874"/>
          <ac:spMkLst>
            <pc:docMk/>
            <pc:sldMk cId="0" sldId="265"/>
            <ac:spMk id="5" creationId="{00000000-0000-0000-0000-000000000000}"/>
          </ac:spMkLst>
        </pc:spChg>
        <pc:spChg chg="mod">
          <ac:chgData name="justin v kalappura" userId="332c4b1f09dcbc5f" providerId="LiveId" clId="{683FFB66-838F-4AB3-917F-05739161609B}" dt="2023-05-02T18:42:02.261" v="603" actId="1036"/>
          <ac:spMkLst>
            <pc:docMk/>
            <pc:sldMk cId="0" sldId="265"/>
            <ac:spMk id="7" creationId="{00000000-0000-0000-0000-000000000000}"/>
          </ac:spMkLst>
        </pc:spChg>
        <pc:picChg chg="mod">
          <ac:chgData name="justin v kalappura" userId="332c4b1f09dcbc5f" providerId="LiveId" clId="{683FFB66-838F-4AB3-917F-05739161609B}" dt="2023-05-02T18:36:08.113" v="510" actId="1035"/>
          <ac:picMkLst>
            <pc:docMk/>
            <pc:sldMk cId="0" sldId="265"/>
            <ac:picMk id="6" creationId="{00000000-0000-0000-0000-000000000000}"/>
          </ac:picMkLst>
        </pc:picChg>
      </pc:sldChg>
      <pc:sldChg chg="del">
        <pc:chgData name="justin v kalappura" userId="332c4b1f09dcbc5f" providerId="LiveId" clId="{683FFB66-838F-4AB3-917F-05739161609B}" dt="2023-05-02T18:12:13.552" v="284" actId="47"/>
        <pc:sldMkLst>
          <pc:docMk/>
          <pc:sldMk cId="0" sldId="266"/>
        </pc:sldMkLst>
      </pc:sldChg>
      <pc:sldChg chg="del">
        <pc:chgData name="justin v kalappura" userId="332c4b1f09dcbc5f" providerId="LiveId" clId="{683FFB66-838F-4AB3-917F-05739161609B}" dt="2023-05-02T18:12:14.655" v="285" actId="47"/>
        <pc:sldMkLst>
          <pc:docMk/>
          <pc:sldMk cId="0" sldId="267"/>
        </pc:sldMkLst>
      </pc:sldChg>
      <pc:sldChg chg="del">
        <pc:chgData name="justin v kalappura" userId="332c4b1f09dcbc5f" providerId="LiveId" clId="{683FFB66-838F-4AB3-917F-05739161609B}" dt="2023-05-02T18:12:15.932" v="286" actId="47"/>
        <pc:sldMkLst>
          <pc:docMk/>
          <pc:sldMk cId="0" sldId="268"/>
        </pc:sldMkLst>
      </pc:sldChg>
      <pc:sldChg chg="del">
        <pc:chgData name="justin v kalappura" userId="332c4b1f09dcbc5f" providerId="LiveId" clId="{683FFB66-838F-4AB3-917F-05739161609B}" dt="2023-05-02T18:12:17.464" v="287" actId="47"/>
        <pc:sldMkLst>
          <pc:docMk/>
          <pc:sldMk cId="0" sldId="269"/>
        </pc:sldMkLst>
      </pc:sldChg>
      <pc:sldChg chg="del">
        <pc:chgData name="justin v kalappura" userId="332c4b1f09dcbc5f" providerId="LiveId" clId="{683FFB66-838F-4AB3-917F-05739161609B}" dt="2023-05-02T18:12:18.790" v="288" actId="47"/>
        <pc:sldMkLst>
          <pc:docMk/>
          <pc:sldMk cId="0" sldId="270"/>
        </pc:sldMkLst>
      </pc:sldChg>
      <pc:sldChg chg="del">
        <pc:chgData name="justin v kalappura" userId="332c4b1f09dcbc5f" providerId="LiveId" clId="{683FFB66-838F-4AB3-917F-05739161609B}" dt="2023-05-02T18:12:19.985" v="289" actId="47"/>
        <pc:sldMkLst>
          <pc:docMk/>
          <pc:sldMk cId="0" sldId="271"/>
        </pc:sldMkLst>
      </pc:sldChg>
      <pc:sldChg chg="del">
        <pc:chgData name="justin v kalappura" userId="332c4b1f09dcbc5f" providerId="LiveId" clId="{683FFB66-838F-4AB3-917F-05739161609B}" dt="2023-05-02T18:12:21.074" v="290" actId="47"/>
        <pc:sldMkLst>
          <pc:docMk/>
          <pc:sldMk cId="0" sldId="272"/>
        </pc:sldMkLst>
      </pc:sldChg>
      <pc:sldChg chg="del">
        <pc:chgData name="justin v kalappura" userId="332c4b1f09dcbc5f" providerId="LiveId" clId="{683FFB66-838F-4AB3-917F-05739161609B}" dt="2023-05-02T18:12:22.137" v="291" actId="47"/>
        <pc:sldMkLst>
          <pc:docMk/>
          <pc:sldMk cId="0" sldId="273"/>
        </pc:sldMkLst>
      </pc:sldChg>
      <pc:sldChg chg="addSp delSp modSp add del mod">
        <pc:chgData name="justin v kalappura" userId="332c4b1f09dcbc5f" providerId="LiveId" clId="{683FFB66-838F-4AB3-917F-05739161609B}" dt="2023-05-03T19:25:35.158" v="1665" actId="1076"/>
        <pc:sldMkLst>
          <pc:docMk/>
          <pc:sldMk cId="0" sldId="274"/>
        </pc:sldMkLst>
        <pc:spChg chg="mod">
          <ac:chgData name="justin v kalappura" userId="332c4b1f09dcbc5f" providerId="LiveId" clId="{683FFB66-838F-4AB3-917F-05739161609B}" dt="2023-05-03T19:25:35.158" v="1665" actId="1076"/>
          <ac:spMkLst>
            <pc:docMk/>
            <pc:sldMk cId="0" sldId="274"/>
            <ac:spMk id="2" creationId="{00000000-0000-0000-0000-000000000000}"/>
          </ac:spMkLst>
        </pc:spChg>
        <pc:spChg chg="mod">
          <ac:chgData name="justin v kalappura" userId="332c4b1f09dcbc5f" providerId="LiveId" clId="{683FFB66-838F-4AB3-917F-05739161609B}" dt="2023-05-03T18:35:56.665" v="1568" actId="20577"/>
          <ac:spMkLst>
            <pc:docMk/>
            <pc:sldMk cId="0" sldId="274"/>
            <ac:spMk id="3" creationId="{00000000-0000-0000-0000-000000000000}"/>
          </ac:spMkLst>
        </pc:spChg>
        <pc:spChg chg="mod">
          <ac:chgData name="justin v kalappura" userId="332c4b1f09dcbc5f" providerId="LiveId" clId="{683FFB66-838F-4AB3-917F-05739161609B}" dt="2023-05-02T18:42:06.289" v="604" actId="1036"/>
          <ac:spMkLst>
            <pc:docMk/>
            <pc:sldMk cId="0" sldId="274"/>
            <ac:spMk id="5" creationId="{00000000-0000-0000-0000-000000000000}"/>
          </ac:spMkLst>
        </pc:spChg>
        <pc:picChg chg="mod">
          <ac:chgData name="justin v kalappura" userId="332c4b1f09dcbc5f" providerId="LiveId" clId="{683FFB66-838F-4AB3-917F-05739161609B}" dt="2023-05-02T18:36:38.944" v="519" actId="1035"/>
          <ac:picMkLst>
            <pc:docMk/>
            <pc:sldMk cId="0" sldId="274"/>
            <ac:picMk id="4" creationId="{00000000-0000-0000-0000-000000000000}"/>
          </ac:picMkLst>
        </pc:picChg>
        <pc:picChg chg="add del mod">
          <ac:chgData name="justin v kalappura" userId="332c4b1f09dcbc5f" providerId="LiveId" clId="{683FFB66-838F-4AB3-917F-05739161609B}" dt="2023-05-03T18:52:33.092" v="1589" actId="478"/>
          <ac:picMkLst>
            <pc:docMk/>
            <pc:sldMk cId="0" sldId="274"/>
            <ac:picMk id="8" creationId="{4D74C298-5001-4884-DBD1-C7644C1BD674}"/>
          </ac:picMkLst>
        </pc:picChg>
        <pc:picChg chg="add mod">
          <ac:chgData name="justin v kalappura" userId="332c4b1f09dcbc5f" providerId="LiveId" clId="{683FFB66-838F-4AB3-917F-05739161609B}" dt="2023-05-03T19:23:02.583" v="1641" actId="1076"/>
          <ac:picMkLst>
            <pc:docMk/>
            <pc:sldMk cId="0" sldId="274"/>
            <ac:picMk id="10" creationId="{2FB2E1FE-286F-5E06-D71D-AFCE24CCAB8C}"/>
          </ac:picMkLst>
        </pc:picChg>
      </pc:sldChg>
      <pc:sldChg chg="modSp del mod">
        <pc:chgData name="justin v kalappura" userId="332c4b1f09dcbc5f" providerId="LiveId" clId="{683FFB66-838F-4AB3-917F-05739161609B}" dt="2023-05-02T18:37:24.288" v="537" actId="47"/>
        <pc:sldMkLst>
          <pc:docMk/>
          <pc:sldMk cId="0" sldId="275"/>
        </pc:sldMkLst>
        <pc:spChg chg="mod">
          <ac:chgData name="justin v kalappura" userId="332c4b1f09dcbc5f" providerId="LiveId" clId="{683FFB66-838F-4AB3-917F-05739161609B}" dt="2023-05-02T18:36:52.294" v="523" actId="1035"/>
          <ac:spMkLst>
            <pc:docMk/>
            <pc:sldMk cId="0" sldId="275"/>
            <ac:spMk id="8" creationId="{00000000-0000-0000-0000-000000000000}"/>
          </ac:spMkLst>
        </pc:spChg>
        <pc:picChg chg="mod">
          <ac:chgData name="justin v kalappura" userId="332c4b1f09dcbc5f" providerId="LiveId" clId="{683FFB66-838F-4AB3-917F-05739161609B}" dt="2023-05-02T18:36:49.236" v="522" actId="1035"/>
          <ac:picMkLst>
            <pc:docMk/>
            <pc:sldMk cId="0" sldId="275"/>
            <ac:picMk id="7" creationId="{00000000-0000-0000-0000-000000000000}"/>
          </ac:picMkLst>
        </pc:picChg>
      </pc:sldChg>
      <pc:sldChg chg="modSp del mod">
        <pc:chgData name="justin v kalappura" userId="332c4b1f09dcbc5f" providerId="LiveId" clId="{683FFB66-838F-4AB3-917F-05739161609B}" dt="2023-05-02T18:37:22.771" v="536" actId="47"/>
        <pc:sldMkLst>
          <pc:docMk/>
          <pc:sldMk cId="0" sldId="276"/>
        </pc:sldMkLst>
        <pc:spChg chg="mod">
          <ac:chgData name="justin v kalappura" userId="332c4b1f09dcbc5f" providerId="LiveId" clId="{683FFB66-838F-4AB3-917F-05739161609B}" dt="2023-05-02T18:37:01.430" v="526" actId="1035"/>
          <ac:spMkLst>
            <pc:docMk/>
            <pc:sldMk cId="0" sldId="276"/>
            <ac:spMk id="6" creationId="{00000000-0000-0000-0000-000000000000}"/>
          </ac:spMkLst>
        </pc:spChg>
        <pc:picChg chg="mod">
          <ac:chgData name="justin v kalappura" userId="332c4b1f09dcbc5f" providerId="LiveId" clId="{683FFB66-838F-4AB3-917F-05739161609B}" dt="2023-05-02T18:36:59.638" v="525" actId="1035"/>
          <ac:picMkLst>
            <pc:docMk/>
            <pc:sldMk cId="0" sldId="276"/>
            <ac:picMk id="5" creationId="{00000000-0000-0000-0000-000000000000}"/>
          </ac:picMkLst>
        </pc:picChg>
      </pc:sldChg>
      <pc:sldChg chg="modSp del mod">
        <pc:chgData name="justin v kalappura" userId="332c4b1f09dcbc5f" providerId="LiveId" clId="{683FFB66-838F-4AB3-917F-05739161609B}" dt="2023-05-02T18:37:21.863" v="535" actId="47"/>
        <pc:sldMkLst>
          <pc:docMk/>
          <pc:sldMk cId="0" sldId="277"/>
        </pc:sldMkLst>
        <pc:spChg chg="mod">
          <ac:chgData name="justin v kalappura" userId="332c4b1f09dcbc5f" providerId="LiveId" clId="{683FFB66-838F-4AB3-917F-05739161609B}" dt="2023-05-02T18:37:07.859" v="531" actId="1038"/>
          <ac:spMkLst>
            <pc:docMk/>
            <pc:sldMk cId="0" sldId="277"/>
            <ac:spMk id="6" creationId="{00000000-0000-0000-0000-000000000000}"/>
          </ac:spMkLst>
        </pc:spChg>
        <pc:picChg chg="mod">
          <ac:chgData name="justin v kalappura" userId="332c4b1f09dcbc5f" providerId="LiveId" clId="{683FFB66-838F-4AB3-917F-05739161609B}" dt="2023-05-02T18:37:04.519" v="528" actId="1035"/>
          <ac:picMkLst>
            <pc:docMk/>
            <pc:sldMk cId="0" sldId="277"/>
            <ac:picMk id="5" creationId="{00000000-0000-0000-0000-000000000000}"/>
          </ac:picMkLst>
        </pc:picChg>
      </pc:sldChg>
      <pc:sldChg chg="modSp del mod">
        <pc:chgData name="justin v kalappura" userId="332c4b1f09dcbc5f" providerId="LiveId" clId="{683FFB66-838F-4AB3-917F-05739161609B}" dt="2023-05-02T18:37:20.137" v="534" actId="47"/>
        <pc:sldMkLst>
          <pc:docMk/>
          <pc:sldMk cId="0" sldId="278"/>
        </pc:sldMkLst>
        <pc:picChg chg="mod">
          <ac:chgData name="justin v kalappura" userId="332c4b1f09dcbc5f" providerId="LiveId" clId="{683FFB66-838F-4AB3-917F-05739161609B}" dt="2023-05-02T18:37:15.233" v="532" actId="1037"/>
          <ac:picMkLst>
            <pc:docMk/>
            <pc:sldMk cId="0" sldId="278"/>
            <ac:picMk id="5" creationId="{00000000-0000-0000-0000-000000000000}"/>
          </ac:picMkLst>
        </pc:picChg>
      </pc:sldChg>
      <pc:sldChg chg="del">
        <pc:chgData name="justin v kalappura" userId="332c4b1f09dcbc5f" providerId="LiveId" clId="{683FFB66-838F-4AB3-917F-05739161609B}" dt="2023-05-02T18:37:17.832" v="533" actId="47"/>
        <pc:sldMkLst>
          <pc:docMk/>
          <pc:sldMk cId="0" sldId="279"/>
        </pc:sldMkLst>
      </pc:sldChg>
      <pc:sldChg chg="addSp delSp modSp mod">
        <pc:chgData name="justin v kalappura" userId="332c4b1f09dcbc5f" providerId="LiveId" clId="{683FFB66-838F-4AB3-917F-05739161609B}" dt="2023-05-03T18:59:20.100" v="1619" actId="1076"/>
        <pc:sldMkLst>
          <pc:docMk/>
          <pc:sldMk cId="0" sldId="280"/>
        </pc:sldMkLst>
        <pc:spChg chg="del mod">
          <ac:chgData name="justin v kalappura" userId="332c4b1f09dcbc5f" providerId="LiveId" clId="{683FFB66-838F-4AB3-917F-05739161609B}" dt="2023-05-03T18:57:36.285" v="1615" actId="478"/>
          <ac:spMkLst>
            <pc:docMk/>
            <pc:sldMk cId="0" sldId="280"/>
            <ac:spMk id="2" creationId="{00000000-0000-0000-0000-000000000000}"/>
          </ac:spMkLst>
        </pc:spChg>
        <pc:spChg chg="del mod">
          <ac:chgData name="justin v kalappura" userId="332c4b1f09dcbc5f" providerId="LiveId" clId="{683FFB66-838F-4AB3-917F-05739161609B}" dt="2023-05-03T18:57:34.073" v="1614"/>
          <ac:spMkLst>
            <pc:docMk/>
            <pc:sldMk cId="0" sldId="280"/>
            <ac:spMk id="3" creationId="{00000000-0000-0000-0000-000000000000}"/>
          </ac:spMkLst>
        </pc:spChg>
        <pc:spChg chg="mod">
          <ac:chgData name="justin v kalappura" userId="332c4b1f09dcbc5f" providerId="LiveId" clId="{683FFB66-838F-4AB3-917F-05739161609B}" dt="2023-05-02T18:42:16.198" v="611" actId="1036"/>
          <ac:spMkLst>
            <pc:docMk/>
            <pc:sldMk cId="0" sldId="280"/>
            <ac:spMk id="5" creationId="{00000000-0000-0000-0000-000000000000}"/>
          </ac:spMkLst>
        </pc:spChg>
        <pc:picChg chg="mod">
          <ac:chgData name="justin v kalappura" userId="332c4b1f09dcbc5f" providerId="LiveId" clId="{683FFB66-838F-4AB3-917F-05739161609B}" dt="2023-05-02T18:40:03.830" v="569" actId="1035"/>
          <ac:picMkLst>
            <pc:docMk/>
            <pc:sldMk cId="0" sldId="280"/>
            <ac:picMk id="4" creationId="{00000000-0000-0000-0000-000000000000}"/>
          </ac:picMkLst>
        </pc:picChg>
        <pc:picChg chg="add mod">
          <ac:chgData name="justin v kalappura" userId="332c4b1f09dcbc5f" providerId="LiveId" clId="{683FFB66-838F-4AB3-917F-05739161609B}" dt="2023-05-03T18:59:20.100" v="1619" actId="1076"/>
          <ac:picMkLst>
            <pc:docMk/>
            <pc:sldMk cId="0" sldId="280"/>
            <ac:picMk id="8" creationId="{30CE77B5-6FA6-8BA1-3F6C-4029080A31F0}"/>
          </ac:picMkLst>
        </pc:picChg>
      </pc:sldChg>
      <pc:sldChg chg="delSp modSp del mod">
        <pc:chgData name="justin v kalappura" userId="332c4b1f09dcbc5f" providerId="LiveId" clId="{683FFB66-838F-4AB3-917F-05739161609B}" dt="2023-05-03T03:33:58.217" v="618" actId="47"/>
        <pc:sldMkLst>
          <pc:docMk/>
          <pc:sldMk cId="0" sldId="281"/>
        </pc:sldMkLst>
        <pc:spChg chg="mod">
          <ac:chgData name="justin v kalappura" userId="332c4b1f09dcbc5f" providerId="LiveId" clId="{683FFB66-838F-4AB3-917F-05739161609B}" dt="2023-05-02T18:39:50.124" v="560" actId="14100"/>
          <ac:spMkLst>
            <pc:docMk/>
            <pc:sldMk cId="0" sldId="281"/>
            <ac:spMk id="2" creationId="{00000000-0000-0000-0000-000000000000}"/>
          </ac:spMkLst>
        </pc:spChg>
        <pc:spChg chg="del mod">
          <ac:chgData name="justin v kalappura" userId="332c4b1f09dcbc5f" providerId="LiveId" clId="{683FFB66-838F-4AB3-917F-05739161609B}" dt="2023-05-02T17:46:12.615" v="24"/>
          <ac:spMkLst>
            <pc:docMk/>
            <pc:sldMk cId="0" sldId="281"/>
            <ac:spMk id="3" creationId="{00000000-0000-0000-0000-000000000000}"/>
          </ac:spMkLst>
        </pc:spChg>
        <pc:spChg chg="mod">
          <ac:chgData name="justin v kalappura" userId="332c4b1f09dcbc5f" providerId="LiveId" clId="{683FFB66-838F-4AB3-917F-05739161609B}" dt="2023-05-02T17:48:28.282" v="51" actId="20577"/>
          <ac:spMkLst>
            <pc:docMk/>
            <pc:sldMk cId="0" sldId="281"/>
            <ac:spMk id="4" creationId="{00000000-0000-0000-0000-000000000000}"/>
          </ac:spMkLst>
        </pc:spChg>
        <pc:spChg chg="del">
          <ac:chgData name="justin v kalappura" userId="332c4b1f09dcbc5f" providerId="LiveId" clId="{683FFB66-838F-4AB3-917F-05739161609B}" dt="2023-05-02T17:46:12.611" v="22" actId="478"/>
          <ac:spMkLst>
            <pc:docMk/>
            <pc:sldMk cId="0" sldId="281"/>
            <ac:spMk id="5" creationId="{00000000-0000-0000-0000-000000000000}"/>
          </ac:spMkLst>
        </pc:spChg>
        <pc:spChg chg="del mod">
          <ac:chgData name="justin v kalappura" userId="332c4b1f09dcbc5f" providerId="LiveId" clId="{683FFB66-838F-4AB3-917F-05739161609B}" dt="2023-05-02T17:46:26.548" v="32"/>
          <ac:spMkLst>
            <pc:docMk/>
            <pc:sldMk cId="0" sldId="281"/>
            <ac:spMk id="6" creationId="{00000000-0000-0000-0000-000000000000}"/>
          </ac:spMkLst>
        </pc:spChg>
        <pc:spChg chg="del mod">
          <ac:chgData name="justin v kalappura" userId="332c4b1f09dcbc5f" providerId="LiveId" clId="{683FFB66-838F-4AB3-917F-05739161609B}" dt="2023-05-02T17:46:26.548" v="34"/>
          <ac:spMkLst>
            <pc:docMk/>
            <pc:sldMk cId="0" sldId="281"/>
            <ac:spMk id="7" creationId="{00000000-0000-0000-0000-000000000000}"/>
          </ac:spMkLst>
        </pc:spChg>
        <pc:spChg chg="del mod">
          <ac:chgData name="justin v kalappura" userId="332c4b1f09dcbc5f" providerId="LiveId" clId="{683FFB66-838F-4AB3-917F-05739161609B}" dt="2023-05-02T17:46:31.771" v="39"/>
          <ac:spMkLst>
            <pc:docMk/>
            <pc:sldMk cId="0" sldId="281"/>
            <ac:spMk id="8" creationId="{00000000-0000-0000-0000-000000000000}"/>
          </ac:spMkLst>
        </pc:spChg>
        <pc:spChg chg="mod">
          <ac:chgData name="justin v kalappura" userId="332c4b1f09dcbc5f" providerId="LiveId" clId="{683FFB66-838F-4AB3-917F-05739161609B}" dt="2023-05-02T18:42:23.378" v="612" actId="1036"/>
          <ac:spMkLst>
            <pc:docMk/>
            <pc:sldMk cId="0" sldId="281"/>
            <ac:spMk id="10" creationId="{00000000-0000-0000-0000-000000000000}"/>
          </ac:spMkLst>
        </pc:spChg>
        <pc:picChg chg="mod">
          <ac:chgData name="justin v kalappura" userId="332c4b1f09dcbc5f" providerId="LiveId" clId="{683FFB66-838F-4AB3-917F-05739161609B}" dt="2023-05-02T18:39:59.672" v="565" actId="1035"/>
          <ac:picMkLst>
            <pc:docMk/>
            <pc:sldMk cId="0" sldId="281"/>
            <ac:picMk id="9" creationId="{00000000-0000-0000-0000-000000000000}"/>
          </ac:picMkLst>
        </pc:picChg>
      </pc:sldChg>
      <pc:sldChg chg="modSp mod">
        <pc:chgData name="justin v kalappura" userId="332c4b1f09dcbc5f" providerId="LiveId" clId="{683FFB66-838F-4AB3-917F-05739161609B}" dt="2023-05-02T18:42:29.696" v="614" actId="1035"/>
        <pc:sldMkLst>
          <pc:docMk/>
          <pc:sldMk cId="0" sldId="282"/>
        </pc:sldMkLst>
        <pc:spChg chg="mod">
          <ac:chgData name="justin v kalappura" userId="332c4b1f09dcbc5f" providerId="LiveId" clId="{683FFB66-838F-4AB3-917F-05739161609B}" dt="2023-05-02T18:42:29.696" v="614" actId="1035"/>
          <ac:spMkLst>
            <pc:docMk/>
            <pc:sldMk cId="0" sldId="282"/>
            <ac:spMk id="4" creationId="{00000000-0000-0000-0000-000000000000}"/>
          </ac:spMkLst>
        </pc:spChg>
        <pc:picChg chg="mod">
          <ac:chgData name="justin v kalappura" userId="332c4b1f09dcbc5f" providerId="LiveId" clId="{683FFB66-838F-4AB3-917F-05739161609B}" dt="2023-05-02T18:39:55.758" v="562" actId="1035"/>
          <ac:picMkLst>
            <pc:docMk/>
            <pc:sldMk cId="0" sldId="282"/>
            <ac:picMk id="3" creationId="{00000000-0000-0000-0000-000000000000}"/>
          </ac:picMkLst>
        </pc:picChg>
      </pc:sldChg>
      <pc:sldChg chg="addSp modSp new del mod">
        <pc:chgData name="justin v kalappura" userId="332c4b1f09dcbc5f" providerId="LiveId" clId="{683FFB66-838F-4AB3-917F-05739161609B}" dt="2023-05-02T18:37:25.605" v="538" actId="47"/>
        <pc:sldMkLst>
          <pc:docMk/>
          <pc:sldMk cId="1465953964" sldId="283"/>
        </pc:sldMkLst>
        <pc:spChg chg="add mod">
          <ac:chgData name="justin v kalappura" userId="332c4b1f09dcbc5f" providerId="LiveId" clId="{683FFB66-838F-4AB3-917F-05739161609B}" dt="2023-05-02T18:13:59.121" v="295"/>
          <ac:spMkLst>
            <pc:docMk/>
            <pc:sldMk cId="1465953964" sldId="283"/>
            <ac:spMk id="3" creationId="{2BC9381E-F87D-0701-14F6-DDB9368CBE3B}"/>
          </ac:spMkLst>
        </pc:spChg>
        <pc:spChg chg="add mod">
          <ac:chgData name="justin v kalappura" userId="332c4b1f09dcbc5f" providerId="LiveId" clId="{683FFB66-838F-4AB3-917F-05739161609B}" dt="2023-05-02T18:14:39.107" v="300"/>
          <ac:spMkLst>
            <pc:docMk/>
            <pc:sldMk cId="1465953964" sldId="283"/>
            <ac:spMk id="5" creationId="{A8567396-BC16-BDCE-07D7-9CCFAD462483}"/>
          </ac:spMkLst>
        </pc:spChg>
        <pc:picChg chg="add mod">
          <ac:chgData name="justin v kalappura" userId="332c4b1f09dcbc5f" providerId="LiveId" clId="{683FFB66-838F-4AB3-917F-05739161609B}" dt="2023-05-02T18:13:59.121" v="295"/>
          <ac:picMkLst>
            <pc:docMk/>
            <pc:sldMk cId="1465953964" sldId="283"/>
            <ac:picMk id="2" creationId="{798CCB4E-9BFA-2CD5-B90D-976849649DBC}"/>
          </ac:picMkLst>
        </pc:picChg>
      </pc:sldChg>
      <pc:sldChg chg="new del">
        <pc:chgData name="justin v kalappura" userId="332c4b1f09dcbc5f" providerId="LiveId" clId="{683FFB66-838F-4AB3-917F-05739161609B}" dt="2023-05-02T18:00:22.753" v="53" actId="680"/>
        <pc:sldMkLst>
          <pc:docMk/>
          <pc:sldMk cId="1492368941" sldId="283"/>
        </pc:sldMkLst>
      </pc:sldChg>
      <pc:sldChg chg="addSp delSp modSp new mod">
        <pc:chgData name="justin v kalappura" userId="332c4b1f09dcbc5f" providerId="LiveId" clId="{683FFB66-838F-4AB3-917F-05739161609B}" dt="2023-05-04T02:31:34.343" v="2797" actId="1076"/>
        <pc:sldMkLst>
          <pc:docMk/>
          <pc:sldMk cId="3962165760" sldId="283"/>
        </pc:sldMkLst>
        <pc:spChg chg="add mod">
          <ac:chgData name="justin v kalappura" userId="332c4b1f09dcbc5f" providerId="LiveId" clId="{683FFB66-838F-4AB3-917F-05739161609B}" dt="2023-05-03T07:24:07.650" v="1263"/>
          <ac:spMkLst>
            <pc:docMk/>
            <pc:sldMk cId="3962165760" sldId="283"/>
            <ac:spMk id="3" creationId="{2E284079-AEA0-7220-1E07-B164AA974F49}"/>
          </ac:spMkLst>
        </pc:spChg>
        <pc:spChg chg="add del mod">
          <ac:chgData name="justin v kalappura" userId="332c4b1f09dcbc5f" providerId="LiveId" clId="{683FFB66-838F-4AB3-917F-05739161609B}" dt="2023-05-03T07:24:32.322" v="1265" actId="478"/>
          <ac:spMkLst>
            <pc:docMk/>
            <pc:sldMk cId="3962165760" sldId="283"/>
            <ac:spMk id="4" creationId="{00E3DFC7-0E81-AA4F-DFB3-DB9001D1A1F7}"/>
          </ac:spMkLst>
        </pc:spChg>
        <pc:spChg chg="add mod">
          <ac:chgData name="justin v kalappura" userId="332c4b1f09dcbc5f" providerId="LiveId" clId="{683FFB66-838F-4AB3-917F-05739161609B}" dt="2023-05-03T19:25:19.295" v="1662" actId="1076"/>
          <ac:spMkLst>
            <pc:docMk/>
            <pc:sldMk cId="3962165760" sldId="283"/>
            <ac:spMk id="9" creationId="{CE6D3A15-F558-8278-1E33-23EB920EE73C}"/>
          </ac:spMkLst>
        </pc:spChg>
        <pc:spChg chg="add mod">
          <ac:chgData name="justin v kalappura" userId="332c4b1f09dcbc5f" providerId="LiveId" clId="{683FFB66-838F-4AB3-917F-05739161609B}" dt="2023-05-04T02:31:34.343" v="2797" actId="1076"/>
          <ac:spMkLst>
            <pc:docMk/>
            <pc:sldMk cId="3962165760" sldId="283"/>
            <ac:spMk id="11" creationId="{6EA738D8-ED85-B47B-E001-4CB5A6C33A5B}"/>
          </ac:spMkLst>
        </pc:spChg>
        <pc:picChg chg="add mod">
          <ac:chgData name="justin v kalappura" userId="332c4b1f09dcbc5f" providerId="LiveId" clId="{683FFB66-838F-4AB3-917F-05739161609B}" dt="2023-05-03T07:24:07.650" v="1263"/>
          <ac:picMkLst>
            <pc:docMk/>
            <pc:sldMk cId="3962165760" sldId="283"/>
            <ac:picMk id="2" creationId="{95EBB3DC-E04B-AFB6-E66C-27A578F1B7DB}"/>
          </ac:picMkLst>
        </pc:picChg>
        <pc:picChg chg="add del mod">
          <ac:chgData name="justin v kalappura" userId="332c4b1f09dcbc5f" providerId="LiveId" clId="{683FFB66-838F-4AB3-917F-05739161609B}" dt="2023-05-03T07:25:19.640" v="1269" actId="478"/>
          <ac:picMkLst>
            <pc:docMk/>
            <pc:sldMk cId="3962165760" sldId="283"/>
            <ac:picMk id="5" creationId="{1D382BC6-D534-3D6A-7703-F5FD05A29FA3}"/>
          </ac:picMkLst>
        </pc:picChg>
        <pc:picChg chg="add del mod">
          <ac:chgData name="justin v kalappura" userId="332c4b1f09dcbc5f" providerId="LiveId" clId="{683FFB66-838F-4AB3-917F-05739161609B}" dt="2023-05-03T07:26:27.191" v="1277" actId="478"/>
          <ac:picMkLst>
            <pc:docMk/>
            <pc:sldMk cId="3962165760" sldId="283"/>
            <ac:picMk id="6" creationId="{142868DB-EE3E-46E9-1F5C-B05656715170}"/>
          </ac:picMkLst>
        </pc:picChg>
        <pc:picChg chg="add del mod">
          <ac:chgData name="justin v kalappura" userId="332c4b1f09dcbc5f" providerId="LiveId" clId="{683FFB66-838F-4AB3-917F-05739161609B}" dt="2023-05-03T07:26:10.673" v="1274"/>
          <ac:picMkLst>
            <pc:docMk/>
            <pc:sldMk cId="3962165760" sldId="283"/>
            <ac:picMk id="7" creationId="{038EC4CC-A7DD-AEC2-8D5B-BB75C1F1514A}"/>
          </ac:picMkLst>
        </pc:picChg>
      </pc:sldChg>
      <pc:sldChg chg="addSp modSp new mod">
        <pc:chgData name="justin v kalappura" userId="332c4b1f09dcbc5f" providerId="LiveId" clId="{683FFB66-838F-4AB3-917F-05739161609B}" dt="2023-05-03T19:25:47.680" v="1666" actId="1076"/>
        <pc:sldMkLst>
          <pc:docMk/>
          <pc:sldMk cId="1001581270" sldId="284"/>
        </pc:sldMkLst>
        <pc:spChg chg="add mod">
          <ac:chgData name="justin v kalappura" userId="332c4b1f09dcbc5f" providerId="LiveId" clId="{683FFB66-838F-4AB3-917F-05739161609B}" dt="2023-05-03T07:32:27.116" v="1331"/>
          <ac:spMkLst>
            <pc:docMk/>
            <pc:sldMk cId="1001581270" sldId="284"/>
            <ac:spMk id="3" creationId="{4199B3F5-DB5B-B8B8-7B19-A0072D961551}"/>
          </ac:spMkLst>
        </pc:spChg>
        <pc:spChg chg="add mod">
          <ac:chgData name="justin v kalappura" userId="332c4b1f09dcbc5f" providerId="LiveId" clId="{683FFB66-838F-4AB3-917F-05739161609B}" dt="2023-05-03T19:25:47.680" v="1666" actId="1076"/>
          <ac:spMkLst>
            <pc:docMk/>
            <pc:sldMk cId="1001581270" sldId="284"/>
            <ac:spMk id="5" creationId="{FBA86E58-CDFE-5FD4-7759-07CCA9DAAF0C}"/>
          </ac:spMkLst>
        </pc:spChg>
        <pc:picChg chg="add mod">
          <ac:chgData name="justin v kalappura" userId="332c4b1f09dcbc5f" providerId="LiveId" clId="{683FFB66-838F-4AB3-917F-05739161609B}" dt="2023-05-03T07:32:27.116" v="1331"/>
          <ac:picMkLst>
            <pc:docMk/>
            <pc:sldMk cId="1001581270" sldId="284"/>
            <ac:picMk id="2" creationId="{2ABB0AEF-9DEA-3A92-D84E-B0751D2AEFFD}"/>
          </ac:picMkLst>
        </pc:picChg>
      </pc:sldChg>
      <pc:sldChg chg="new del">
        <pc:chgData name="justin v kalappura" userId="332c4b1f09dcbc5f" providerId="LiveId" clId="{683FFB66-838F-4AB3-917F-05739161609B}" dt="2023-05-02T18:25:04.094" v="303" actId="680"/>
        <pc:sldMkLst>
          <pc:docMk/>
          <pc:sldMk cId="3225133934" sldId="284"/>
        </pc:sldMkLst>
      </pc:sldChg>
      <pc:sldChg chg="addSp delSp modSp new del mod">
        <pc:chgData name="justin v kalappura" userId="332c4b1f09dcbc5f" providerId="LiveId" clId="{683FFB66-838F-4AB3-917F-05739161609B}" dt="2023-05-03T07:23:36.472" v="1257" actId="47"/>
        <pc:sldMkLst>
          <pc:docMk/>
          <pc:sldMk cId="3620469265" sldId="284"/>
        </pc:sldMkLst>
        <pc:spChg chg="add mod">
          <ac:chgData name="justin v kalappura" userId="332c4b1f09dcbc5f" providerId="LiveId" clId="{683FFB66-838F-4AB3-917F-05739161609B}" dt="2023-05-02T18:41:43.568" v="592" actId="1036"/>
          <ac:spMkLst>
            <pc:docMk/>
            <pc:sldMk cId="3620469265" sldId="284"/>
            <ac:spMk id="3" creationId="{EFBBFDFF-81E7-2913-000B-DFA58D4CB0F6}"/>
          </ac:spMkLst>
        </pc:spChg>
        <pc:spChg chg="add mod">
          <ac:chgData name="justin v kalappura" userId="332c4b1f09dcbc5f" providerId="LiveId" clId="{683FFB66-838F-4AB3-917F-05739161609B}" dt="2023-05-02T18:38:31.839" v="542" actId="2711"/>
          <ac:spMkLst>
            <pc:docMk/>
            <pc:sldMk cId="3620469265" sldId="284"/>
            <ac:spMk id="4" creationId="{733CACF4-63E3-18EF-0679-18DD316D6305}"/>
          </ac:spMkLst>
        </pc:spChg>
        <pc:spChg chg="add del mod">
          <ac:chgData name="justin v kalappura" userId="332c4b1f09dcbc5f" providerId="LiveId" clId="{683FFB66-838F-4AB3-917F-05739161609B}" dt="2023-05-03T03:54:53.694" v="652"/>
          <ac:spMkLst>
            <pc:docMk/>
            <pc:sldMk cId="3620469265" sldId="284"/>
            <ac:spMk id="7" creationId="{F24E9E54-2F69-24C4-40F1-1F1786CF8B3C}"/>
          </ac:spMkLst>
        </pc:spChg>
        <pc:spChg chg="add mod">
          <ac:chgData name="justin v kalappura" userId="332c4b1f09dcbc5f" providerId="LiveId" clId="{683FFB66-838F-4AB3-917F-05739161609B}" dt="2023-05-03T04:44:59.976" v="819" actId="20577"/>
          <ac:spMkLst>
            <pc:docMk/>
            <pc:sldMk cId="3620469265" sldId="284"/>
            <ac:spMk id="8" creationId="{DD254DA7-1651-D64C-CD17-8013CA899D88}"/>
          </ac:spMkLst>
        </pc:spChg>
        <pc:picChg chg="add mod">
          <ac:chgData name="justin v kalappura" userId="332c4b1f09dcbc5f" providerId="LiveId" clId="{683FFB66-838F-4AB3-917F-05739161609B}" dt="2023-05-02T18:41:41.055" v="591" actId="1036"/>
          <ac:picMkLst>
            <pc:docMk/>
            <pc:sldMk cId="3620469265" sldId="284"/>
            <ac:picMk id="2" creationId="{61C9E756-D7CC-EABC-0845-1616D1175D81}"/>
          </ac:picMkLst>
        </pc:picChg>
        <pc:picChg chg="add del mod">
          <ac:chgData name="justin v kalappura" userId="332c4b1f09dcbc5f" providerId="LiveId" clId="{683FFB66-838F-4AB3-917F-05739161609B}" dt="2023-05-03T03:54:31.661" v="635" actId="478"/>
          <ac:picMkLst>
            <pc:docMk/>
            <pc:sldMk cId="3620469265" sldId="284"/>
            <ac:picMk id="5" creationId="{B8F566C4-E535-7630-0F08-343A77596D4F}"/>
          </ac:picMkLst>
        </pc:picChg>
        <pc:picChg chg="add del mod">
          <ac:chgData name="justin v kalappura" userId="332c4b1f09dcbc5f" providerId="LiveId" clId="{683FFB66-838F-4AB3-917F-05739161609B}" dt="2023-05-03T03:54:15.111" v="632"/>
          <ac:picMkLst>
            <pc:docMk/>
            <pc:sldMk cId="3620469265" sldId="284"/>
            <ac:picMk id="6" creationId="{D1E079F5-C992-B3FA-CFF8-53EE22424D04}"/>
          </ac:picMkLst>
        </pc:picChg>
      </pc:sldChg>
      <pc:sldChg chg="addSp modSp new mod">
        <pc:chgData name="justin v kalappura" userId="332c4b1f09dcbc5f" providerId="LiveId" clId="{683FFB66-838F-4AB3-917F-05739161609B}" dt="2023-05-03T19:23:07.139" v="1642" actId="14100"/>
        <pc:sldMkLst>
          <pc:docMk/>
          <pc:sldMk cId="2898890731" sldId="285"/>
        </pc:sldMkLst>
        <pc:spChg chg="add mod">
          <ac:chgData name="justin v kalappura" userId="332c4b1f09dcbc5f" providerId="LiveId" clId="{683FFB66-838F-4AB3-917F-05739161609B}" dt="2023-05-03T18:48:05.446" v="1575"/>
          <ac:spMkLst>
            <pc:docMk/>
            <pc:sldMk cId="2898890731" sldId="285"/>
            <ac:spMk id="3" creationId="{82208DC5-19FD-4E01-4291-90BD102BE546}"/>
          </ac:spMkLst>
        </pc:spChg>
        <pc:picChg chg="add mod">
          <ac:chgData name="justin v kalappura" userId="332c4b1f09dcbc5f" providerId="LiveId" clId="{683FFB66-838F-4AB3-917F-05739161609B}" dt="2023-05-03T18:48:05.446" v="1575"/>
          <ac:picMkLst>
            <pc:docMk/>
            <pc:sldMk cId="2898890731" sldId="285"/>
            <ac:picMk id="2" creationId="{6C599D80-6E9E-7FF7-2FD5-CE88ABC622B6}"/>
          </ac:picMkLst>
        </pc:picChg>
        <pc:picChg chg="add mod">
          <ac:chgData name="justin v kalappura" userId="332c4b1f09dcbc5f" providerId="LiveId" clId="{683FFB66-838F-4AB3-917F-05739161609B}" dt="2023-05-03T19:23:07.139" v="1642" actId="14100"/>
          <ac:picMkLst>
            <pc:docMk/>
            <pc:sldMk cId="2898890731" sldId="285"/>
            <ac:picMk id="5" creationId="{3A30718C-A63C-E76B-5BFF-3EE6336D3CF7}"/>
          </ac:picMkLst>
        </pc:picChg>
      </pc:sldChg>
      <pc:sldChg chg="addSp modSp new del mod">
        <pc:chgData name="justin v kalappura" userId="332c4b1f09dcbc5f" providerId="LiveId" clId="{683FFB66-838F-4AB3-917F-05739161609B}" dt="2023-05-03T18:54:15.432" v="1597" actId="47"/>
        <pc:sldMkLst>
          <pc:docMk/>
          <pc:sldMk cId="1651835836" sldId="286"/>
        </pc:sldMkLst>
        <pc:spChg chg="add mod">
          <ac:chgData name="justin v kalappura" userId="332c4b1f09dcbc5f" providerId="LiveId" clId="{683FFB66-838F-4AB3-917F-05739161609B}" dt="2023-05-03T18:54:13.413" v="1596" actId="6549"/>
          <ac:spMkLst>
            <pc:docMk/>
            <pc:sldMk cId="1651835836" sldId="286"/>
            <ac:spMk id="3" creationId="{7431BE30-A26C-5649-4179-C899B36459AB}"/>
          </ac:spMkLst>
        </pc:spChg>
      </pc:sldChg>
      <pc:sldChg chg="addSp delSp modSp new del mod">
        <pc:chgData name="justin v kalappura" userId="332c4b1f09dcbc5f" providerId="LiveId" clId="{683FFB66-838F-4AB3-917F-05739161609B}" dt="2023-05-03T18:52:52.878" v="1593" actId="47"/>
        <pc:sldMkLst>
          <pc:docMk/>
          <pc:sldMk cId="1759785104" sldId="286"/>
        </pc:sldMkLst>
        <pc:spChg chg="add mod">
          <ac:chgData name="justin v kalappura" userId="332c4b1f09dcbc5f" providerId="LiveId" clId="{683FFB66-838F-4AB3-917F-05739161609B}" dt="2023-05-03T18:48:40.331" v="1582"/>
          <ac:spMkLst>
            <pc:docMk/>
            <pc:sldMk cId="1759785104" sldId="286"/>
            <ac:spMk id="4" creationId="{3AC94A69-E9EB-DC4F-2D75-416E7311FD97}"/>
          </ac:spMkLst>
        </pc:spChg>
        <pc:picChg chg="add del">
          <ac:chgData name="justin v kalappura" userId="332c4b1f09dcbc5f" providerId="LiveId" clId="{683FFB66-838F-4AB3-917F-05739161609B}" dt="2023-05-03T18:48:43.195" v="1583" actId="478"/>
          <ac:picMkLst>
            <pc:docMk/>
            <pc:sldMk cId="1759785104" sldId="286"/>
            <ac:picMk id="2" creationId="{D0D220CF-2DEF-D1F9-D835-8950DE50E9C4}"/>
          </ac:picMkLst>
        </pc:picChg>
        <pc:picChg chg="add mod">
          <ac:chgData name="justin v kalappura" userId="332c4b1f09dcbc5f" providerId="LiveId" clId="{683FFB66-838F-4AB3-917F-05739161609B}" dt="2023-05-03T18:48:40.331" v="1582"/>
          <ac:picMkLst>
            <pc:docMk/>
            <pc:sldMk cId="1759785104" sldId="286"/>
            <ac:picMk id="3" creationId="{8DB6B091-F1B6-110C-49A2-D31E6C1F682F}"/>
          </ac:picMkLst>
        </pc:picChg>
        <pc:picChg chg="add mod">
          <ac:chgData name="justin v kalappura" userId="332c4b1f09dcbc5f" providerId="LiveId" clId="{683FFB66-838F-4AB3-917F-05739161609B}" dt="2023-05-03T18:49:02.521" v="1586" actId="1076"/>
          <ac:picMkLst>
            <pc:docMk/>
            <pc:sldMk cId="1759785104" sldId="286"/>
            <ac:picMk id="6" creationId="{868E24C6-79FC-2BF6-00C2-A857983CC35E}"/>
          </ac:picMkLst>
        </pc:picChg>
      </pc:sldChg>
      <pc:sldChg chg="modSp new del mod">
        <pc:chgData name="justin v kalappura" userId="332c4b1f09dcbc5f" providerId="LiveId" clId="{683FFB66-838F-4AB3-917F-05739161609B}" dt="2023-05-03T18:54:35.036" v="1603" actId="47"/>
        <pc:sldMkLst>
          <pc:docMk/>
          <pc:sldMk cId="2593655108" sldId="286"/>
        </pc:sldMkLst>
        <pc:spChg chg="mod">
          <ac:chgData name="justin v kalappura" userId="332c4b1f09dcbc5f" providerId="LiveId" clId="{683FFB66-838F-4AB3-917F-05739161609B}" dt="2023-05-03T18:54:25.393" v="1600"/>
          <ac:spMkLst>
            <pc:docMk/>
            <pc:sldMk cId="2593655108" sldId="286"/>
            <ac:spMk id="2" creationId="{714C2A21-89F4-85E8-1814-FE1929B2BBBD}"/>
          </ac:spMkLst>
        </pc:spChg>
        <pc:spChg chg="mod">
          <ac:chgData name="justin v kalappura" userId="332c4b1f09dcbc5f" providerId="LiveId" clId="{683FFB66-838F-4AB3-917F-05739161609B}" dt="2023-05-03T18:54:27.555" v="1602"/>
          <ac:spMkLst>
            <pc:docMk/>
            <pc:sldMk cId="2593655108" sldId="286"/>
            <ac:spMk id="3" creationId="{5274C789-7BA7-8B6A-E5F1-56799194F696}"/>
          </ac:spMkLst>
        </pc:spChg>
      </pc:sldChg>
      <pc:sldChg chg="addSp modSp new mod">
        <pc:chgData name="justin v kalappura" userId="332c4b1f09dcbc5f" providerId="LiveId" clId="{683FFB66-838F-4AB3-917F-05739161609B}" dt="2023-05-03T19:21:50.027" v="1627" actId="1076"/>
        <pc:sldMkLst>
          <pc:docMk/>
          <pc:sldMk cId="3236892328" sldId="286"/>
        </pc:sldMkLst>
        <pc:spChg chg="add mod">
          <ac:chgData name="justin v kalappura" userId="332c4b1f09dcbc5f" providerId="LiveId" clId="{683FFB66-838F-4AB3-917F-05739161609B}" dt="2023-05-03T19:21:31.410" v="1622"/>
          <ac:spMkLst>
            <pc:docMk/>
            <pc:sldMk cId="3236892328" sldId="286"/>
            <ac:spMk id="3" creationId="{0C5556CB-5814-6E7A-5879-86D4BDC17AC3}"/>
          </ac:spMkLst>
        </pc:spChg>
        <pc:picChg chg="add mod">
          <ac:chgData name="justin v kalappura" userId="332c4b1f09dcbc5f" providerId="LiveId" clId="{683FFB66-838F-4AB3-917F-05739161609B}" dt="2023-05-03T19:21:31.410" v="1622"/>
          <ac:picMkLst>
            <pc:docMk/>
            <pc:sldMk cId="3236892328" sldId="286"/>
            <ac:picMk id="2" creationId="{76DE4787-5F6C-6973-5B1E-19C9775ADB11}"/>
          </ac:picMkLst>
        </pc:picChg>
        <pc:picChg chg="add mod">
          <ac:chgData name="justin v kalappura" userId="332c4b1f09dcbc5f" providerId="LiveId" clId="{683FFB66-838F-4AB3-917F-05739161609B}" dt="2023-05-03T19:21:50.027" v="1627" actId="1076"/>
          <ac:picMkLst>
            <pc:docMk/>
            <pc:sldMk cId="3236892328" sldId="286"/>
            <ac:picMk id="5" creationId="{4A23400D-93DD-19D2-8C6F-F725B68CF891}"/>
          </ac:picMkLst>
        </pc:picChg>
      </pc:sldChg>
      <pc:sldChg chg="addSp delSp modSp new mod">
        <pc:chgData name="justin v kalappura" userId="332c4b1f09dcbc5f" providerId="LiveId" clId="{683FFB66-838F-4AB3-917F-05739161609B}" dt="2023-05-03T19:22:33.877" v="1637" actId="1076"/>
        <pc:sldMkLst>
          <pc:docMk/>
          <pc:sldMk cId="623365182" sldId="287"/>
        </pc:sldMkLst>
        <pc:spChg chg="add mod">
          <ac:chgData name="justin v kalappura" userId="332c4b1f09dcbc5f" providerId="LiveId" clId="{683FFB66-838F-4AB3-917F-05739161609B}" dt="2023-05-03T19:21:33.789" v="1623"/>
          <ac:spMkLst>
            <pc:docMk/>
            <pc:sldMk cId="623365182" sldId="287"/>
            <ac:spMk id="3" creationId="{78C7F718-1CE7-23BD-15B7-1C04BFE1D403}"/>
          </ac:spMkLst>
        </pc:spChg>
        <pc:picChg chg="add mod">
          <ac:chgData name="justin v kalappura" userId="332c4b1f09dcbc5f" providerId="LiveId" clId="{683FFB66-838F-4AB3-917F-05739161609B}" dt="2023-05-03T19:21:33.789" v="1623"/>
          <ac:picMkLst>
            <pc:docMk/>
            <pc:sldMk cId="623365182" sldId="287"/>
            <ac:picMk id="2" creationId="{57F8CAA9-D230-7CF6-74D3-FADC24B81BBC}"/>
          </ac:picMkLst>
        </pc:picChg>
        <pc:picChg chg="add mod">
          <ac:chgData name="justin v kalappura" userId="332c4b1f09dcbc5f" providerId="LiveId" clId="{683FFB66-838F-4AB3-917F-05739161609B}" dt="2023-05-03T19:22:33.877" v="1637" actId="1076"/>
          <ac:picMkLst>
            <pc:docMk/>
            <pc:sldMk cId="623365182" sldId="287"/>
            <ac:picMk id="5" creationId="{5432B05D-7F59-8A5E-FE8D-E604FC335C91}"/>
          </ac:picMkLst>
        </pc:picChg>
        <pc:picChg chg="add del mod">
          <ac:chgData name="justin v kalappura" userId="332c4b1f09dcbc5f" providerId="LiveId" clId="{683FFB66-838F-4AB3-917F-05739161609B}" dt="2023-05-03T19:22:23.889" v="1633" actId="21"/>
          <ac:picMkLst>
            <pc:docMk/>
            <pc:sldMk cId="623365182" sldId="287"/>
            <ac:picMk id="7" creationId="{6D60C1BA-FC9B-ED55-7794-83893294FDF4}"/>
          </ac:picMkLst>
        </pc:picChg>
      </pc:sldChg>
      <pc:sldChg chg="addSp modSp new mod">
        <pc:chgData name="justin v kalappura" userId="332c4b1f09dcbc5f" providerId="LiveId" clId="{683FFB66-838F-4AB3-917F-05739161609B}" dt="2023-05-03T19:22:45.229" v="1639"/>
        <pc:sldMkLst>
          <pc:docMk/>
          <pc:sldMk cId="1196056608" sldId="288"/>
        </pc:sldMkLst>
        <pc:spChg chg="add mod">
          <ac:chgData name="justin v kalappura" userId="332c4b1f09dcbc5f" providerId="LiveId" clId="{683FFB66-838F-4AB3-917F-05739161609B}" dt="2023-05-03T19:22:45.229" v="1639"/>
          <ac:spMkLst>
            <pc:docMk/>
            <pc:sldMk cId="1196056608" sldId="288"/>
            <ac:spMk id="4" creationId="{5EFBC62A-7CE7-9B6D-D837-568AA5D4C1CB}"/>
          </ac:spMkLst>
        </pc:spChg>
        <pc:picChg chg="add mod">
          <ac:chgData name="justin v kalappura" userId="332c4b1f09dcbc5f" providerId="LiveId" clId="{683FFB66-838F-4AB3-917F-05739161609B}" dt="2023-05-03T19:22:36.205" v="1638" actId="1076"/>
          <ac:picMkLst>
            <pc:docMk/>
            <pc:sldMk cId="1196056608" sldId="288"/>
            <ac:picMk id="2" creationId="{D5429B92-6DC8-F672-B64E-46E560BA8FB9}"/>
          </ac:picMkLst>
        </pc:picChg>
        <pc:picChg chg="add mod">
          <ac:chgData name="justin v kalappura" userId="332c4b1f09dcbc5f" providerId="LiveId" clId="{683FFB66-838F-4AB3-917F-05739161609B}" dt="2023-05-03T19:22:45.229" v="1639"/>
          <ac:picMkLst>
            <pc:docMk/>
            <pc:sldMk cId="1196056608" sldId="288"/>
            <ac:picMk id="3" creationId="{B2F64744-FE6A-195B-D36A-AFE38D34AA54}"/>
          </ac:picMkLst>
        </pc:picChg>
      </pc:sldChg>
      <pc:sldChg chg="addSp modSp new mod">
        <pc:chgData name="justin v kalappura" userId="332c4b1f09dcbc5f" providerId="LiveId" clId="{683FFB66-838F-4AB3-917F-05739161609B}" dt="2023-05-04T02:20:56.789" v="2571" actId="20577"/>
        <pc:sldMkLst>
          <pc:docMk/>
          <pc:sldMk cId="1369781409" sldId="289"/>
        </pc:sldMkLst>
        <pc:spChg chg="add mod">
          <ac:chgData name="justin v kalappura" userId="332c4b1f09dcbc5f" providerId="LiveId" clId="{683FFB66-838F-4AB3-917F-05739161609B}" dt="2023-05-04T01:39:50.989" v="1985"/>
          <ac:spMkLst>
            <pc:docMk/>
            <pc:sldMk cId="1369781409" sldId="289"/>
            <ac:spMk id="3" creationId="{F8DB7EE2-6D40-E31E-CA46-51CCE375688E}"/>
          </ac:spMkLst>
        </pc:spChg>
        <pc:spChg chg="add mod">
          <ac:chgData name="justin v kalappura" userId="332c4b1f09dcbc5f" providerId="LiveId" clId="{683FFB66-838F-4AB3-917F-05739161609B}" dt="2023-05-04T02:20:56.789" v="2571" actId="20577"/>
          <ac:spMkLst>
            <pc:docMk/>
            <pc:sldMk cId="1369781409" sldId="289"/>
            <ac:spMk id="5" creationId="{68144288-C795-08CC-FE6C-87A1F3938D6C}"/>
          </ac:spMkLst>
        </pc:spChg>
        <pc:picChg chg="add mod">
          <ac:chgData name="justin v kalappura" userId="332c4b1f09dcbc5f" providerId="LiveId" clId="{683FFB66-838F-4AB3-917F-05739161609B}" dt="2023-05-04T01:39:50.989" v="1985"/>
          <ac:picMkLst>
            <pc:docMk/>
            <pc:sldMk cId="1369781409" sldId="289"/>
            <ac:picMk id="2" creationId="{CB6A5DED-3040-5FEE-B218-2333F7B3A98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78787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AmalJyothi</a:t>
            </a:r>
            <a:r>
              <a:rPr spc="-20" dirty="0"/>
              <a:t> </a:t>
            </a:r>
            <a:r>
              <a:rPr dirty="0"/>
              <a:t>College of</a:t>
            </a:r>
            <a:r>
              <a:rPr spc="-5" dirty="0"/>
              <a:t> </a:t>
            </a:r>
            <a:r>
              <a:rPr dirty="0"/>
              <a:t>Engineering</a:t>
            </a:r>
            <a:r>
              <a:rPr spc="-40" dirty="0"/>
              <a:t> </a:t>
            </a:r>
            <a:r>
              <a:rPr spc="-10" dirty="0"/>
              <a:t>Kanjirappally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78787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78787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AmalJyothi</a:t>
            </a:r>
            <a:r>
              <a:rPr spc="-20" dirty="0"/>
              <a:t> </a:t>
            </a:r>
            <a:r>
              <a:rPr dirty="0"/>
              <a:t>College of</a:t>
            </a:r>
            <a:r>
              <a:rPr spc="-5" dirty="0"/>
              <a:t> </a:t>
            </a:r>
            <a:r>
              <a:rPr dirty="0"/>
              <a:t>Engineering</a:t>
            </a:r>
            <a:r>
              <a:rPr spc="-40" dirty="0"/>
              <a:t> </a:t>
            </a:r>
            <a:r>
              <a:rPr spc="-10" dirty="0"/>
              <a:t>Kanjirappally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78787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78787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AmalJyothi</a:t>
            </a:r>
            <a:r>
              <a:rPr spc="-20" dirty="0"/>
              <a:t> </a:t>
            </a:r>
            <a:r>
              <a:rPr dirty="0"/>
              <a:t>College of</a:t>
            </a:r>
            <a:r>
              <a:rPr spc="-5" dirty="0"/>
              <a:t> </a:t>
            </a:r>
            <a:r>
              <a:rPr dirty="0"/>
              <a:t>Engineering</a:t>
            </a:r>
            <a:r>
              <a:rPr spc="-40" dirty="0"/>
              <a:t> </a:t>
            </a:r>
            <a:r>
              <a:rPr spc="-10" dirty="0"/>
              <a:t>Kanjirappally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5/4/2023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78787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78787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AmalJyothi</a:t>
            </a:r>
            <a:r>
              <a:rPr spc="-20" dirty="0"/>
              <a:t> </a:t>
            </a:r>
            <a:r>
              <a:rPr dirty="0"/>
              <a:t>College of</a:t>
            </a:r>
            <a:r>
              <a:rPr spc="-5" dirty="0"/>
              <a:t> </a:t>
            </a:r>
            <a:r>
              <a:rPr dirty="0"/>
              <a:t>Engineering</a:t>
            </a:r>
            <a:r>
              <a:rPr spc="-40" dirty="0"/>
              <a:t> </a:t>
            </a:r>
            <a:r>
              <a:rPr spc="-10" dirty="0"/>
              <a:t>Kanjirappally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5/4/2023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78787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78787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AmalJyothi</a:t>
            </a:r>
            <a:r>
              <a:rPr spc="-20" dirty="0"/>
              <a:t> </a:t>
            </a:r>
            <a:r>
              <a:rPr dirty="0"/>
              <a:t>College of</a:t>
            </a:r>
            <a:r>
              <a:rPr spc="-5" dirty="0"/>
              <a:t> </a:t>
            </a:r>
            <a:r>
              <a:rPr dirty="0"/>
              <a:t>Engineering</a:t>
            </a:r>
            <a:r>
              <a:rPr spc="-40" dirty="0"/>
              <a:t> </a:t>
            </a:r>
            <a:r>
              <a:rPr spc="-10" dirty="0"/>
              <a:t>Kanjirappally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5/4/2023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78787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6939" y="592327"/>
            <a:ext cx="10287000" cy="72936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31239" y="1496060"/>
            <a:ext cx="10245725" cy="4221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613909" y="6465214"/>
            <a:ext cx="2962275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78787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AmalJyothi</a:t>
            </a:r>
            <a:r>
              <a:rPr spc="-20" dirty="0"/>
              <a:t> </a:t>
            </a:r>
            <a:r>
              <a:rPr dirty="0"/>
              <a:t>College of</a:t>
            </a:r>
            <a:r>
              <a:rPr spc="-5" dirty="0"/>
              <a:t> </a:t>
            </a:r>
            <a:r>
              <a:rPr dirty="0"/>
              <a:t>Engineering</a:t>
            </a:r>
            <a:r>
              <a:rPr spc="-40" dirty="0"/>
              <a:t> </a:t>
            </a:r>
            <a:r>
              <a:rPr spc="-10" dirty="0"/>
              <a:t>Kanjirappally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068557" y="6465214"/>
            <a:ext cx="244475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78787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vestopedia.com/terms/c/crowdfunding.as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2200" y="1693268"/>
            <a:ext cx="7696200" cy="1735732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2065" marR="5080" indent="-2540" algn="ctr">
              <a:lnSpc>
                <a:spcPct val="90000"/>
              </a:lnSpc>
              <a:spcBef>
                <a:spcPts val="575"/>
              </a:spcBef>
              <a:tabLst>
                <a:tab pos="7374255" algn="l"/>
              </a:tabLst>
            </a:pPr>
            <a:r>
              <a:rPr lang="en-US" sz="4000" dirty="0">
                <a:latin typeface="+mj-lt"/>
              </a:rPr>
              <a:t>Integrating </a:t>
            </a:r>
            <a:r>
              <a:rPr lang="en-US" sz="4000" dirty="0">
                <a:solidFill>
                  <a:srgbClr val="FF0000"/>
                </a:solidFill>
                <a:latin typeface="+mj-lt"/>
              </a:rPr>
              <a:t>Blockchain Implemented Crowdfunding </a:t>
            </a:r>
            <a:r>
              <a:rPr lang="en-US" sz="4000" dirty="0">
                <a:latin typeface="+mj-lt"/>
              </a:rPr>
              <a:t>as a Feature to </a:t>
            </a:r>
            <a:br>
              <a:rPr lang="en-US" sz="4000" dirty="0">
                <a:latin typeface="+mj-lt"/>
              </a:rPr>
            </a:br>
            <a:r>
              <a:rPr lang="en-US" sz="4000" dirty="0">
                <a:latin typeface="+mj-lt"/>
              </a:rPr>
              <a:t>Social Media</a:t>
            </a:r>
            <a:endParaRPr sz="4000" dirty="0">
              <a:latin typeface="+mj-l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38600" y="6248400"/>
            <a:ext cx="502920" cy="501393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4613909" y="6400800"/>
            <a:ext cx="29622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AmalJyothi</a:t>
            </a:r>
            <a:r>
              <a:rPr spc="-20" dirty="0"/>
              <a:t> </a:t>
            </a:r>
            <a:r>
              <a:rPr dirty="0"/>
              <a:t>College of</a:t>
            </a:r>
            <a:r>
              <a:rPr spc="-5" dirty="0"/>
              <a:t> </a:t>
            </a:r>
            <a:r>
              <a:rPr dirty="0"/>
              <a:t>Engineering</a:t>
            </a:r>
            <a:r>
              <a:rPr spc="-40" dirty="0"/>
              <a:t> </a:t>
            </a:r>
            <a:r>
              <a:rPr spc="-10" dirty="0"/>
              <a:t>Kanjirappally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</a:t>
            </a:fld>
            <a:endParaRPr spc="-25" dirty="0"/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F50370A3-2D2F-ED56-759F-007B8156D02A}"/>
              </a:ext>
            </a:extLst>
          </p:cNvPr>
          <p:cNvSpPr txBox="1">
            <a:spLocks/>
          </p:cNvSpPr>
          <p:nvPr/>
        </p:nvSpPr>
        <p:spPr>
          <a:xfrm>
            <a:off x="7315200" y="3988619"/>
            <a:ext cx="2962275" cy="926279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>
            <a:lvl1pPr>
              <a:defRPr sz="4400" b="1" i="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065" marR="5080" indent="-2540" algn="ctr">
              <a:lnSpc>
                <a:spcPct val="90000"/>
              </a:lnSpc>
              <a:spcBef>
                <a:spcPts val="575"/>
              </a:spcBef>
              <a:tabLst>
                <a:tab pos="7374255" algn="l"/>
              </a:tabLst>
            </a:pPr>
            <a:r>
              <a:rPr lang="en-US" sz="2800" dirty="0"/>
              <a:t>Submitted by,</a:t>
            </a:r>
          </a:p>
          <a:p>
            <a:pPr marL="12065" marR="5080" indent="-2540" algn="ctr">
              <a:lnSpc>
                <a:spcPct val="90000"/>
              </a:lnSpc>
              <a:spcBef>
                <a:spcPts val="575"/>
              </a:spcBef>
              <a:tabLst>
                <a:tab pos="7374255" algn="l"/>
              </a:tabLst>
            </a:pPr>
            <a:r>
              <a:rPr lang="en-US" sz="2800" dirty="0"/>
              <a:t>Justin v kalappura</a:t>
            </a:r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91AB7095-5B1B-13E4-C8A5-B78B6F0A29B4}"/>
              </a:ext>
            </a:extLst>
          </p:cNvPr>
          <p:cNvSpPr txBox="1">
            <a:spLocks/>
          </p:cNvSpPr>
          <p:nvPr/>
        </p:nvSpPr>
        <p:spPr>
          <a:xfrm>
            <a:off x="1143000" y="3988619"/>
            <a:ext cx="2962275" cy="926279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>
            <a:lvl1pPr>
              <a:defRPr sz="4400" b="1" i="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065" marR="5080" indent="-2540" algn="ctr">
              <a:lnSpc>
                <a:spcPct val="90000"/>
              </a:lnSpc>
              <a:spcBef>
                <a:spcPts val="575"/>
              </a:spcBef>
              <a:tabLst>
                <a:tab pos="7374255" algn="l"/>
              </a:tabLst>
            </a:pPr>
            <a:r>
              <a:rPr lang="en-US" sz="2800" dirty="0"/>
              <a:t>Guided by,</a:t>
            </a:r>
          </a:p>
          <a:p>
            <a:pPr marL="12065" marR="5080" indent="-2540" algn="ctr">
              <a:lnSpc>
                <a:spcPct val="90000"/>
              </a:lnSpc>
              <a:spcBef>
                <a:spcPts val="575"/>
              </a:spcBef>
              <a:tabLst>
                <a:tab pos="7374255" algn="l"/>
              </a:tabLst>
            </a:pPr>
            <a:r>
              <a:rPr lang="en-US" sz="2800" dirty="0"/>
              <a:t>G.S Ajith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38600" y="6248400"/>
            <a:ext cx="502920" cy="50292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4613909" y="6451600"/>
            <a:ext cx="29622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AmalJyothi</a:t>
            </a:r>
            <a:r>
              <a:rPr spc="-20" dirty="0"/>
              <a:t> </a:t>
            </a:r>
            <a:r>
              <a:rPr dirty="0"/>
              <a:t>College of</a:t>
            </a:r>
            <a:r>
              <a:rPr spc="-5" dirty="0"/>
              <a:t> </a:t>
            </a:r>
            <a:r>
              <a:rPr dirty="0"/>
              <a:t>Engineering</a:t>
            </a:r>
            <a:r>
              <a:rPr spc="-40" dirty="0"/>
              <a:t> </a:t>
            </a:r>
            <a:r>
              <a:rPr spc="-10" dirty="0"/>
              <a:t>Kanjirappally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0CE77B5-6FA6-8BA1-3F6C-4029080A31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923" y="1181100"/>
            <a:ext cx="10357109" cy="44958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E7413C9-ED16-B610-675E-793C1907015C}"/>
              </a:ext>
            </a:extLst>
          </p:cNvPr>
          <p:cNvSpPr txBox="1"/>
          <p:nvPr/>
        </p:nvSpPr>
        <p:spPr>
          <a:xfrm>
            <a:off x="4038600" y="5713960"/>
            <a:ext cx="38004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(iii) Crowdfund Smart Contract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4">
            <a:extLst>
              <a:ext uri="{FF2B5EF4-FFF2-40B4-BE49-F238E27FC236}">
                <a16:creationId xmlns:a16="http://schemas.microsoft.com/office/drawing/2014/main" id="{76DE4787-5F6C-6973-5B1E-19C9775ADB11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38600" y="6248400"/>
            <a:ext cx="502920" cy="502920"/>
          </a:xfrm>
          <a:prstGeom prst="rect">
            <a:avLst/>
          </a:prstGeom>
        </p:spPr>
      </p:pic>
      <p:sp>
        <p:nvSpPr>
          <p:cNvPr id="3" name="object 5">
            <a:extLst>
              <a:ext uri="{FF2B5EF4-FFF2-40B4-BE49-F238E27FC236}">
                <a16:creationId xmlns:a16="http://schemas.microsoft.com/office/drawing/2014/main" id="{0C5556CB-5814-6E7A-5879-86D4BDC17AC3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4613909" y="6451600"/>
            <a:ext cx="29622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AmalJyothi</a:t>
            </a:r>
            <a:r>
              <a:rPr spc="-20" dirty="0"/>
              <a:t> </a:t>
            </a:r>
            <a:r>
              <a:rPr dirty="0"/>
              <a:t>College of</a:t>
            </a:r>
            <a:r>
              <a:rPr spc="-5" dirty="0"/>
              <a:t> </a:t>
            </a:r>
            <a:r>
              <a:rPr dirty="0"/>
              <a:t>Engineering</a:t>
            </a:r>
            <a:r>
              <a:rPr spc="-40" dirty="0"/>
              <a:t> </a:t>
            </a:r>
            <a:r>
              <a:rPr spc="-10" dirty="0"/>
              <a:t>Kanjirappally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23400D-93DD-19D2-8C6F-F725B68CF8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939800"/>
            <a:ext cx="1020592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8923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4">
            <a:extLst>
              <a:ext uri="{FF2B5EF4-FFF2-40B4-BE49-F238E27FC236}">
                <a16:creationId xmlns:a16="http://schemas.microsoft.com/office/drawing/2014/main" id="{57F8CAA9-D230-7CF6-74D3-FADC24B81BBC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38600" y="6248400"/>
            <a:ext cx="502920" cy="502920"/>
          </a:xfrm>
          <a:prstGeom prst="rect">
            <a:avLst/>
          </a:prstGeom>
        </p:spPr>
      </p:pic>
      <p:sp>
        <p:nvSpPr>
          <p:cNvPr id="3" name="object 5">
            <a:extLst>
              <a:ext uri="{FF2B5EF4-FFF2-40B4-BE49-F238E27FC236}">
                <a16:creationId xmlns:a16="http://schemas.microsoft.com/office/drawing/2014/main" id="{78C7F718-1CE7-23BD-15B7-1C04BFE1D403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4613909" y="6451600"/>
            <a:ext cx="29622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AmalJyothi</a:t>
            </a:r>
            <a:r>
              <a:rPr spc="-20" dirty="0"/>
              <a:t> </a:t>
            </a:r>
            <a:r>
              <a:rPr dirty="0"/>
              <a:t>College of</a:t>
            </a:r>
            <a:r>
              <a:rPr spc="-5" dirty="0"/>
              <a:t> </a:t>
            </a:r>
            <a:r>
              <a:rPr dirty="0"/>
              <a:t>Engineering</a:t>
            </a:r>
            <a:r>
              <a:rPr spc="-40" dirty="0"/>
              <a:t> </a:t>
            </a:r>
            <a:r>
              <a:rPr spc="-10" dirty="0"/>
              <a:t>Kanjirappally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32B05D-7F59-8A5E-FE8D-E604FC335C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447800"/>
            <a:ext cx="911716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3651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5429B92-6DC8-F672-B64E-46E560BA8F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535" y="1219200"/>
            <a:ext cx="9342930" cy="3635055"/>
          </a:xfrm>
          <a:prstGeom prst="rect">
            <a:avLst/>
          </a:prstGeom>
        </p:spPr>
      </p:pic>
      <p:pic>
        <p:nvPicPr>
          <p:cNvPr id="3" name="object 4">
            <a:extLst>
              <a:ext uri="{FF2B5EF4-FFF2-40B4-BE49-F238E27FC236}">
                <a16:creationId xmlns:a16="http://schemas.microsoft.com/office/drawing/2014/main" id="{B2F64744-FE6A-195B-D36A-AFE38D34AA54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038600" y="6248400"/>
            <a:ext cx="502920" cy="502920"/>
          </a:xfrm>
          <a:prstGeom prst="rect">
            <a:avLst/>
          </a:prstGeom>
        </p:spPr>
      </p:pic>
      <p:sp>
        <p:nvSpPr>
          <p:cNvPr id="4" name="object 5">
            <a:extLst>
              <a:ext uri="{FF2B5EF4-FFF2-40B4-BE49-F238E27FC236}">
                <a16:creationId xmlns:a16="http://schemas.microsoft.com/office/drawing/2014/main" id="{5EFBC62A-7CE7-9B6D-D837-568AA5D4C1CB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4613909" y="6451600"/>
            <a:ext cx="29622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AmalJyothi</a:t>
            </a:r>
            <a:r>
              <a:rPr spc="-20" dirty="0"/>
              <a:t> </a:t>
            </a:r>
            <a:r>
              <a:rPr dirty="0"/>
              <a:t>College of</a:t>
            </a:r>
            <a:r>
              <a:rPr spc="-5" dirty="0"/>
              <a:t> </a:t>
            </a:r>
            <a:r>
              <a:rPr dirty="0"/>
              <a:t>Engineering</a:t>
            </a:r>
            <a:r>
              <a:rPr spc="-40" dirty="0"/>
              <a:t> </a:t>
            </a:r>
            <a:r>
              <a:rPr spc="-10" dirty="0"/>
              <a:t>Kanjirappally</a:t>
            </a:r>
          </a:p>
        </p:txBody>
      </p:sp>
    </p:spTree>
    <p:extLst>
      <p:ext uri="{BB962C8B-B14F-4D97-AF65-F5344CB8AC3E}">
        <p14:creationId xmlns:p14="http://schemas.microsoft.com/office/powerpoint/2010/main" val="11960566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4">
            <a:extLst>
              <a:ext uri="{FF2B5EF4-FFF2-40B4-BE49-F238E27FC236}">
                <a16:creationId xmlns:a16="http://schemas.microsoft.com/office/drawing/2014/main" id="{2ABB0AEF-9DEA-3A92-D84E-B0751D2AEFFD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38600" y="6248400"/>
            <a:ext cx="502920" cy="502920"/>
          </a:xfrm>
          <a:prstGeom prst="rect">
            <a:avLst/>
          </a:prstGeom>
        </p:spPr>
      </p:pic>
      <p:sp>
        <p:nvSpPr>
          <p:cNvPr id="3" name="object 5">
            <a:extLst>
              <a:ext uri="{FF2B5EF4-FFF2-40B4-BE49-F238E27FC236}">
                <a16:creationId xmlns:a16="http://schemas.microsoft.com/office/drawing/2014/main" id="{4199B3F5-DB5B-B8B8-7B19-A0072D961551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4613909" y="6451600"/>
            <a:ext cx="29622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AmalJyothi</a:t>
            </a:r>
            <a:r>
              <a:rPr spc="-20" dirty="0"/>
              <a:t> </a:t>
            </a:r>
            <a:r>
              <a:rPr dirty="0"/>
              <a:t>College of</a:t>
            </a:r>
            <a:r>
              <a:rPr spc="-5" dirty="0"/>
              <a:t> </a:t>
            </a:r>
            <a:r>
              <a:rPr dirty="0"/>
              <a:t>Engineering</a:t>
            </a:r>
            <a:r>
              <a:rPr spc="-40" dirty="0"/>
              <a:t> </a:t>
            </a:r>
            <a:r>
              <a:rPr spc="-10" dirty="0"/>
              <a:t>Kanjirappally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A86E58-CDFE-5FD4-7759-07CCA9DAAF0C}"/>
              </a:ext>
            </a:extLst>
          </p:cNvPr>
          <p:cNvSpPr txBox="1"/>
          <p:nvPr/>
        </p:nvSpPr>
        <p:spPr>
          <a:xfrm>
            <a:off x="3352800" y="304800"/>
            <a:ext cx="609442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IN" sz="4400" b="1" i="0" u="none" strike="noStrike" kern="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j-ea"/>
                <a:cs typeface="Calibri"/>
              </a:rPr>
              <a:t>5.CONCLUSION: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0455A5-4062-FF87-ABA3-983D06AD1CEC}"/>
              </a:ext>
            </a:extLst>
          </p:cNvPr>
          <p:cNvSpPr txBox="1"/>
          <p:nvPr/>
        </p:nvSpPr>
        <p:spPr>
          <a:xfrm>
            <a:off x="1481756" y="1600200"/>
            <a:ext cx="872904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Blockchain technology implemented crowdfunding can provide greater transparency and accountability to the system, which is currently lacking in traditional crowdfunding platforms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increase the chances of successfully raising funds for a cause</a:t>
            </a:r>
            <a:endParaRPr lang="en-US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use of smart contracts and Ethereum blockchain technology can help automate and execute transactions securely, transparently, and efficiently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help prevent overfunding and ensure that the funds are used for their intended purpose. </a:t>
            </a:r>
            <a:endParaRPr lang="en-US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integration of this feature with a social media platform can help promote crowdfunding campaigns and increase their visibility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we can conclude that in this research we proposes a solution to the existing issues in the crowdfunding system  and offers a more secure, transparent, and accountable solution for users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015812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4">
            <a:extLst>
              <a:ext uri="{FF2B5EF4-FFF2-40B4-BE49-F238E27FC236}">
                <a16:creationId xmlns:a16="http://schemas.microsoft.com/office/drawing/2014/main" id="{CCE32A1D-5275-5B85-743E-E84FCC2AC433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38600" y="6248400"/>
            <a:ext cx="502920" cy="502920"/>
          </a:xfrm>
          <a:prstGeom prst="rect">
            <a:avLst/>
          </a:prstGeom>
        </p:spPr>
      </p:pic>
      <p:sp>
        <p:nvSpPr>
          <p:cNvPr id="3" name="object 5">
            <a:extLst>
              <a:ext uri="{FF2B5EF4-FFF2-40B4-BE49-F238E27FC236}">
                <a16:creationId xmlns:a16="http://schemas.microsoft.com/office/drawing/2014/main" id="{2187911E-CB89-5185-96E6-5F17A44C2059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4613909" y="6451600"/>
            <a:ext cx="29622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AmalJyothi</a:t>
            </a:r>
            <a:r>
              <a:rPr spc="-20" dirty="0"/>
              <a:t> </a:t>
            </a:r>
            <a:r>
              <a:rPr dirty="0"/>
              <a:t>College of</a:t>
            </a:r>
            <a:r>
              <a:rPr spc="-5" dirty="0"/>
              <a:t> </a:t>
            </a:r>
            <a:r>
              <a:rPr dirty="0"/>
              <a:t>Engineering</a:t>
            </a:r>
            <a:r>
              <a:rPr spc="-40" dirty="0"/>
              <a:t> </a:t>
            </a:r>
            <a:r>
              <a:rPr spc="-10" dirty="0"/>
              <a:t>Kanjirappally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9DE0E8-09BE-8C1D-16FB-18072C229BE1}"/>
              </a:ext>
            </a:extLst>
          </p:cNvPr>
          <p:cNvSpPr txBox="1"/>
          <p:nvPr/>
        </p:nvSpPr>
        <p:spPr>
          <a:xfrm>
            <a:off x="4038600" y="304800"/>
            <a:ext cx="609442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400" b="1" spc="-10" dirty="0">
                <a:solidFill>
                  <a:prstClr val="black"/>
                </a:solidFill>
                <a:latin typeface="Calibri"/>
                <a:ea typeface="+mj-ea"/>
                <a:cs typeface="Calibri"/>
              </a:rPr>
              <a:t>6</a:t>
            </a:r>
            <a:r>
              <a:rPr kumimoji="0" lang="en-IN" sz="4400" b="1" i="0" u="none" strike="noStrike" kern="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j-ea"/>
                <a:cs typeface="Calibri"/>
              </a:rPr>
              <a:t>.References:</a:t>
            </a:r>
            <a:endParaRPr lang="en-IN" sz="4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9F35A1-0A51-9571-6A49-ABF736C27C4B}"/>
              </a:ext>
            </a:extLst>
          </p:cNvPr>
          <p:cNvSpPr txBox="1"/>
          <p:nvPr/>
        </p:nvSpPr>
        <p:spPr>
          <a:xfrm>
            <a:off x="1219200" y="1295400"/>
            <a:ext cx="9372600" cy="41220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457200" algn="just">
              <a:spcAft>
                <a:spcPts val="250"/>
              </a:spcAft>
              <a:buSzPts val="800"/>
              <a:buFont typeface="+mj-lt"/>
              <a:buAutoNum type="arabicPeriod"/>
              <a:tabLst>
                <a:tab pos="228600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hlinkClick r:id="rId3"/>
              </a:rPr>
              <a:t>https://www.investopedia.com/terms/c/crowdfunding.as</a:t>
            </a:r>
            <a:endParaRPr lang="en-US" sz="2000" dirty="0"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pPr marL="457200" indent="-457200" algn="just">
              <a:spcAft>
                <a:spcPts val="250"/>
              </a:spcAft>
              <a:buSzPts val="800"/>
              <a:buFont typeface="+mj-lt"/>
              <a:buAutoNum type="arabicPeriod"/>
              <a:tabLst>
                <a:tab pos="2286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R.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Böhme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, N. Christin, B. Edelman, and T. Moore, "Bitcoin: Economics, Technology, and</a:t>
            </a:r>
            <a:r>
              <a:rPr lang="en-US" dirty="0"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Governance," Journal of Economic Perspectives, vol. 29, no. 2, pp. 213-238, 2015.</a:t>
            </a:r>
            <a:endParaRPr lang="en-US" dirty="0"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pPr marL="457200" indent="-457200" algn="just">
              <a:spcAft>
                <a:spcPts val="250"/>
              </a:spcAft>
              <a:buSzPts val="800"/>
              <a:buFont typeface="+mj-lt"/>
              <a:buAutoNum type="arabicPeriod"/>
              <a:tabLst>
                <a:tab pos="2286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H.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Alsmadi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, A.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Elchouemi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, and A.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Bendahhou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, "Blockchain technology for crowdfunding: A decentralized approach," Journal of Theoretical and Applied Information Technology, vol. 97, no. 8, pp. 2094-2106, 2019.</a:t>
            </a:r>
            <a:endParaRPr lang="en-IN" sz="1800" dirty="0">
              <a:effectLst/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pPr marL="457200" indent="-457200" algn="just">
              <a:spcAft>
                <a:spcPts val="250"/>
              </a:spcAft>
              <a:buSzPts val="800"/>
              <a:buFont typeface="+mj-lt"/>
              <a:buAutoNum type="arabicPeriod"/>
              <a:tabLst>
                <a:tab pos="2286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T. Tran, N.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Niyato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, P. Wang, D. I. Kim, and D. N. Nguyen, "A Blockchain-Based Crowdfunding Framework for Sustainable and Socially Responsible Projects," IEEE Transactions on Engineering Management, vol. 66</a:t>
            </a:r>
            <a:endParaRPr lang="en-IN" sz="1800" dirty="0">
              <a:effectLst/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pPr marL="457200" indent="-457200" algn="just">
              <a:spcAft>
                <a:spcPts val="250"/>
              </a:spcAft>
              <a:buSzPts val="800"/>
              <a:buFont typeface="+mj-lt"/>
              <a:buAutoNum type="arabicPeriod"/>
              <a:tabLst>
                <a:tab pos="2286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Swan, M. (2021). Blockchain: Blueprint for a New Economy. O'Reilly Media, Inc.</a:t>
            </a:r>
          </a:p>
          <a:p>
            <a:pPr marL="457200" indent="-457200" algn="just">
              <a:spcAft>
                <a:spcPts val="250"/>
              </a:spcAft>
              <a:buSzPts val="800"/>
              <a:buFont typeface="+mj-lt"/>
              <a:buAutoNum type="arabicPeriod"/>
              <a:tabLst>
                <a:tab pos="2286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Zhu, H., Zhou, Z.Z. “Analysis and outlook of applications of blockchain technology to equity crowdfunding in China,”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Financ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Innov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, 2016</a:t>
            </a:r>
          </a:p>
          <a:p>
            <a:pPr marL="457200" indent="-457200" algn="just">
              <a:spcAft>
                <a:spcPts val="250"/>
              </a:spcAft>
              <a:buSzPts val="800"/>
              <a:buFont typeface="+mj-lt"/>
              <a:buAutoNum type="arabicPeriod"/>
              <a:tabLst>
                <a:tab pos="228600" algn="l"/>
              </a:tabLst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Gebert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, Michael, “Application of blockchain technology in crowdfunding,” New European.</a:t>
            </a:r>
            <a:endParaRPr lang="en-US" sz="2000" dirty="0">
              <a:effectLst/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pPr marL="342900" lvl="0" indent="-342900" algn="just">
              <a:lnSpc>
                <a:spcPts val="900"/>
              </a:lnSpc>
              <a:spcAft>
                <a:spcPts val="250"/>
              </a:spcAft>
              <a:buSzPts val="800"/>
              <a:buFont typeface="Times New Roman" panose="02020603050405020304" pitchFamily="18" charset="0"/>
              <a:buAutoNum type="arabicPeriod"/>
              <a:tabLst>
                <a:tab pos="228600" algn="l"/>
              </a:tabLst>
            </a:pPr>
            <a:endParaRPr lang="en-IN" sz="1400" dirty="0">
              <a:effectLst/>
              <a:latin typeface="Times New Roman" panose="02020603050405020304" pitchFamily="18" charset="0"/>
              <a:ea typeface="MS Mincho" panose="020206090402050803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436493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63746" y="2690316"/>
            <a:ext cx="406463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b="0" i="1" dirty="0">
                <a:solidFill>
                  <a:srgbClr val="FF0000"/>
                </a:solidFill>
                <a:latin typeface="Georgia"/>
                <a:cs typeface="Georgia"/>
              </a:rPr>
              <a:t>THANK</a:t>
            </a:r>
            <a:r>
              <a:rPr sz="5400" b="0" i="1" spc="-245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5400" b="0" i="1" spc="-25" dirty="0">
                <a:solidFill>
                  <a:srgbClr val="FF0000"/>
                </a:solidFill>
                <a:latin typeface="Georgia"/>
                <a:cs typeface="Georgia"/>
              </a:rPr>
              <a:t>YOU</a:t>
            </a:r>
            <a:endParaRPr sz="5400">
              <a:latin typeface="Georgia"/>
              <a:cs typeface="Georgi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38600" y="6248400"/>
            <a:ext cx="502920" cy="501393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4613909" y="6400800"/>
            <a:ext cx="29622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AmalJyothi</a:t>
            </a:r>
            <a:r>
              <a:rPr spc="-20" dirty="0"/>
              <a:t> </a:t>
            </a:r>
            <a:r>
              <a:rPr dirty="0"/>
              <a:t>College of</a:t>
            </a:r>
            <a:r>
              <a:rPr spc="-5" dirty="0"/>
              <a:t> </a:t>
            </a:r>
            <a:r>
              <a:rPr dirty="0"/>
              <a:t>Engineering</a:t>
            </a:r>
            <a:r>
              <a:rPr spc="-40" dirty="0"/>
              <a:t> </a:t>
            </a:r>
            <a:r>
              <a:rPr spc="-10" dirty="0"/>
              <a:t>Kanjirappally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16</a:t>
            </a:fld>
            <a:endParaRPr spc="-25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49583" y="424935"/>
            <a:ext cx="4112261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>
                <a:latin typeface="+mj-lt"/>
              </a:rPr>
              <a:t>CONTENTS</a:t>
            </a:r>
            <a:r>
              <a:rPr lang="en-IN" spc="-10" dirty="0">
                <a:latin typeface="+mj-lt"/>
              </a:rPr>
              <a:t>:</a:t>
            </a:r>
            <a:endParaRPr spc="-10" dirty="0">
              <a:latin typeface="+mj-l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00200" y="1731629"/>
            <a:ext cx="5636262" cy="2624436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65"/>
              </a:spcBef>
              <a:tabLst>
                <a:tab pos="241300" algn="l"/>
              </a:tabLst>
            </a:pPr>
            <a:r>
              <a:rPr lang="en-IN" sz="2800" spc="-10" dirty="0">
                <a:latin typeface="Calibri"/>
                <a:cs typeface="Calibri"/>
              </a:rPr>
              <a:t>1. </a:t>
            </a:r>
            <a:r>
              <a:rPr sz="2800" spc="-10" dirty="0">
                <a:latin typeface="Calibri"/>
                <a:cs typeface="Calibri"/>
              </a:rPr>
              <a:t>Introduction</a:t>
            </a:r>
            <a:endParaRPr lang="en-IN" sz="2800" spc="-1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  <a:tabLst>
                <a:tab pos="241300" algn="l"/>
              </a:tabLst>
            </a:pPr>
            <a:r>
              <a:rPr lang="en-IN" sz="2800" spc="-10" dirty="0">
                <a:latin typeface="Calibri"/>
                <a:cs typeface="Calibri"/>
              </a:rPr>
              <a:t>2. Literature Review</a:t>
            </a:r>
          </a:p>
          <a:p>
            <a:pPr marL="12700">
              <a:lnSpc>
                <a:spcPct val="100000"/>
              </a:lnSpc>
              <a:spcBef>
                <a:spcPts val="660"/>
              </a:spcBef>
              <a:tabLst>
                <a:tab pos="241300" algn="l"/>
              </a:tabLst>
            </a:pPr>
            <a:r>
              <a:rPr lang="en-IN" sz="2800" spc="-10" dirty="0">
                <a:latin typeface="Calibri"/>
                <a:cs typeface="Calibri"/>
              </a:rPr>
              <a:t>3. </a:t>
            </a:r>
            <a:r>
              <a:rPr sz="2800" spc="-10" dirty="0">
                <a:latin typeface="Calibri"/>
                <a:cs typeface="Calibri"/>
              </a:rPr>
              <a:t>Methodology</a:t>
            </a:r>
            <a:endParaRPr sz="2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  <a:tabLst>
                <a:tab pos="241300" algn="l"/>
              </a:tabLst>
            </a:pPr>
            <a:r>
              <a:rPr lang="en-IN" sz="2800" spc="-10" dirty="0">
                <a:latin typeface="Calibri"/>
                <a:cs typeface="Calibri"/>
              </a:rPr>
              <a:t>4. Results and Discussion</a:t>
            </a:r>
          </a:p>
          <a:p>
            <a:pPr marL="12700">
              <a:lnSpc>
                <a:spcPct val="100000"/>
              </a:lnSpc>
              <a:spcBef>
                <a:spcPts val="660"/>
              </a:spcBef>
              <a:tabLst>
                <a:tab pos="241300" algn="l"/>
              </a:tabLst>
            </a:pPr>
            <a:r>
              <a:rPr lang="en-IN" sz="2800" spc="-10" dirty="0">
                <a:latin typeface="Calibri"/>
                <a:cs typeface="Calibri"/>
              </a:rPr>
              <a:t>5. </a:t>
            </a:r>
            <a:r>
              <a:rPr sz="2800" spc="-10" dirty="0">
                <a:latin typeface="Calibri"/>
                <a:cs typeface="Calibri"/>
              </a:rPr>
              <a:t>Conclusion</a:t>
            </a:r>
            <a:endParaRPr lang="en-IN" sz="2800" spc="-10" dirty="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38600" y="6278880"/>
            <a:ext cx="502920" cy="50292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4624577" y="6400800"/>
            <a:ext cx="29622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AmalJyothi</a:t>
            </a:r>
            <a:r>
              <a:rPr spc="-20" dirty="0"/>
              <a:t> </a:t>
            </a:r>
            <a:r>
              <a:rPr dirty="0"/>
              <a:t>College of</a:t>
            </a:r>
            <a:r>
              <a:rPr spc="-5" dirty="0"/>
              <a:t> </a:t>
            </a:r>
            <a:r>
              <a:rPr dirty="0"/>
              <a:t>Engineering</a:t>
            </a:r>
            <a:r>
              <a:rPr spc="-40" dirty="0"/>
              <a:t> </a:t>
            </a:r>
            <a:r>
              <a:rPr spc="-10" dirty="0"/>
              <a:t>Kanjirappally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2</a:t>
            </a:fld>
            <a:endParaRPr spc="-25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00400" y="575049"/>
            <a:ext cx="548640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pc="-10" dirty="0">
                <a:latin typeface="+mj-lt"/>
              </a:rPr>
              <a:t>1.INTRODUCTION:</a:t>
            </a:r>
            <a:endParaRPr spc="-10" dirty="0">
              <a:latin typeface="+mj-l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70139" y="1551872"/>
            <a:ext cx="10359390" cy="493724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1. What is 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Crowdfunding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? 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                        –</a:t>
            </a:r>
            <a:r>
              <a:rPr lang="en-US" sz="2800" dirty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a type of online fundraising</a:t>
            </a:r>
            <a:endParaRPr lang="en-US" sz="28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algn="just"/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2.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What is Blockchain? 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                        </a:t>
            </a:r>
            <a:r>
              <a:rPr lang="en-US" sz="2800" dirty="0">
                <a:latin typeface="Times New Roman" panose="02020603050405020304" pitchFamily="18" charset="0"/>
                <a:ea typeface="SimSun" panose="02010600030101010101" pitchFamily="2" charset="-122"/>
              </a:rPr>
              <a:t>– </a:t>
            </a:r>
            <a:r>
              <a:rPr lang="en-US" sz="2000" dirty="0">
                <a:latin typeface="Times New Roman" panose="02020603050405020304" pitchFamily="18" charset="0"/>
                <a:ea typeface="SimSun" panose="02010600030101010101" pitchFamily="2" charset="-122"/>
              </a:rPr>
              <a:t>a system of nodes with common ledger in a peer to peer network</a:t>
            </a:r>
          </a:p>
          <a:p>
            <a:pPr algn="just"/>
            <a:endParaRPr lang="en-US" sz="20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algn="just"/>
            <a:endParaRPr lang="en-US" sz="28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algn="just"/>
            <a:endParaRPr lang="en-US" sz="28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algn="just"/>
            <a:endParaRPr lang="en-US" sz="28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algn="just"/>
            <a:endParaRPr lang="en-US" sz="28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algn="just"/>
            <a:endParaRPr lang="en-US" sz="28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algn="just"/>
            <a:endParaRPr lang="en-US" sz="28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algn="just"/>
            <a:endParaRPr lang="en-US" sz="28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3</a:t>
            </a:fld>
            <a:endParaRPr spc="-25" dirty="0"/>
          </a:p>
        </p:txBody>
      </p:sp>
      <p:pic>
        <p:nvPicPr>
          <p:cNvPr id="7" name="object 4">
            <a:extLst>
              <a:ext uri="{FF2B5EF4-FFF2-40B4-BE49-F238E27FC236}">
                <a16:creationId xmlns:a16="http://schemas.microsoft.com/office/drawing/2014/main" id="{1FBF5BAD-99C4-FCA1-20FC-FBCDFBAF8915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10000" y="6278880"/>
            <a:ext cx="502920" cy="502920"/>
          </a:xfrm>
          <a:prstGeom prst="rect">
            <a:avLst/>
          </a:prstGeom>
        </p:spPr>
      </p:pic>
      <p:sp>
        <p:nvSpPr>
          <p:cNvPr id="8" name="object 5">
            <a:extLst>
              <a:ext uri="{FF2B5EF4-FFF2-40B4-BE49-F238E27FC236}">
                <a16:creationId xmlns:a16="http://schemas.microsoft.com/office/drawing/2014/main" id="{8BAFDF74-C35D-EAB4-A190-97FEE9DE8FB9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4395977" y="6451600"/>
            <a:ext cx="29622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AmalJyothi</a:t>
            </a:r>
            <a:r>
              <a:rPr spc="-20" dirty="0"/>
              <a:t> </a:t>
            </a:r>
            <a:r>
              <a:rPr dirty="0"/>
              <a:t>College of</a:t>
            </a:r>
            <a:r>
              <a:rPr spc="-5" dirty="0"/>
              <a:t> </a:t>
            </a:r>
            <a:r>
              <a:rPr dirty="0"/>
              <a:t>Engineering</a:t>
            </a:r>
            <a:r>
              <a:rPr spc="-40" dirty="0"/>
              <a:t> </a:t>
            </a:r>
            <a:r>
              <a:rPr spc="-10" dirty="0"/>
              <a:t>Kanjirappally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7E882C-478E-A6AC-5088-04969A4B95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3584771"/>
            <a:ext cx="3784862" cy="219522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4">
            <a:extLst>
              <a:ext uri="{FF2B5EF4-FFF2-40B4-BE49-F238E27FC236}">
                <a16:creationId xmlns:a16="http://schemas.microsoft.com/office/drawing/2014/main" id="{CB6A5DED-3040-5FEE-B218-2333F7B3A98A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10000" y="6278880"/>
            <a:ext cx="502920" cy="502920"/>
          </a:xfrm>
          <a:prstGeom prst="rect">
            <a:avLst/>
          </a:prstGeom>
        </p:spPr>
      </p:pic>
      <p:sp>
        <p:nvSpPr>
          <p:cNvPr id="3" name="object 5">
            <a:extLst>
              <a:ext uri="{FF2B5EF4-FFF2-40B4-BE49-F238E27FC236}">
                <a16:creationId xmlns:a16="http://schemas.microsoft.com/office/drawing/2014/main" id="{F8DB7EE2-6D40-E31E-CA46-51CCE375688E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4395977" y="6451600"/>
            <a:ext cx="29622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AmalJyothi</a:t>
            </a:r>
            <a:r>
              <a:rPr spc="-20" dirty="0"/>
              <a:t> </a:t>
            </a:r>
            <a:r>
              <a:rPr dirty="0"/>
              <a:t>College of</a:t>
            </a:r>
            <a:r>
              <a:rPr spc="-5" dirty="0"/>
              <a:t> </a:t>
            </a:r>
            <a:r>
              <a:rPr dirty="0"/>
              <a:t>Engineering</a:t>
            </a:r>
            <a:r>
              <a:rPr spc="-40" dirty="0"/>
              <a:t> </a:t>
            </a:r>
            <a:r>
              <a:rPr spc="-10" dirty="0"/>
              <a:t>Kanjirappally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144288-C795-08CC-FE6C-87A1F3938D6C}"/>
              </a:ext>
            </a:extLst>
          </p:cNvPr>
          <p:cNvSpPr txBox="1"/>
          <p:nvPr/>
        </p:nvSpPr>
        <p:spPr>
          <a:xfrm>
            <a:off x="1143000" y="990600"/>
            <a:ext cx="8915400" cy="4339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3. Y crowdfunding feature to social media?</a:t>
            </a:r>
            <a:endParaRPr lang="en-US" sz="24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algn="just"/>
            <a:r>
              <a:rPr lang="en-US" sz="20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                     - To get easy access or more usability</a:t>
            </a:r>
          </a:p>
          <a:p>
            <a:pPr algn="just"/>
            <a:endParaRPr lang="en-US" sz="20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algn="just"/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4. Problem with </a:t>
            </a:r>
            <a:r>
              <a:rPr lang="en-IN" sz="2400" dirty="0">
                <a:latin typeface="Calibri"/>
                <a:cs typeface="Calibri"/>
              </a:rPr>
              <a:t>Existing System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Calibri"/>
              </a:rPr>
              <a:t>?</a:t>
            </a:r>
            <a:endParaRPr lang="en-US" sz="24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algn="just"/>
            <a:r>
              <a:rPr lang="en-US" sz="2000" dirty="0">
                <a:latin typeface="Times New Roman" panose="02020603050405020304" pitchFamily="18" charset="0"/>
                <a:ea typeface="SimSun" panose="02010600030101010101" pitchFamily="2" charset="-122"/>
              </a:rPr>
              <a:t>                      a. Not having equal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IN" sz="2000" b="0" i="0" dirty="0">
                <a:solidFill>
                  <a:schemeClr val="tx1"/>
                </a:solidFill>
                <a:effectLst/>
                <a:latin typeface="Google Sans"/>
              </a:rPr>
              <a:t>opportunity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000" dirty="0">
                <a:latin typeface="Times New Roman" panose="02020603050405020304" pitchFamily="18" charset="0"/>
                <a:ea typeface="SimSun" panose="02010600030101010101" pitchFamily="2" charset="-122"/>
              </a:rPr>
              <a:t>for every user to get funded equally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ea typeface="SimSun" panose="02010600030101010101" pitchFamily="2" charset="-122"/>
              </a:rPr>
              <a:t>                      b. Current financial status is not Transparent</a:t>
            </a:r>
            <a:r>
              <a:rPr lang="en-US" sz="2000" dirty="0">
                <a:latin typeface="Times New Roman" panose="02020603050405020304" pitchFamily="18" charset="0"/>
                <a:ea typeface="SimSun" panose="02010600030101010101" pitchFamily="2" charset="-122"/>
                <a:cs typeface="Calibri"/>
              </a:rPr>
              <a:t>                      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ea typeface="SimSun" panose="02010600030101010101" pitchFamily="2" charset="-122"/>
                <a:cs typeface="Calibri"/>
              </a:rPr>
              <a:t>                      c. Not supportive for normal people</a:t>
            </a:r>
          </a:p>
          <a:p>
            <a:pPr algn="just"/>
            <a:endParaRPr lang="en-US" sz="2000" dirty="0">
              <a:latin typeface="Times New Roman" panose="02020603050405020304" pitchFamily="18" charset="0"/>
              <a:ea typeface="SimSun" panose="02010600030101010101" pitchFamily="2" charset="-122"/>
              <a:cs typeface="Calibri"/>
            </a:endParaRPr>
          </a:p>
          <a:p>
            <a:pPr algn="just"/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5. 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Advantages of Proposed system?</a:t>
            </a:r>
          </a:p>
          <a:p>
            <a:pPr algn="just"/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        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1. Equal </a:t>
            </a:r>
            <a:r>
              <a:rPr lang="en-IN" sz="2000" b="0" i="0" dirty="0">
                <a:solidFill>
                  <a:schemeClr val="tx1"/>
                </a:solidFill>
                <a:effectLst/>
                <a:latin typeface="Google Sans"/>
              </a:rPr>
              <a:t>opportunity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for getting funded</a:t>
            </a:r>
          </a:p>
          <a:p>
            <a:pPr algn="just"/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             2. Transparent financial status</a:t>
            </a:r>
          </a:p>
          <a:p>
            <a:pPr algn="just"/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             3. Even supportive for normal people.</a:t>
            </a:r>
          </a:p>
          <a:p>
            <a:pPr algn="just"/>
            <a:endParaRPr lang="en-US" sz="2000" dirty="0">
              <a:latin typeface="Times New Roman" panose="02020603050405020304" pitchFamily="18" charset="0"/>
              <a:ea typeface="SimSun" panose="02010600030101010101" pitchFamily="2" charset="-122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69781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4">
            <a:extLst>
              <a:ext uri="{FF2B5EF4-FFF2-40B4-BE49-F238E27FC236}">
                <a16:creationId xmlns:a16="http://schemas.microsoft.com/office/drawing/2014/main" id="{95EBB3DC-E04B-AFB6-E66C-27A578F1B7DB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10000" y="6278880"/>
            <a:ext cx="502920" cy="502920"/>
          </a:xfrm>
          <a:prstGeom prst="rect">
            <a:avLst/>
          </a:prstGeom>
        </p:spPr>
      </p:pic>
      <p:sp>
        <p:nvSpPr>
          <p:cNvPr id="3" name="object 5">
            <a:extLst>
              <a:ext uri="{FF2B5EF4-FFF2-40B4-BE49-F238E27FC236}">
                <a16:creationId xmlns:a16="http://schemas.microsoft.com/office/drawing/2014/main" id="{2E284079-AEA0-7220-1E07-B164AA974F49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4395977" y="6451600"/>
            <a:ext cx="29622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AmalJyothi</a:t>
            </a:r>
            <a:r>
              <a:rPr spc="-20" dirty="0"/>
              <a:t> </a:t>
            </a:r>
            <a:r>
              <a:rPr dirty="0"/>
              <a:t>College of</a:t>
            </a:r>
            <a:r>
              <a:rPr spc="-5" dirty="0"/>
              <a:t> </a:t>
            </a:r>
            <a:r>
              <a:rPr dirty="0"/>
              <a:t>Engineering</a:t>
            </a:r>
            <a:r>
              <a:rPr spc="-40" dirty="0"/>
              <a:t> </a:t>
            </a:r>
            <a:r>
              <a:rPr spc="-10" dirty="0"/>
              <a:t>Kanjirappally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6D3A15-F558-8278-1E33-23EB920EE73C}"/>
              </a:ext>
            </a:extLst>
          </p:cNvPr>
          <p:cNvSpPr txBox="1"/>
          <p:nvPr/>
        </p:nvSpPr>
        <p:spPr>
          <a:xfrm>
            <a:off x="2829900" y="381000"/>
            <a:ext cx="609442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400" b="1" spc="-10" dirty="0">
                <a:latin typeface="+mj-lt"/>
              </a:rPr>
              <a:t>2. Literature Review:</a:t>
            </a:r>
            <a:endParaRPr lang="en-IN" sz="44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EA738D8-ED85-B47B-E001-4CB5A6C33A5B}"/>
              </a:ext>
            </a:extLst>
          </p:cNvPr>
          <p:cNvSpPr txBox="1"/>
          <p:nvPr/>
        </p:nvSpPr>
        <p:spPr>
          <a:xfrm>
            <a:off x="1219200" y="1479212"/>
            <a:ext cx="83820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1. One study by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Böhme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et al. 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                                      - 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highlights the </a:t>
            </a:r>
            <a:r>
              <a:rPr lang="en-US" sz="1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potential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of blockchain-based crowdfunding platforms to reduce </a:t>
            </a:r>
            <a:r>
              <a:rPr lang="en-US" sz="1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information </a:t>
            </a:r>
            <a:r>
              <a:rPr lang="en-US" sz="18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transperancy</a:t>
            </a:r>
            <a:r>
              <a:rPr lang="en-US" sz="1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between contributors and receivers. </a:t>
            </a:r>
          </a:p>
          <a:p>
            <a:pPr algn="just"/>
            <a:endParaRPr lang="en-US" dirty="0">
              <a:latin typeface="Times New Roman" panose="02020603050405020304" pitchFamily="18" charset="0"/>
              <a:ea typeface="SimSun" panose="02010600030101010101" pitchFamily="2" charset="-122"/>
              <a:cs typeface="Calibri"/>
            </a:endParaRPr>
          </a:p>
          <a:p>
            <a:pPr algn="just"/>
            <a:r>
              <a:rPr lang="en-US" sz="1800" dirty="0">
                <a:latin typeface="Times New Roman" panose="02020603050405020304" pitchFamily="18" charset="0"/>
                <a:ea typeface="SimSun" panose="02010600030101010101" pitchFamily="2" charset="-122"/>
                <a:cs typeface="Calibri"/>
              </a:rPr>
              <a:t>2. 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Another study by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Alsmadi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et al.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  <a:cs typeface="Calibri"/>
              </a:rPr>
              <a:t>                                      - 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proposes a blockchain-based crowdfunding platform will be a system that utilizes a </a:t>
            </a:r>
            <a:r>
              <a:rPr lang="en-US" sz="1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decentralized application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(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DApp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) to make sure the  transparency and immutability in the fundraising process. </a:t>
            </a:r>
          </a:p>
          <a:p>
            <a:pPr algn="just"/>
            <a:endParaRPr lang="en-US" dirty="0">
              <a:latin typeface="Times New Roman" panose="02020603050405020304" pitchFamily="18" charset="0"/>
              <a:ea typeface="SimSun" panose="02010600030101010101" pitchFamily="2" charset="-122"/>
              <a:cs typeface="Calibri"/>
            </a:endParaRPr>
          </a:p>
          <a:p>
            <a:pPr algn="just"/>
            <a:r>
              <a:rPr lang="en-US" sz="1800" dirty="0">
                <a:latin typeface="Times New Roman" panose="02020603050405020304" pitchFamily="18" charset="0"/>
                <a:ea typeface="SimSun" panose="02010600030101010101" pitchFamily="2" charset="-122"/>
                <a:cs typeface="Calibri"/>
              </a:rPr>
              <a:t>3.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A study by Tran et al.</a:t>
            </a:r>
            <a:endParaRPr lang="en-US" sz="1800" dirty="0">
              <a:effectLst/>
              <a:latin typeface="Times New Roman" panose="02020603050405020304" pitchFamily="18" charset="0"/>
              <a:ea typeface="SimSun" panose="02010600030101010101" pitchFamily="2" charset="-122"/>
              <a:cs typeface="Calibri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  <a:cs typeface="Calibri"/>
              </a:rPr>
              <a:t>                                     - 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proposes a blockchain-based crowdfunding platform that leverages an escrow mechanism to </a:t>
            </a:r>
            <a:r>
              <a:rPr lang="en-US" sz="1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minimize the risk of fraud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.</a:t>
            </a:r>
          </a:p>
          <a:p>
            <a:pPr algn="just"/>
            <a:endParaRPr lang="en-US" dirty="0">
              <a:latin typeface="Times New Roman" panose="02020603050405020304" pitchFamily="18" charset="0"/>
              <a:ea typeface="SimSun" panose="02010600030101010101" pitchFamily="2" charset="-122"/>
              <a:cs typeface="Calibri"/>
            </a:endParaRPr>
          </a:p>
          <a:p>
            <a:pPr algn="just"/>
            <a:r>
              <a:rPr lang="en-US" sz="1800" dirty="0">
                <a:latin typeface="Times New Roman" panose="02020603050405020304" pitchFamily="18" charset="0"/>
                <a:ea typeface="SimSun" panose="02010600030101010101" pitchFamily="2" charset="-122"/>
                <a:cs typeface="Calibri"/>
              </a:rPr>
              <a:t>4. 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According to the analysis conducted by Zhu and Zhou,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  <a:cs typeface="Calibri"/>
              </a:rPr>
              <a:t>                                     - 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blockchain remains an </a:t>
            </a:r>
            <a:r>
              <a:rPr lang="en-US" sz="1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emerging technology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that is currently at the </a:t>
            </a:r>
            <a:r>
              <a:rPr lang="en-US" sz="1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exploratory stage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.</a:t>
            </a:r>
            <a:endParaRPr lang="en-IN" sz="1800" dirty="0">
              <a:latin typeface="Calibri"/>
              <a:ea typeface="SimSun" panose="02010600030101010101" pitchFamily="2" charset="-122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62165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76600" y="457200"/>
            <a:ext cx="5026661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pc="-10" dirty="0">
                <a:latin typeface="+mj-lt"/>
              </a:rPr>
              <a:t>3.</a:t>
            </a:r>
            <a:r>
              <a:rPr spc="-10" dirty="0">
                <a:latin typeface="+mj-lt"/>
              </a:rPr>
              <a:t>METHODOLOGY</a:t>
            </a:r>
            <a:r>
              <a:rPr lang="en-IN" spc="-10" dirty="0">
                <a:latin typeface="+mj-lt"/>
              </a:rPr>
              <a:t>:</a:t>
            </a:r>
            <a:endParaRPr spc="-10" dirty="0">
              <a:latin typeface="+mj-l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19200" y="1295400"/>
            <a:ext cx="10358120" cy="5023811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241300" marR="5080" indent="-228600" algn="just">
              <a:spcBef>
                <a:spcPts val="1000"/>
              </a:spcBef>
              <a:buSzPct val="81818"/>
              <a:buFont typeface="Arial MT"/>
              <a:buChar char="•"/>
              <a:tabLst>
                <a:tab pos="305435" algn="l"/>
              </a:tabLst>
            </a:pP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Symbol" panose="05050102010706020507" pitchFamily="18" charset="2"/>
              </a:rPr>
              <a:t> Basic Things to know?</a:t>
            </a:r>
          </a:p>
          <a:p>
            <a:pPr marL="12700" marR="5080" lvl="3" algn="just">
              <a:spcBef>
                <a:spcPts val="1000"/>
              </a:spcBef>
              <a:buSzPct val="81818"/>
              <a:tabLst>
                <a:tab pos="305435" algn="l"/>
              </a:tabLst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Symbol" panose="05050102010706020507" pitchFamily="18" charset="2"/>
              </a:rPr>
              <a:t>           * Identify the network to deploy?</a:t>
            </a: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Symbol" panose="05050102010706020507" pitchFamily="18" charset="2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Symbol" panose="05050102010706020507" pitchFamily="18" charset="2"/>
              </a:rPr>
              <a:t>Ethreum</a:t>
            </a:r>
            <a:endParaRPr lang="en-US" b="1" dirty="0">
              <a:solidFill>
                <a:srgbClr val="000000"/>
              </a:solidFill>
              <a:latin typeface="Times New Roman" panose="02020603050405020304" pitchFamily="18" charset="0"/>
              <a:ea typeface="SimSun" panose="02010600030101010101" pitchFamily="2" charset="-122"/>
              <a:cs typeface="Symbol" panose="05050102010706020507" pitchFamily="18" charset="2"/>
            </a:endParaRPr>
          </a:p>
          <a:p>
            <a:pPr marL="12700" marR="5080" lvl="3" algn="just">
              <a:spcBef>
                <a:spcPts val="1000"/>
              </a:spcBef>
              <a:buSzPct val="81818"/>
              <a:tabLst>
                <a:tab pos="305435" algn="l"/>
              </a:tabLst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Symbol" panose="05050102010706020507" pitchFamily="18" charset="2"/>
              </a:rPr>
              <a:t>           * Coin needed to make transaction in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Symbol" panose="05050102010706020507" pitchFamily="18" charset="2"/>
              </a:rPr>
              <a:t>Ethreum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Symbol" panose="05050102010706020507" pitchFamily="18" charset="2"/>
              </a:rPr>
              <a:t>?</a:t>
            </a: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Symbol" panose="05050102010706020507" pitchFamily="18" charset="2"/>
              </a:rPr>
              <a:t> ETH</a:t>
            </a:r>
          </a:p>
          <a:p>
            <a:pPr marL="12700" marR="5080" lvl="3" algn="just">
              <a:spcBef>
                <a:spcPts val="1000"/>
              </a:spcBef>
              <a:buSzPct val="81818"/>
              <a:tabLst>
                <a:tab pos="305435" algn="l"/>
              </a:tabLst>
            </a:pP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Symbol" panose="05050102010706020507" pitchFamily="18" charset="2"/>
              </a:rPr>
              <a:t>           * Test network To try?</a:t>
            </a:r>
            <a:r>
              <a:rPr lang="en-US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Symbol" panose="05050102010706020507" pitchFamily="18" charset="2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Symbol" panose="05050102010706020507" pitchFamily="18" charset="2"/>
              </a:rPr>
              <a:t>G</a:t>
            </a:r>
            <a:r>
              <a:rPr lang="en-US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Symbol" panose="05050102010706020507" pitchFamily="18" charset="2"/>
              </a:rPr>
              <a:t>oerli</a:t>
            </a:r>
            <a:r>
              <a:rPr lang="en-US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Symbol" panose="05050102010706020507" pitchFamily="18" charset="2"/>
              </a:rPr>
              <a:t> </a:t>
            </a:r>
            <a:r>
              <a:rPr lang="en-US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Symbol" panose="05050102010706020507" pitchFamily="18" charset="2"/>
              </a:rPr>
              <a:t>testnetwork</a:t>
            </a:r>
            <a:endParaRPr lang="en-US" b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SimSun" panose="02010600030101010101" pitchFamily="2" charset="-122"/>
              <a:cs typeface="Symbol" panose="05050102010706020507" pitchFamily="18" charset="2"/>
            </a:endParaRPr>
          </a:p>
          <a:p>
            <a:pPr marL="12700" marR="5080" lvl="3" algn="just">
              <a:spcBef>
                <a:spcPts val="1000"/>
              </a:spcBef>
              <a:buSzPct val="81818"/>
              <a:tabLst>
                <a:tab pos="305435" algn="l"/>
              </a:tabLst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Symbol" panose="05050102010706020507" pitchFamily="18" charset="2"/>
              </a:rPr>
              <a:t>           * Coin needed to make transaction in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Symbol" panose="05050102010706020507" pitchFamily="18" charset="2"/>
              </a:rPr>
              <a:t>Ethreum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Symbol" panose="05050102010706020507" pitchFamily="18" charset="2"/>
              </a:rPr>
              <a:t>?</a:t>
            </a: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Symbol" panose="05050102010706020507" pitchFamily="18" charset="2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Symbol" panose="05050102010706020507" pitchFamily="18" charset="2"/>
              </a:rPr>
              <a:t>GoerliETH</a:t>
            </a:r>
            <a:endParaRPr lang="en-US" b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SimSun" panose="02010600030101010101" pitchFamily="2" charset="-122"/>
              <a:cs typeface="Symbol" panose="05050102010706020507" pitchFamily="18" charset="2"/>
            </a:endParaRPr>
          </a:p>
          <a:p>
            <a:pPr marL="12700" marR="5080" algn="just">
              <a:spcBef>
                <a:spcPts val="1000"/>
              </a:spcBef>
              <a:buSzPct val="81818"/>
              <a:tabLst>
                <a:tab pos="305435" algn="l"/>
              </a:tabLst>
            </a:pP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ea typeface="SimSun" panose="02010600030101010101" pitchFamily="2" charset="-122"/>
              <a:cs typeface="Symbol" panose="05050102010706020507" pitchFamily="18" charset="2"/>
            </a:endParaRPr>
          </a:p>
          <a:p>
            <a:pPr marL="355600" marR="5080" indent="-342900" algn="just">
              <a:spcBef>
                <a:spcPts val="1000"/>
              </a:spcBef>
              <a:buSzPct val="81818"/>
              <a:buFont typeface="Arial" panose="020B0604020202020204" pitchFamily="34" charset="0"/>
              <a:buChar char="•"/>
              <a:tabLst>
                <a:tab pos="305435" algn="l"/>
              </a:tabLst>
            </a:pP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Symbol" panose="05050102010706020507" pitchFamily="18" charset="2"/>
              </a:rPr>
              <a:t>Things to do?       </a:t>
            </a:r>
          </a:p>
          <a:p>
            <a:pPr marL="12700" marR="5080" algn="just">
              <a:spcBef>
                <a:spcPts val="1000"/>
              </a:spcBef>
              <a:buSzPct val="81818"/>
              <a:tabLst>
                <a:tab pos="305435" algn="l"/>
              </a:tabLst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Symbol" panose="05050102010706020507" pitchFamily="18" charset="2"/>
              </a:rPr>
              <a:t>           * Make a Wallet account? </a:t>
            </a:r>
            <a:r>
              <a:rPr lang="en-US" b="1" dirty="0" err="1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Symbol" panose="05050102010706020507" pitchFamily="18" charset="2"/>
              </a:rPr>
              <a:t>Metamask</a:t>
            </a: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Symbol" panose="05050102010706020507" pitchFamily="18" charset="2"/>
              </a:rPr>
              <a:t> (Gateway to Web3)</a:t>
            </a:r>
          </a:p>
          <a:p>
            <a:pPr marL="12700" marR="5080" algn="just">
              <a:spcBef>
                <a:spcPts val="1000"/>
              </a:spcBef>
              <a:buSzPct val="81818"/>
              <a:tabLst>
                <a:tab pos="305435" algn="l"/>
              </a:tabLst>
            </a:pP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Symbol" panose="05050102010706020507" pitchFamily="18" charset="2"/>
              </a:rPr>
              <a:t>           * 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Symbol" panose="05050102010706020507" pitchFamily="18" charset="2"/>
              </a:rPr>
              <a:t>Make account and collect corresponding coins for that particular network?</a:t>
            </a:r>
          </a:p>
          <a:p>
            <a:pPr marL="12700" marR="5080" algn="just">
              <a:spcBef>
                <a:spcPts val="1000"/>
              </a:spcBef>
              <a:buSzPct val="81818"/>
              <a:tabLst>
                <a:tab pos="305435" algn="l"/>
              </a:tabLst>
            </a:pP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Symbol" panose="05050102010706020507" pitchFamily="18" charset="2"/>
              </a:rPr>
              <a:t>           * 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Symbol" panose="05050102010706020507" pitchFamily="18" charset="2"/>
              </a:rPr>
              <a:t>Network Faucet? </a:t>
            </a: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Symbol" panose="05050102010706020507" pitchFamily="18" charset="2"/>
              </a:rPr>
              <a:t>To get free coins for developers (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Symbol" panose="05050102010706020507" pitchFamily="18" charset="2"/>
              </a:rPr>
              <a:t>Goerli</a:t>
            </a: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Symbol" panose="05050102010706020507" pitchFamily="18" charset="2"/>
              </a:rPr>
              <a:t> faucet)</a:t>
            </a:r>
          </a:p>
          <a:p>
            <a:pPr marL="12700" marR="5080" algn="just">
              <a:spcBef>
                <a:spcPts val="1000"/>
              </a:spcBef>
              <a:buSzPct val="81818"/>
              <a:tabLst>
                <a:tab pos="305435" algn="l"/>
              </a:tabLst>
            </a:pP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Symbol" panose="05050102010706020507" pitchFamily="18" charset="2"/>
              </a:rPr>
              <a:t>           *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Symbol" panose="05050102010706020507" pitchFamily="18" charset="2"/>
              </a:rPr>
              <a:t>World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Symbol" panose="05050102010706020507" pitchFamily="18" charset="2"/>
              </a:rPr>
              <a:t>Dapp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Symbol" panose="05050102010706020507" pitchFamily="18" charset="2"/>
              </a:rPr>
              <a:t> Store? </a:t>
            </a:r>
            <a:r>
              <a:rPr lang="en-US" b="1" dirty="0" err="1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Symbol" panose="05050102010706020507" pitchFamily="18" charset="2"/>
              </a:rPr>
              <a:t>DappRadar</a:t>
            </a:r>
            <a:endParaRPr lang="en-US" sz="1800" b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SimSun" panose="02010600030101010101" pitchFamily="2" charset="-122"/>
              <a:cs typeface="Symbol" panose="05050102010706020507" pitchFamily="18" charset="2"/>
            </a:endParaRPr>
          </a:p>
          <a:p>
            <a:pPr marL="241300" algn="just">
              <a:lnSpc>
                <a:spcPct val="100000"/>
              </a:lnSpc>
            </a:pPr>
            <a:endParaRPr sz="2400" b="1" dirty="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38600" y="6248400"/>
            <a:ext cx="502920" cy="501393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4613909" y="6451600"/>
            <a:ext cx="29622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AmalJyothi</a:t>
            </a:r>
            <a:r>
              <a:rPr spc="-20" dirty="0"/>
              <a:t> </a:t>
            </a:r>
            <a:r>
              <a:rPr dirty="0"/>
              <a:t>College of</a:t>
            </a:r>
            <a:r>
              <a:rPr spc="-5" dirty="0"/>
              <a:t> </a:t>
            </a:r>
            <a:r>
              <a:rPr dirty="0"/>
              <a:t>Engineering</a:t>
            </a:r>
            <a:r>
              <a:rPr spc="-40" dirty="0"/>
              <a:t> </a:t>
            </a:r>
            <a:r>
              <a:rPr spc="-10" dirty="0"/>
              <a:t>Kanjirappally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6</a:t>
            </a:fld>
            <a:endParaRPr spc="-25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2A4F7A0-77D4-85BF-BB52-781B70EDF011}"/>
              </a:ext>
            </a:extLst>
          </p:cNvPr>
          <p:cNvSpPr txBox="1"/>
          <p:nvPr/>
        </p:nvSpPr>
        <p:spPr>
          <a:xfrm>
            <a:off x="1143000" y="685800"/>
            <a:ext cx="9677400" cy="36625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41300" marR="5080" indent="-228600" algn="just">
              <a:spcBef>
                <a:spcPts val="1000"/>
              </a:spcBef>
              <a:buSzPct val="81818"/>
              <a:buFont typeface="Arial MT"/>
              <a:buChar char="•"/>
              <a:tabLst>
                <a:tab pos="305435" algn="l"/>
              </a:tabLst>
            </a:pPr>
            <a:r>
              <a:rPr lang="en-US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Symbol" panose="05050102010706020507" pitchFamily="18" charset="2"/>
              </a:rPr>
              <a:t>Steps to implement?</a:t>
            </a:r>
          </a:p>
          <a:p>
            <a:pPr marL="12700" marR="5080" algn="just">
              <a:spcBef>
                <a:spcPts val="1000"/>
              </a:spcBef>
              <a:buSzPct val="81818"/>
              <a:tabLst>
                <a:tab pos="305435" algn="l"/>
              </a:tabLst>
            </a:pP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Symbol" panose="05050102010706020507" pitchFamily="18" charset="2"/>
              </a:rPr>
              <a:t>                         Step 1: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Symbol" panose="05050102010706020507" pitchFamily="18" charset="2"/>
              </a:rPr>
              <a:t> Smart contract creation.</a:t>
            </a:r>
            <a:endParaRPr lang="en-IN" sz="1800" dirty="0">
              <a:effectLst/>
              <a:latin typeface="Symbol" panose="05050102010706020507" pitchFamily="18" charset="2"/>
              <a:ea typeface="SimSun" panose="02010600030101010101" pitchFamily="2" charset="-122"/>
              <a:cs typeface="Symbol" panose="05050102010706020507" pitchFamily="18" charset="2"/>
            </a:endParaRPr>
          </a:p>
          <a:p>
            <a:pPr marL="12700" marR="5080" algn="just">
              <a:spcBef>
                <a:spcPts val="1000"/>
              </a:spcBef>
              <a:buSzPct val="81818"/>
              <a:tabLst>
                <a:tab pos="305435" algn="l"/>
              </a:tabLst>
            </a:pP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Symbol" panose="05050102010706020507" pitchFamily="18" charset="2"/>
              </a:rPr>
              <a:t>                         Step 2: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Symbol" panose="05050102010706020507" pitchFamily="18" charset="2"/>
              </a:rPr>
              <a:t> Bytecode deployment to the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Symbol" panose="05050102010706020507" pitchFamily="18" charset="2"/>
              </a:rPr>
              <a:t>Goerli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Symbol" panose="05050102010706020507" pitchFamily="18" charset="2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Symbol" panose="05050102010706020507" pitchFamily="18" charset="2"/>
              </a:rPr>
              <a:t>testnetwork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Symbol" panose="05050102010706020507" pitchFamily="18" charset="2"/>
              </a:rPr>
              <a:t> of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Symbol" panose="05050102010706020507" pitchFamily="18" charset="2"/>
              </a:rPr>
              <a:t>Ethreum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Symbol" panose="05050102010706020507" pitchFamily="18" charset="2"/>
              </a:rPr>
              <a:t> blockchain.</a:t>
            </a:r>
            <a:endParaRPr lang="en-IN" sz="1800" dirty="0">
              <a:effectLst/>
              <a:latin typeface="Symbol" panose="05050102010706020507" pitchFamily="18" charset="2"/>
              <a:ea typeface="SimSun" panose="02010600030101010101" pitchFamily="2" charset="-122"/>
              <a:cs typeface="Symbol" panose="05050102010706020507" pitchFamily="18" charset="2"/>
            </a:endParaRPr>
          </a:p>
          <a:p>
            <a:pPr marL="12700" marR="5080" algn="just">
              <a:spcBef>
                <a:spcPts val="1000"/>
              </a:spcBef>
              <a:buSzPct val="81818"/>
              <a:tabLst>
                <a:tab pos="305435" algn="l"/>
              </a:tabLst>
            </a:pP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Symbol" panose="05050102010706020507" pitchFamily="18" charset="2"/>
              </a:rPr>
              <a:t>                         Step 3: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Symbol" panose="05050102010706020507" pitchFamily="18" charset="2"/>
              </a:rPr>
              <a:t> Integrate crowdfunding as a feature to the Social media as a separate module.</a:t>
            </a:r>
            <a:endParaRPr lang="en-IN" sz="1800" dirty="0">
              <a:effectLst/>
              <a:latin typeface="Symbol" panose="05050102010706020507" pitchFamily="18" charset="2"/>
              <a:ea typeface="SimSun" panose="02010600030101010101" pitchFamily="2" charset="-122"/>
              <a:cs typeface="Symbol" panose="05050102010706020507" pitchFamily="18" charset="2"/>
            </a:endParaRPr>
          </a:p>
          <a:p>
            <a:pPr marL="241300" marR="5080" indent="-228600" algn="just">
              <a:spcBef>
                <a:spcPts val="1000"/>
              </a:spcBef>
              <a:buSzPct val="81818"/>
              <a:buFont typeface="Arial MT"/>
              <a:buChar char="•"/>
              <a:tabLst>
                <a:tab pos="305435" algn="l"/>
              </a:tabLst>
            </a:pPr>
            <a:endParaRPr lang="en-US" sz="20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241300" marR="5080" indent="-228600" algn="just">
              <a:spcBef>
                <a:spcPts val="1000"/>
              </a:spcBef>
              <a:buSzPct val="81818"/>
              <a:buFont typeface="Arial MT"/>
              <a:buChar char="•"/>
              <a:tabLst>
                <a:tab pos="305435" algn="l"/>
              </a:tabLst>
            </a:pPr>
            <a:r>
              <a:rPr lang="en-US" sz="24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Things a user can do?</a:t>
            </a:r>
          </a:p>
          <a:p>
            <a:pPr marL="12700" marR="5080" algn="just">
              <a:spcBef>
                <a:spcPts val="1000"/>
              </a:spcBef>
              <a:buSzPct val="81818"/>
              <a:tabLst>
                <a:tab pos="305435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                     1. System user:</a:t>
            </a:r>
            <a:r>
              <a:rPr lang="en-US" sz="2000" dirty="0">
                <a:latin typeface="Times New Roman" panose="02020603050405020304" pitchFamily="18" charset="0"/>
              </a:rPr>
              <a:t>  (</a:t>
            </a:r>
            <a:r>
              <a:rPr lang="en-US" sz="2000" dirty="0" err="1">
                <a:effectLst/>
                <a:latin typeface="Times New Roman" panose="02020603050405020304" pitchFamily="18" charset="0"/>
              </a:rPr>
              <a:t>Socialmedia</a:t>
            </a:r>
            <a:r>
              <a:rPr lang="en-US" sz="2000" dirty="0">
                <a:effectLst/>
                <a:latin typeface="Times New Roman" panose="02020603050405020304" pitchFamily="18" charset="0"/>
              </a:rPr>
              <a:t> User</a:t>
            </a:r>
            <a:r>
              <a:rPr lang="en-US" sz="2400" dirty="0">
                <a:latin typeface="Calibri"/>
                <a:cs typeface="Calibri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2400" dirty="0">
                <a:latin typeface="Calibri"/>
                <a:cs typeface="Calibri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Ethereum Network user)</a:t>
            </a:r>
            <a:endParaRPr lang="en-US" sz="2000" b="1" dirty="0">
              <a:latin typeface="Times New Roman" panose="02020603050405020304" pitchFamily="18" charset="0"/>
              <a:ea typeface="SimSun" panose="02010600030101010101" pitchFamily="2" charset="-122"/>
              <a:cs typeface="Calibri"/>
            </a:endParaRPr>
          </a:p>
          <a:p>
            <a:pPr marL="241300" algn="just"/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                    2. Project creation:</a:t>
            </a:r>
            <a:endParaRPr lang="en-US" sz="2000" b="1" dirty="0">
              <a:latin typeface="Times New Roman" panose="02020603050405020304" pitchFamily="18" charset="0"/>
              <a:ea typeface="SimSun" panose="02010600030101010101" pitchFamily="2" charset="-122"/>
              <a:cs typeface="Calibri"/>
            </a:endParaRPr>
          </a:p>
          <a:p>
            <a:pPr marL="241300" algn="just"/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                    3. Contribute to project:</a:t>
            </a:r>
            <a:endParaRPr lang="en-IN" sz="18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pic>
        <p:nvPicPr>
          <p:cNvPr id="4" name="object 6">
            <a:extLst>
              <a:ext uri="{FF2B5EF4-FFF2-40B4-BE49-F238E27FC236}">
                <a16:creationId xmlns:a16="http://schemas.microsoft.com/office/drawing/2014/main" id="{8241EB56-CAF3-7DA8-E0BD-4F739780BD8F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38600" y="6248400"/>
            <a:ext cx="502920" cy="501393"/>
          </a:xfrm>
          <a:prstGeom prst="rect">
            <a:avLst/>
          </a:prstGeom>
        </p:spPr>
      </p:pic>
      <p:sp>
        <p:nvSpPr>
          <p:cNvPr id="5" name="object 7">
            <a:extLst>
              <a:ext uri="{FF2B5EF4-FFF2-40B4-BE49-F238E27FC236}">
                <a16:creationId xmlns:a16="http://schemas.microsoft.com/office/drawing/2014/main" id="{5F267BAF-3145-880E-8E37-47CE0FC97C8D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4613909" y="6451600"/>
            <a:ext cx="29622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AmalJyothi</a:t>
            </a:r>
            <a:r>
              <a:rPr spc="-20" dirty="0"/>
              <a:t> </a:t>
            </a:r>
            <a:r>
              <a:rPr dirty="0"/>
              <a:t>College of</a:t>
            </a:r>
            <a:r>
              <a:rPr spc="-5" dirty="0"/>
              <a:t> </a:t>
            </a:r>
            <a:r>
              <a:rPr dirty="0"/>
              <a:t>Engineering</a:t>
            </a:r>
            <a:r>
              <a:rPr spc="-40" dirty="0"/>
              <a:t> </a:t>
            </a:r>
            <a:r>
              <a:rPr spc="-10" dirty="0"/>
              <a:t>Kanjirappally</a:t>
            </a:r>
          </a:p>
        </p:txBody>
      </p:sp>
    </p:spTree>
    <p:extLst>
      <p:ext uri="{BB962C8B-B14F-4D97-AF65-F5344CB8AC3E}">
        <p14:creationId xmlns:p14="http://schemas.microsoft.com/office/powerpoint/2010/main" val="28250813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88868" y="464520"/>
            <a:ext cx="1028700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lvl="0" algn="ctr" fontAlgn="base">
              <a:spcBef>
                <a:spcPts val="800"/>
              </a:spcBef>
              <a:spcAft>
                <a:spcPts val="400"/>
              </a:spcAft>
              <a:buSzPts val="1000"/>
              <a:tabLst>
                <a:tab pos="137160" algn="l"/>
                <a:tab pos="3371850" algn="l"/>
              </a:tabLst>
            </a:pPr>
            <a:r>
              <a:rPr lang="en-US" cap="small" dirty="0">
                <a:effectLst>
                  <a:outerShdw sx="0" sy="0">
                    <a:srgbClr val="000000"/>
                  </a:outerShdw>
                </a:effectLst>
                <a:latin typeface="+mj-lt"/>
              </a:rPr>
              <a:t>4</a:t>
            </a:r>
            <a:r>
              <a:rPr lang="en-US" sz="4400" b="1" u="none" strike="noStrike" kern="0" cap="small" dirty="0">
                <a:ln>
                  <a:noFill/>
                </a:ln>
                <a:effectLst>
                  <a:outerShdw sx="0" sy="0">
                    <a:srgbClr val="000000"/>
                  </a:outerShdw>
                </a:effectLst>
                <a:latin typeface="+mj-lt"/>
              </a:rPr>
              <a:t>.RESULT AND DISCUSSION:</a:t>
            </a:r>
            <a:endParaRPr lang="en-IN" sz="4400" b="1" u="none" strike="noStrike" kern="0" cap="small" dirty="0">
              <a:ln>
                <a:noFill/>
              </a:ln>
              <a:effectLst>
                <a:outerShdw sx="0" sy="0">
                  <a:srgbClr val="000000"/>
                </a:outerShdw>
              </a:effectLst>
              <a:latin typeface="+mj-l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793875"/>
            <a:ext cx="10358120" cy="103618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100"/>
              </a:spcBef>
              <a:tabLst>
                <a:tab pos="927100" algn="l"/>
                <a:tab pos="927735" algn="l"/>
              </a:tabLst>
            </a:pP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85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Calibri"/>
                <a:cs typeface="Calibri"/>
              </a:rPr>
              <a:t>.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38600" y="6248400"/>
            <a:ext cx="502920" cy="501393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4613909" y="6451600"/>
            <a:ext cx="29622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AmalJyothi</a:t>
            </a:r>
            <a:r>
              <a:rPr spc="-20" dirty="0"/>
              <a:t> </a:t>
            </a:r>
            <a:r>
              <a:rPr dirty="0"/>
              <a:t>College of</a:t>
            </a:r>
            <a:r>
              <a:rPr spc="-5" dirty="0"/>
              <a:t> </a:t>
            </a:r>
            <a:r>
              <a:rPr dirty="0"/>
              <a:t>Engineering</a:t>
            </a:r>
            <a:r>
              <a:rPr spc="-40" dirty="0"/>
              <a:t> </a:t>
            </a:r>
            <a:r>
              <a:rPr spc="-10" dirty="0"/>
              <a:t>Kanjirappally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8</a:t>
            </a:fld>
            <a:endParaRPr spc="-25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FB2E1FE-286F-5E06-D71D-AFCE24CCAB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1315021"/>
            <a:ext cx="8229600" cy="422795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7D061B2-6B24-270B-6C26-36187E304486}"/>
              </a:ext>
            </a:extLst>
          </p:cNvPr>
          <p:cNvSpPr txBox="1"/>
          <p:nvPr/>
        </p:nvSpPr>
        <p:spPr>
          <a:xfrm>
            <a:off x="4953000" y="5627957"/>
            <a:ext cx="4343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(</a:t>
            </a:r>
            <a:r>
              <a:rPr lang="en-IN" dirty="0" err="1"/>
              <a:t>i</a:t>
            </a:r>
            <a:r>
              <a:rPr lang="en-IN" dirty="0"/>
              <a:t>) List of campaigns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4">
            <a:extLst>
              <a:ext uri="{FF2B5EF4-FFF2-40B4-BE49-F238E27FC236}">
                <a16:creationId xmlns:a16="http://schemas.microsoft.com/office/drawing/2014/main" id="{6C599D80-6E9E-7FF7-2FD5-CE88ABC622B6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38600" y="6248400"/>
            <a:ext cx="502920" cy="501393"/>
          </a:xfrm>
          <a:prstGeom prst="rect">
            <a:avLst/>
          </a:prstGeom>
        </p:spPr>
      </p:pic>
      <p:sp>
        <p:nvSpPr>
          <p:cNvPr id="3" name="object 5">
            <a:extLst>
              <a:ext uri="{FF2B5EF4-FFF2-40B4-BE49-F238E27FC236}">
                <a16:creationId xmlns:a16="http://schemas.microsoft.com/office/drawing/2014/main" id="{82208DC5-19FD-4E01-4291-90BD102BE546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4613909" y="6451600"/>
            <a:ext cx="29622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AmalJyothi</a:t>
            </a:r>
            <a:r>
              <a:rPr spc="-20" dirty="0"/>
              <a:t> </a:t>
            </a:r>
            <a:r>
              <a:rPr dirty="0"/>
              <a:t>College of</a:t>
            </a:r>
            <a:r>
              <a:rPr spc="-5" dirty="0"/>
              <a:t> </a:t>
            </a:r>
            <a:r>
              <a:rPr dirty="0"/>
              <a:t>Engineering</a:t>
            </a:r>
            <a:r>
              <a:rPr spc="-40" dirty="0"/>
              <a:t> </a:t>
            </a:r>
            <a:r>
              <a:rPr spc="-10" dirty="0"/>
              <a:t>Kanjirappally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30718C-A63C-E76B-5BFF-3EE6336D3C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557059"/>
            <a:ext cx="5486400" cy="516949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951708F-4720-7C09-906D-E1F2C5976CB5}"/>
              </a:ext>
            </a:extLst>
          </p:cNvPr>
          <p:cNvSpPr txBox="1"/>
          <p:nvPr/>
        </p:nvSpPr>
        <p:spPr>
          <a:xfrm>
            <a:off x="4505384" y="5726555"/>
            <a:ext cx="38004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(ii) Create Campaign</a:t>
            </a:r>
          </a:p>
        </p:txBody>
      </p:sp>
    </p:spTree>
    <p:extLst>
      <p:ext uri="{BB962C8B-B14F-4D97-AF65-F5344CB8AC3E}">
        <p14:creationId xmlns:p14="http://schemas.microsoft.com/office/powerpoint/2010/main" val="28988907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1605</TotalTime>
  <Words>928</Words>
  <Application>Microsoft Office PowerPoint</Application>
  <PresentationFormat>Widescreen</PresentationFormat>
  <Paragraphs>113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Arial MT</vt:lpstr>
      <vt:lpstr>Calibri</vt:lpstr>
      <vt:lpstr>Georgia</vt:lpstr>
      <vt:lpstr>Google Sans</vt:lpstr>
      <vt:lpstr>Symbol</vt:lpstr>
      <vt:lpstr>Times New Roman</vt:lpstr>
      <vt:lpstr>Office Theme</vt:lpstr>
      <vt:lpstr>Integrating Blockchain Implemented Crowdfunding as a Feature to  Social Media</vt:lpstr>
      <vt:lpstr>CONTENTS:</vt:lpstr>
      <vt:lpstr>1.INTRODUCTION:</vt:lpstr>
      <vt:lpstr>PowerPoint Presentation</vt:lpstr>
      <vt:lpstr>PowerPoint Presentation</vt:lpstr>
      <vt:lpstr>3.METHODOLOGY:</vt:lpstr>
      <vt:lpstr>PowerPoint Presentation</vt:lpstr>
      <vt:lpstr>4.RESULT AND DISCUSSION: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Advances in Natural Language Processing for Text Analysis: Summarization, Sentiment Analysis, and Image Recognition</dc:title>
  <dc:creator>jesnamol jesna</dc:creator>
  <cp:lastModifiedBy>justin v kalappura</cp:lastModifiedBy>
  <cp:revision>2</cp:revision>
  <dcterms:created xsi:type="dcterms:W3CDTF">2023-04-30T04:46:31Z</dcterms:created>
  <dcterms:modified xsi:type="dcterms:W3CDTF">2023-05-04T05:40:41Z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2023-04-29T00:00:00Z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2023-04-30T00:00:00Z</vt:filetime>
  </property>
  <property fmtid="{D5CDD505-2E9C-101B-9397-08002B2CF9AE}" pid="5" name="Producer">
    <vt:lpwstr>Microsoft® PowerPoint® 2019</vt:lpwstr>
  </property>
</Properties>
</file>