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4"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A052-A21E-CB8D-4BDE-5B9A05584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7C15A1-F646-4B8E-F79B-C8B897A55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71CAAB-116C-95C0-7F57-22F462585BC7}"/>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B326596B-936D-BF7A-0EF9-74F2360B3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21934-413B-CA4C-891A-3279B86939B2}"/>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388374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7358-5678-38B6-D290-E40BE1A018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2F23C-711E-8A73-5EFF-8BC25DFB9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D646E-937B-92AD-CD13-2F3F327FB8C8}"/>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B296D559-04C4-8A82-F0AF-154699FA2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FA77B-9807-D81F-DB7F-B385F00E7074}"/>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247271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B3D84-FD21-D1DC-9883-81C7602F7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ECE75-E094-EEE4-3176-4F49D0503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EFAAF-A3BE-13DE-133F-41BEF3461653}"/>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E98AA903-473F-E6CD-97A3-ADBCF28FD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B3168-DDCF-3945-D591-2B1F239FE16E}"/>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82290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456B-250F-F5B7-1E7D-18708F5C4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F5CE9-6D14-45B6-ABF5-D07599FA6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7388B4-AC12-F165-1188-B57720FBE5F6}"/>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59C06DC1-0DC1-FB8A-4B54-2CB088AEB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66A72-329B-AD45-92D3-16A1DC417A5E}"/>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60654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5BE7-05E4-9563-1081-A9B0ADE02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D105D1-5571-FA66-8429-491A35A4C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D32B7-3715-8F4A-4E81-4828BD5BB9D5}"/>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786A3EFA-C9EC-FCA4-616A-6BAA9A064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A45E7A-6A56-9A0D-BE23-D4FCF9521B95}"/>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367750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12A1-7B68-FD29-C05E-F06D68829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1C59A-9B94-13CA-788E-7F5EAC160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88951B-D89A-3E95-DD63-2F7D02118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96AA80-B361-8DCE-6B6C-E18DE37305F2}"/>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6" name="Footer Placeholder 5">
            <a:extLst>
              <a:ext uri="{FF2B5EF4-FFF2-40B4-BE49-F238E27FC236}">
                <a16:creationId xmlns:a16="http://schemas.microsoft.com/office/drawing/2014/main" id="{69496E45-6CBE-3C87-394B-ED3792450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CBAF8F-EB29-7271-45B6-6205848EFF4B}"/>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341206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20DB-4D84-0B33-323C-BB55C017A6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F3817-3A01-11C7-D975-8989B8F5A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E551A-F382-1C93-ED80-42763F0A2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509D40-EBEF-E8E1-CD44-82B4E78FA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71C878-CD46-7FE7-6C8C-ABEB834DE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0B674C-236A-1C47-9F19-32FB11A13914}"/>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8" name="Footer Placeholder 7">
            <a:extLst>
              <a:ext uri="{FF2B5EF4-FFF2-40B4-BE49-F238E27FC236}">
                <a16:creationId xmlns:a16="http://schemas.microsoft.com/office/drawing/2014/main" id="{06308CAC-79B8-0919-604D-04F61889A4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B7B39E-607B-0B9F-F256-C115346BB457}"/>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329524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A8EC-E1D6-5350-AE15-6BAA80F222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539444-D2EB-65B9-D88E-5AA6D6BE5EC8}"/>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4" name="Footer Placeholder 3">
            <a:extLst>
              <a:ext uri="{FF2B5EF4-FFF2-40B4-BE49-F238E27FC236}">
                <a16:creationId xmlns:a16="http://schemas.microsoft.com/office/drawing/2014/main" id="{6D2016C0-34C5-0D4A-2A99-9F067804A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A51A44-86B8-6D9E-AD2A-50BBB0F118DB}"/>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246254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4433C-48E6-5CFE-7702-7C54FAD85532}"/>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3" name="Footer Placeholder 2">
            <a:extLst>
              <a:ext uri="{FF2B5EF4-FFF2-40B4-BE49-F238E27FC236}">
                <a16:creationId xmlns:a16="http://schemas.microsoft.com/office/drawing/2014/main" id="{AB5183BF-F763-A89D-DED7-002E75BCC1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7FD7FB-1489-5800-6796-B9638B8604B9}"/>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378293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F7A7-BD84-8204-BE71-3036FE98C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24B883-5C06-8BBE-722E-9BDC0BC7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C344AD-B078-07B7-E1FF-2464CFAC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B3184-62FA-AF14-B1CC-DDCA29C8FC3B}"/>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6" name="Footer Placeholder 5">
            <a:extLst>
              <a:ext uri="{FF2B5EF4-FFF2-40B4-BE49-F238E27FC236}">
                <a16:creationId xmlns:a16="http://schemas.microsoft.com/office/drawing/2014/main" id="{F25863AD-2520-F99A-3333-5782BD520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44E63B-2E4C-9CEF-332E-2B035B0C1A5A}"/>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16971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514E-2202-DA03-5BE3-96593ED46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95AF46-6BC4-E98F-B6A6-4A0F56E8E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C6311C-7AE9-B9FE-01C4-54A3FD5AB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DF1D8-7701-2513-48B2-E16FD431DF29}"/>
              </a:ext>
            </a:extLst>
          </p:cNvPr>
          <p:cNvSpPr>
            <a:spLocks noGrp="1"/>
          </p:cNvSpPr>
          <p:nvPr>
            <p:ph type="dt" sz="half" idx="10"/>
          </p:nvPr>
        </p:nvSpPr>
        <p:spPr/>
        <p:txBody>
          <a:bodyPr/>
          <a:lstStyle/>
          <a:p>
            <a:fld id="{21DC42CE-F2E5-43EE-A486-6D409A807B1D}" type="datetimeFigureOut">
              <a:rPr lang="en-IN" smtClean="0"/>
              <a:t>17-05-2023</a:t>
            </a:fld>
            <a:endParaRPr lang="en-IN"/>
          </a:p>
        </p:txBody>
      </p:sp>
      <p:sp>
        <p:nvSpPr>
          <p:cNvPr id="6" name="Footer Placeholder 5">
            <a:extLst>
              <a:ext uri="{FF2B5EF4-FFF2-40B4-BE49-F238E27FC236}">
                <a16:creationId xmlns:a16="http://schemas.microsoft.com/office/drawing/2014/main" id="{AF685ADF-B4F8-352F-5D80-937BF0865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1A33A-0F3F-93B1-D0CF-4351B4939725}"/>
              </a:ext>
            </a:extLst>
          </p:cNvPr>
          <p:cNvSpPr>
            <a:spLocks noGrp="1"/>
          </p:cNvSpPr>
          <p:nvPr>
            <p:ph type="sldNum" sz="quarter" idx="12"/>
          </p:nvPr>
        </p:nvSpPr>
        <p:spPr/>
        <p:txBody>
          <a:bodyPr/>
          <a:lstStyle/>
          <a:p>
            <a:fld id="{E88B8DA8-B92B-4014-9DF0-14F96DA144F4}" type="slidenum">
              <a:rPr lang="en-IN" smtClean="0"/>
              <a:t>‹#›</a:t>
            </a:fld>
            <a:endParaRPr lang="en-IN"/>
          </a:p>
        </p:txBody>
      </p:sp>
    </p:spTree>
    <p:extLst>
      <p:ext uri="{BB962C8B-B14F-4D97-AF65-F5344CB8AC3E}">
        <p14:creationId xmlns:p14="http://schemas.microsoft.com/office/powerpoint/2010/main" val="181567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713D5-74D2-CF1A-ABBF-19EACA1316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E2DE6-CAE1-2C79-071E-E88243981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3C383-88C6-7ED5-7F03-AE6F5FCE3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C42CE-F2E5-43EE-A486-6D409A807B1D}" type="datetimeFigureOut">
              <a:rPr lang="en-IN" smtClean="0"/>
              <a:t>17-05-2023</a:t>
            </a:fld>
            <a:endParaRPr lang="en-IN"/>
          </a:p>
        </p:txBody>
      </p:sp>
      <p:sp>
        <p:nvSpPr>
          <p:cNvPr id="5" name="Footer Placeholder 4">
            <a:extLst>
              <a:ext uri="{FF2B5EF4-FFF2-40B4-BE49-F238E27FC236}">
                <a16:creationId xmlns:a16="http://schemas.microsoft.com/office/drawing/2014/main" id="{C8DC45D3-5937-61A8-89FD-998B914FA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78E639-4D71-FEC0-BB4F-28C33A338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B8DA8-B92B-4014-9DF0-14F96DA144F4}" type="slidenum">
              <a:rPr lang="en-IN" smtClean="0"/>
              <a:t>‹#›</a:t>
            </a:fld>
            <a:endParaRPr lang="en-IN"/>
          </a:p>
        </p:txBody>
      </p:sp>
    </p:spTree>
    <p:extLst>
      <p:ext uri="{BB962C8B-B14F-4D97-AF65-F5344CB8AC3E}">
        <p14:creationId xmlns:p14="http://schemas.microsoft.com/office/powerpoint/2010/main" val="214662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B72B-0557-E566-0BF3-705C7AC5BFA2}"/>
              </a:ext>
            </a:extLst>
          </p:cNvPr>
          <p:cNvSpPr>
            <a:spLocks noGrp="1"/>
          </p:cNvSpPr>
          <p:nvPr>
            <p:ph type="ctrTitle"/>
          </p:nvPr>
        </p:nvSpPr>
        <p:spPr>
          <a:xfrm>
            <a:off x="1066800" y="868362"/>
            <a:ext cx="9144000" cy="2387600"/>
          </a:xfrm>
        </p:spPr>
        <p:txBody>
          <a:bodyPr/>
          <a:lstStyle/>
          <a:p>
            <a:r>
              <a:rPr lang="en-IN" b="1" dirty="0">
                <a:latin typeface="Algerian" panose="04020705040A02060702" pitchFamily="82" charset="0"/>
              </a:rPr>
              <a:t>JUSTCHAT</a:t>
            </a:r>
          </a:p>
        </p:txBody>
      </p:sp>
      <p:sp>
        <p:nvSpPr>
          <p:cNvPr id="3" name="Subtitle 2">
            <a:extLst>
              <a:ext uri="{FF2B5EF4-FFF2-40B4-BE49-F238E27FC236}">
                <a16:creationId xmlns:a16="http://schemas.microsoft.com/office/drawing/2014/main" id="{1B3851B7-EAB8-9D2A-92C0-1DB85D079CB9}"/>
              </a:ext>
            </a:extLst>
          </p:cNvPr>
          <p:cNvSpPr>
            <a:spLocks noGrp="1"/>
          </p:cNvSpPr>
          <p:nvPr>
            <p:ph type="subTitle" idx="1"/>
          </p:nvPr>
        </p:nvSpPr>
        <p:spPr>
          <a:xfrm>
            <a:off x="681317" y="3602039"/>
            <a:ext cx="10058400" cy="1655762"/>
          </a:xfrm>
        </p:spPr>
        <p:txBody>
          <a:bodyPr/>
          <a:lstStyle/>
          <a:p>
            <a:r>
              <a:rPr lang="en-IN" dirty="0"/>
              <a:t>GUIDED BY,                                     SUBMITTED BY,</a:t>
            </a:r>
          </a:p>
          <a:p>
            <a:r>
              <a:rPr lang="en-IN" dirty="0"/>
              <a:t>                             AJITH G.S                                        JUSTIN V KALAPPURA</a:t>
            </a:r>
          </a:p>
        </p:txBody>
      </p:sp>
    </p:spTree>
    <p:extLst>
      <p:ext uri="{BB962C8B-B14F-4D97-AF65-F5344CB8AC3E}">
        <p14:creationId xmlns:p14="http://schemas.microsoft.com/office/powerpoint/2010/main" val="294893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4D39D4-FB70-80B3-39A5-3BCD39E26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768" y="893435"/>
            <a:ext cx="5670807" cy="5343252"/>
          </a:xfrm>
        </p:spPr>
      </p:pic>
    </p:spTree>
    <p:extLst>
      <p:ext uri="{BB962C8B-B14F-4D97-AF65-F5344CB8AC3E}">
        <p14:creationId xmlns:p14="http://schemas.microsoft.com/office/powerpoint/2010/main" val="364632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2DBC-3641-A7A3-FD2C-A614E4876A21}"/>
              </a:ext>
            </a:extLst>
          </p:cNvPr>
          <p:cNvSpPr>
            <a:spLocks noGrp="1"/>
          </p:cNvSpPr>
          <p:nvPr>
            <p:ph type="title"/>
          </p:nvPr>
        </p:nvSpPr>
        <p:spPr/>
        <p:txBody>
          <a:bodyPr/>
          <a:lstStyle/>
          <a:p>
            <a:pPr algn="ctr"/>
            <a:r>
              <a:rPr lang="en-IN" dirty="0">
                <a:latin typeface="+mn-lt"/>
              </a:rPr>
              <a:t>INTRODUCTION</a:t>
            </a:r>
            <a:r>
              <a:rPr lang="en-IN" dirty="0"/>
              <a:t> :</a:t>
            </a:r>
          </a:p>
        </p:txBody>
      </p:sp>
      <p:sp>
        <p:nvSpPr>
          <p:cNvPr id="3" name="Content Placeholder 2">
            <a:extLst>
              <a:ext uri="{FF2B5EF4-FFF2-40B4-BE49-F238E27FC236}">
                <a16:creationId xmlns:a16="http://schemas.microsoft.com/office/drawing/2014/main" id="{A5C67B93-0EE5-C2FF-D815-4EAE3D800937}"/>
              </a:ext>
            </a:extLst>
          </p:cNvPr>
          <p:cNvSpPr>
            <a:spLocks noGrp="1"/>
          </p:cNvSpPr>
          <p:nvPr>
            <p:ph idx="1"/>
          </p:nvPr>
        </p:nvSpPr>
        <p:spPr/>
        <p:txBody>
          <a:bodyPr/>
          <a:lstStyle/>
          <a:p>
            <a:r>
              <a:rPr lang="en-US" dirty="0"/>
              <a:t>A social network service which focuses on the building and verifying of online social networks on which we can personally share their own interests on common social issues, which will can be seen by all the users of this platform.</a:t>
            </a:r>
          </a:p>
          <a:p>
            <a:r>
              <a:rPr lang="en-US" dirty="0"/>
              <a:t>Plus adding a feature of crowdfunding implementation in blockchain to the social media. So as to overcome many shortcomings in the existing system of social media crowdfunding. </a:t>
            </a:r>
          </a:p>
        </p:txBody>
      </p:sp>
    </p:spTree>
    <p:extLst>
      <p:ext uri="{BB962C8B-B14F-4D97-AF65-F5344CB8AC3E}">
        <p14:creationId xmlns:p14="http://schemas.microsoft.com/office/powerpoint/2010/main" val="355833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4148-DCA5-23F3-7C48-169E2A769C27}"/>
              </a:ext>
            </a:extLst>
          </p:cNvPr>
          <p:cNvSpPr>
            <a:spLocks noGrp="1"/>
          </p:cNvSpPr>
          <p:nvPr>
            <p:ph type="title"/>
          </p:nvPr>
        </p:nvSpPr>
        <p:spPr/>
        <p:txBody>
          <a:bodyPr>
            <a:normAutofit/>
          </a:bodyPr>
          <a:lstStyle/>
          <a:p>
            <a:pPr marL="457200" marR="216535" lvl="1">
              <a:lnSpc>
                <a:spcPct val="150000"/>
              </a:lnSpc>
              <a:spcBef>
                <a:spcPts val="935"/>
              </a:spcBef>
              <a:spcAft>
                <a:spcPts val="0"/>
              </a:spcAft>
              <a:tabLst>
                <a:tab pos="270510" algn="l"/>
                <a:tab pos="572770" algn="l"/>
              </a:tabLst>
            </a:pPr>
            <a:r>
              <a:rPr lang="en-US" sz="4400" dirty="0">
                <a:effectLst/>
                <a:latin typeface="+mn-lt"/>
                <a:ea typeface="Times New Roman" panose="02020603050405020304" pitchFamily="18" charset="0"/>
              </a:rPr>
              <a:t>DRAWBACKS</a:t>
            </a:r>
            <a:r>
              <a:rPr lang="en-US" sz="4400" spc="115" dirty="0">
                <a:effectLst/>
                <a:latin typeface="+mn-lt"/>
                <a:ea typeface="Times New Roman" panose="02020603050405020304" pitchFamily="18" charset="0"/>
              </a:rPr>
              <a:t> </a:t>
            </a:r>
            <a:r>
              <a:rPr lang="en-US" sz="4400" dirty="0">
                <a:effectLst/>
                <a:latin typeface="+mn-lt"/>
                <a:ea typeface="Times New Roman" panose="02020603050405020304" pitchFamily="18" charset="0"/>
              </a:rPr>
              <a:t>OF</a:t>
            </a:r>
            <a:r>
              <a:rPr lang="en-US" sz="4400" spc="110" dirty="0">
                <a:effectLst/>
                <a:latin typeface="+mn-lt"/>
                <a:ea typeface="Times New Roman" panose="02020603050405020304" pitchFamily="18" charset="0"/>
              </a:rPr>
              <a:t> </a:t>
            </a:r>
            <a:r>
              <a:rPr lang="en-US" sz="4400" dirty="0">
                <a:effectLst/>
                <a:latin typeface="+mn-lt"/>
                <a:ea typeface="Times New Roman" panose="02020603050405020304" pitchFamily="18" charset="0"/>
              </a:rPr>
              <a:t>EXISTING</a:t>
            </a:r>
            <a:r>
              <a:rPr lang="en-US" sz="4400" spc="75" dirty="0">
                <a:effectLst/>
                <a:latin typeface="+mn-lt"/>
                <a:ea typeface="Times New Roman" panose="02020603050405020304" pitchFamily="18" charset="0"/>
              </a:rPr>
              <a:t> </a:t>
            </a:r>
            <a:r>
              <a:rPr lang="en-US" sz="4400" dirty="0">
                <a:effectLst/>
                <a:latin typeface="+mn-lt"/>
                <a:ea typeface="Times New Roman" panose="02020603050405020304" pitchFamily="18" charset="0"/>
              </a:rPr>
              <a:t>SYSTEM:</a:t>
            </a:r>
            <a:endParaRPr lang="en-IN" sz="4400" dirty="0">
              <a:effectLst/>
              <a:latin typeface="+mn-lt"/>
              <a:ea typeface="Times New Roman" panose="02020603050405020304" pitchFamily="18" charset="0"/>
            </a:endParaRPr>
          </a:p>
        </p:txBody>
      </p:sp>
      <p:sp>
        <p:nvSpPr>
          <p:cNvPr id="3" name="Content Placeholder 2">
            <a:extLst>
              <a:ext uri="{FF2B5EF4-FFF2-40B4-BE49-F238E27FC236}">
                <a16:creationId xmlns:a16="http://schemas.microsoft.com/office/drawing/2014/main" id="{7251765B-7221-3FA7-C868-EFBE1931F42E}"/>
              </a:ext>
            </a:extLst>
          </p:cNvPr>
          <p:cNvSpPr>
            <a:spLocks noGrp="1"/>
          </p:cNvSpPr>
          <p:nvPr>
            <p:ph idx="1"/>
          </p:nvPr>
        </p:nvSpPr>
        <p:spPr/>
        <p:txBody>
          <a:bodyPr>
            <a:normAutofit lnSpcReduction="10000"/>
          </a:bodyPr>
          <a:lstStyle/>
          <a:p>
            <a:pPr marL="0" indent="0">
              <a:buNone/>
            </a:pPr>
            <a:r>
              <a:rPr lang="en-US" dirty="0"/>
              <a:t>The main purpose of the system is to replace the existing manual system. </a:t>
            </a:r>
          </a:p>
          <a:p>
            <a:pPr marL="0" indent="0">
              <a:buNone/>
            </a:pPr>
            <a:r>
              <a:rPr lang="en-US" dirty="0"/>
              <a:t>Some of the main problems encountered in existing system are follows. </a:t>
            </a:r>
          </a:p>
          <a:p>
            <a:pPr marL="0" indent="0">
              <a:buNone/>
            </a:pPr>
            <a:r>
              <a:rPr lang="en-US" dirty="0"/>
              <a:t>               • Making them less aware of the things happening around. </a:t>
            </a:r>
          </a:p>
          <a:p>
            <a:pPr marL="0" indent="0">
              <a:buNone/>
            </a:pPr>
            <a:r>
              <a:rPr lang="en-US" dirty="0"/>
              <a:t>               • Making people living in a virtual world by not having any   </a:t>
            </a:r>
          </a:p>
          <a:p>
            <a:pPr marL="0" indent="0">
              <a:buNone/>
            </a:pPr>
            <a:r>
              <a:rPr lang="en-US" dirty="0"/>
              <a:t>                   opinion. </a:t>
            </a:r>
          </a:p>
          <a:p>
            <a:pPr marL="0" indent="0">
              <a:buNone/>
            </a:pPr>
            <a:r>
              <a:rPr lang="en-US" dirty="0"/>
              <a:t>               • Pressurizing the new generation to follow the old methods.</a:t>
            </a:r>
          </a:p>
          <a:p>
            <a:pPr marL="0" indent="0">
              <a:buNone/>
            </a:pPr>
            <a:r>
              <a:rPr lang="en-US" dirty="0"/>
              <a:t>               • Not having a good transparent system for helping others </a:t>
            </a:r>
          </a:p>
          <a:p>
            <a:pPr marL="0" indent="0">
              <a:buNone/>
            </a:pPr>
            <a:r>
              <a:rPr lang="en-US" dirty="0"/>
              <a:t>                  financially.</a:t>
            </a:r>
            <a:endParaRPr lang="en-IN" dirty="0"/>
          </a:p>
        </p:txBody>
      </p:sp>
    </p:spTree>
    <p:extLst>
      <p:ext uri="{BB962C8B-B14F-4D97-AF65-F5344CB8AC3E}">
        <p14:creationId xmlns:p14="http://schemas.microsoft.com/office/powerpoint/2010/main" val="128748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BE11-591D-9ECC-6C7A-8BEE70BCA1F3}"/>
              </a:ext>
            </a:extLst>
          </p:cNvPr>
          <p:cNvSpPr>
            <a:spLocks noGrp="1"/>
          </p:cNvSpPr>
          <p:nvPr>
            <p:ph type="title"/>
          </p:nvPr>
        </p:nvSpPr>
        <p:spPr/>
        <p:txBody>
          <a:bodyPr>
            <a:normAutofit/>
          </a:bodyPr>
          <a:lstStyle/>
          <a:p>
            <a:pPr algn="ctr"/>
            <a:r>
              <a:rPr lang="en-US" dirty="0">
                <a:effectLst/>
                <a:latin typeface="+mn-lt"/>
                <a:ea typeface="Times New Roman" panose="02020603050405020304" pitchFamily="18" charset="0"/>
              </a:rPr>
              <a:t>ADVANTAGES</a:t>
            </a:r>
            <a:r>
              <a:rPr lang="en-US" spc="110" dirty="0">
                <a:effectLst/>
                <a:latin typeface="+mn-lt"/>
                <a:ea typeface="Times New Roman" panose="02020603050405020304" pitchFamily="18" charset="0"/>
              </a:rPr>
              <a:t> </a:t>
            </a:r>
            <a:r>
              <a:rPr lang="en-US" dirty="0">
                <a:effectLst/>
                <a:latin typeface="+mn-lt"/>
                <a:ea typeface="Times New Roman" panose="02020603050405020304" pitchFamily="18" charset="0"/>
              </a:rPr>
              <a:t>OF</a:t>
            </a:r>
            <a:r>
              <a:rPr lang="en-US" spc="90" dirty="0">
                <a:effectLst/>
                <a:latin typeface="+mn-lt"/>
                <a:ea typeface="Times New Roman" panose="02020603050405020304" pitchFamily="18" charset="0"/>
              </a:rPr>
              <a:t> </a:t>
            </a:r>
            <a:r>
              <a:rPr lang="en-US" dirty="0">
                <a:effectLst/>
                <a:latin typeface="+mn-lt"/>
                <a:ea typeface="Times New Roman" panose="02020603050405020304" pitchFamily="18" charset="0"/>
              </a:rPr>
              <a:t>PROPOSED</a:t>
            </a:r>
            <a:r>
              <a:rPr lang="en-US" spc="120" dirty="0">
                <a:effectLst/>
                <a:latin typeface="+mn-lt"/>
                <a:ea typeface="Times New Roman" panose="02020603050405020304" pitchFamily="18" charset="0"/>
              </a:rPr>
              <a:t> </a:t>
            </a:r>
            <a:r>
              <a:rPr lang="en-US" dirty="0">
                <a:effectLst/>
                <a:latin typeface="+mn-lt"/>
                <a:ea typeface="Times New Roman" panose="02020603050405020304" pitchFamily="18" charset="0"/>
              </a:rPr>
              <a:t>SYSTEM:</a:t>
            </a:r>
            <a:endParaRPr lang="en-IN" dirty="0">
              <a:latin typeface="+mn-lt"/>
            </a:endParaRPr>
          </a:p>
        </p:txBody>
      </p:sp>
      <p:sp>
        <p:nvSpPr>
          <p:cNvPr id="3" name="Content Placeholder 2">
            <a:extLst>
              <a:ext uri="{FF2B5EF4-FFF2-40B4-BE49-F238E27FC236}">
                <a16:creationId xmlns:a16="http://schemas.microsoft.com/office/drawing/2014/main" id="{E38148A3-7B4E-1214-1365-AF3A7BC21767}"/>
              </a:ext>
            </a:extLst>
          </p:cNvPr>
          <p:cNvSpPr>
            <a:spLocks noGrp="1"/>
          </p:cNvSpPr>
          <p:nvPr>
            <p:ph idx="1"/>
          </p:nvPr>
        </p:nvSpPr>
        <p:spPr/>
        <p:txBody>
          <a:bodyPr/>
          <a:lstStyle/>
          <a:p>
            <a:pPr marL="41910" marR="216535" indent="0" algn="just">
              <a:lnSpc>
                <a:spcPct val="150000"/>
              </a:lnSpc>
              <a:spcAft>
                <a:spcPts val="0"/>
              </a:spcAft>
              <a:buNone/>
              <a:tabLst>
                <a:tab pos="270510" algn="l"/>
              </a:tabLst>
            </a:pPr>
            <a:r>
              <a:rPr lang="en-US" sz="1800" dirty="0">
                <a:effectLst/>
                <a:latin typeface="Times New Roman" panose="02020603050405020304" pitchFamily="18" charset="0"/>
                <a:ea typeface="Times New Roman" panose="02020603050405020304" pitchFamily="18" charset="0"/>
              </a:rPr>
              <a:t>• Can make a major change with less effort.</a:t>
            </a:r>
            <a:endParaRPr lang="en-IN" sz="1800" dirty="0">
              <a:effectLst/>
              <a:latin typeface="Times New Roman" panose="02020603050405020304" pitchFamily="18" charset="0"/>
              <a:ea typeface="Times New Roman" panose="02020603050405020304" pitchFamily="18" charset="0"/>
            </a:endParaRPr>
          </a:p>
          <a:p>
            <a:pPr marL="41910" marR="216535" indent="0" algn="just">
              <a:lnSpc>
                <a:spcPct val="150000"/>
              </a:lnSpc>
              <a:spcAft>
                <a:spcPts val="0"/>
              </a:spcAft>
              <a:buNone/>
              <a:tabLst>
                <a:tab pos="270510" algn="l"/>
              </a:tabLst>
            </a:pPr>
            <a:r>
              <a:rPr lang="en-US" sz="1800" dirty="0">
                <a:effectLst/>
                <a:latin typeface="Times New Roman" panose="02020603050405020304" pitchFamily="18" charset="0"/>
                <a:ea typeface="Times New Roman" panose="02020603050405020304" pitchFamily="18" charset="0"/>
              </a:rPr>
              <a:t>• Make new generation aware about the things happening around.</a:t>
            </a:r>
            <a:endParaRPr lang="en-IN" sz="1800" dirty="0">
              <a:effectLst/>
              <a:latin typeface="Times New Roman" panose="02020603050405020304" pitchFamily="18" charset="0"/>
              <a:ea typeface="Times New Roman" panose="02020603050405020304" pitchFamily="18" charset="0"/>
            </a:endParaRPr>
          </a:p>
          <a:p>
            <a:pPr marL="41910" marR="216535" indent="0" algn="just">
              <a:lnSpc>
                <a:spcPct val="150000"/>
              </a:lnSpc>
              <a:spcAft>
                <a:spcPts val="0"/>
              </a:spcAft>
              <a:buNone/>
              <a:tabLst>
                <a:tab pos="270510" algn="l"/>
              </a:tabLst>
            </a:pPr>
            <a:r>
              <a:rPr lang="en-US" sz="1800" dirty="0">
                <a:effectLst/>
                <a:latin typeface="Times New Roman" panose="02020603050405020304" pitchFamily="18" charset="0"/>
                <a:ea typeface="Times New Roman" panose="02020603050405020304" pitchFamily="18" charset="0"/>
              </a:rPr>
              <a:t>• Promotes the people having their own opinion.</a:t>
            </a:r>
            <a:endParaRPr lang="en-IN" sz="1800" dirty="0">
              <a:effectLst/>
              <a:latin typeface="Times New Roman" panose="02020603050405020304" pitchFamily="18" charset="0"/>
              <a:ea typeface="Times New Roman" panose="02020603050405020304" pitchFamily="18" charset="0"/>
            </a:endParaRPr>
          </a:p>
          <a:p>
            <a:pPr marL="41910" marR="216535" indent="0" algn="just">
              <a:lnSpc>
                <a:spcPct val="150000"/>
              </a:lnSpc>
              <a:spcAft>
                <a:spcPts val="0"/>
              </a:spcAft>
              <a:buNone/>
              <a:tabLst>
                <a:tab pos="270510" algn="l"/>
              </a:tabLst>
            </a:pPr>
            <a:r>
              <a:rPr lang="en-US" sz="1800" dirty="0">
                <a:effectLst/>
                <a:latin typeface="Times New Roman" panose="02020603050405020304" pitchFamily="18" charset="0"/>
                <a:ea typeface="Times New Roman" panose="02020603050405020304" pitchFamily="18" charset="0"/>
              </a:rPr>
              <a:t>• Along with the entertainment can also make them updated.</a:t>
            </a:r>
            <a:endParaRPr lang="en-IN" sz="1800" dirty="0">
              <a:effectLst/>
              <a:latin typeface="Times New Roman" panose="02020603050405020304" pitchFamily="18" charset="0"/>
              <a:ea typeface="Times New Roman" panose="02020603050405020304" pitchFamily="18" charset="0"/>
            </a:endParaRPr>
          </a:p>
          <a:p>
            <a:pPr marL="41910" marR="216535" indent="0" algn="just">
              <a:lnSpc>
                <a:spcPct val="150000"/>
              </a:lnSpc>
              <a:spcAft>
                <a:spcPts val="0"/>
              </a:spcAft>
              <a:buNone/>
              <a:tabLst>
                <a:tab pos="270510" algn="l"/>
              </a:tabLst>
            </a:pPr>
            <a:r>
              <a:rPr lang="en-US" sz="1800" dirty="0">
                <a:effectLst/>
                <a:latin typeface="Times New Roman" panose="02020603050405020304" pitchFamily="18" charset="0"/>
                <a:ea typeface="Times New Roman" panose="02020603050405020304" pitchFamily="18" charset="0"/>
              </a:rPr>
              <a:t>• Good feature to have a transparent crowdfunding.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1972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80C-B289-D082-4BBE-2BD3567A920D}"/>
              </a:ext>
            </a:extLst>
          </p:cNvPr>
          <p:cNvSpPr>
            <a:spLocks noGrp="1"/>
          </p:cNvSpPr>
          <p:nvPr>
            <p:ph type="title"/>
          </p:nvPr>
        </p:nvSpPr>
        <p:spPr/>
        <p:txBody>
          <a:bodyPr/>
          <a:lstStyle/>
          <a:p>
            <a:pPr algn="ctr"/>
            <a:r>
              <a:rPr lang="en-IN" dirty="0">
                <a:latin typeface="+mn-lt"/>
              </a:rPr>
              <a:t>IMPLEMENTATION:</a:t>
            </a:r>
          </a:p>
        </p:txBody>
      </p:sp>
      <p:sp>
        <p:nvSpPr>
          <p:cNvPr id="3" name="Content Placeholder 2">
            <a:extLst>
              <a:ext uri="{FF2B5EF4-FFF2-40B4-BE49-F238E27FC236}">
                <a16:creationId xmlns:a16="http://schemas.microsoft.com/office/drawing/2014/main" id="{FDE51AD1-6E19-8181-B684-B61A6B46EF88}"/>
              </a:ext>
            </a:extLst>
          </p:cNvPr>
          <p:cNvSpPr>
            <a:spLocks noGrp="1"/>
          </p:cNvSpPr>
          <p:nvPr>
            <p:ph idx="1"/>
          </p:nvPr>
        </p:nvSpPr>
        <p:spPr/>
        <p:txBody>
          <a:bodyPr>
            <a:normAutofit fontScale="92500" lnSpcReduction="10000"/>
          </a:bodyPr>
          <a:lstStyle/>
          <a:p>
            <a:pPr marL="0" indent="0">
              <a:buNone/>
            </a:pPr>
            <a:r>
              <a:rPr lang="en-US" dirty="0"/>
              <a:t>➢Implementation of software refers to the final installation of the package   </a:t>
            </a:r>
          </a:p>
          <a:p>
            <a:pPr marL="0" indent="0">
              <a:buNone/>
            </a:pPr>
            <a:r>
              <a:rPr lang="en-US" dirty="0"/>
              <a:t>    in its real environment, to the satisfaction of the intended uses and the  </a:t>
            </a:r>
          </a:p>
          <a:p>
            <a:pPr marL="0" indent="0">
              <a:buNone/>
            </a:pPr>
            <a:r>
              <a:rPr lang="en-US" dirty="0"/>
              <a:t>    operation of the system. </a:t>
            </a:r>
          </a:p>
          <a:p>
            <a:pPr>
              <a:buFont typeface="Wingdings" panose="05000000000000000000" pitchFamily="2" charset="2"/>
              <a:buChar char="Ø"/>
            </a:pPr>
            <a:r>
              <a:rPr lang="en-US" dirty="0"/>
              <a:t>In many organizations someone who will not be operating it, will commission the software development project. In the initial stage people doubt about the software but we have to ensure that the resistance does not build up, as one has to make sure that:</a:t>
            </a:r>
          </a:p>
          <a:p>
            <a:pPr marL="0" indent="0">
              <a:buNone/>
            </a:pPr>
            <a:r>
              <a:rPr lang="en-US" dirty="0"/>
              <a:t>         ➢ The active user must be aware of the benefits of using the new system. </a:t>
            </a:r>
          </a:p>
          <a:p>
            <a:pPr marL="0" indent="0">
              <a:buNone/>
            </a:pPr>
            <a:r>
              <a:rPr lang="en-US" dirty="0"/>
              <a:t>         ➢ Their confidence in the software is built up.</a:t>
            </a:r>
          </a:p>
          <a:p>
            <a:pPr marL="0" indent="0">
              <a:buNone/>
            </a:pPr>
            <a:r>
              <a:rPr lang="en-US" dirty="0"/>
              <a:t>                                                              </a:t>
            </a:r>
            <a:endParaRPr lang="en-IN" dirty="0"/>
          </a:p>
        </p:txBody>
      </p:sp>
    </p:spTree>
    <p:extLst>
      <p:ext uri="{BB962C8B-B14F-4D97-AF65-F5344CB8AC3E}">
        <p14:creationId xmlns:p14="http://schemas.microsoft.com/office/powerpoint/2010/main" val="52690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C01A-200F-30CB-E8BD-D62172A11A93}"/>
              </a:ext>
            </a:extLst>
          </p:cNvPr>
          <p:cNvSpPr>
            <a:spLocks noGrp="1"/>
          </p:cNvSpPr>
          <p:nvPr>
            <p:ph type="title"/>
          </p:nvPr>
        </p:nvSpPr>
        <p:spPr/>
        <p:txBody>
          <a:bodyPr/>
          <a:lstStyle/>
          <a:p>
            <a:pPr algn="ctr"/>
            <a:r>
              <a:rPr lang="en-IN" dirty="0">
                <a:latin typeface="+mn-lt"/>
              </a:rPr>
              <a:t>CONCLUSION</a:t>
            </a:r>
            <a:r>
              <a:rPr lang="en-IN" dirty="0"/>
              <a:t>:</a:t>
            </a:r>
          </a:p>
        </p:txBody>
      </p:sp>
      <p:sp>
        <p:nvSpPr>
          <p:cNvPr id="3" name="Content Placeholder 2">
            <a:extLst>
              <a:ext uri="{FF2B5EF4-FFF2-40B4-BE49-F238E27FC236}">
                <a16:creationId xmlns:a16="http://schemas.microsoft.com/office/drawing/2014/main" id="{294A1F02-58C4-37B7-DE36-267EF912E3B2}"/>
              </a:ext>
            </a:extLst>
          </p:cNvPr>
          <p:cNvSpPr>
            <a:spLocks noGrp="1"/>
          </p:cNvSpPr>
          <p:nvPr>
            <p:ph idx="1"/>
          </p:nvPr>
        </p:nvSpPr>
        <p:spPr/>
        <p:txBody>
          <a:bodyPr/>
          <a:lstStyle/>
          <a:p>
            <a:r>
              <a:rPr lang="en-US" dirty="0"/>
              <a:t>The analysis shows that our system “JUSTCHAT (social media platform)” is better product for doing social upliftment in a society.</a:t>
            </a:r>
          </a:p>
          <a:p>
            <a:r>
              <a:rPr lang="en-US" dirty="0"/>
              <a:t>The existing systems are very poor and inefficient in this concern. The new system that be introduced is effective, efficient and simple in managing and molding a socially aware community or society.</a:t>
            </a:r>
          </a:p>
          <a:p>
            <a:r>
              <a:rPr lang="en-US" dirty="0"/>
              <a:t>This will surely be an solution to many problems to the existing systems.</a:t>
            </a:r>
          </a:p>
          <a:p>
            <a:endParaRPr lang="en-IN" dirty="0"/>
          </a:p>
        </p:txBody>
      </p:sp>
    </p:spTree>
    <p:extLst>
      <p:ext uri="{BB962C8B-B14F-4D97-AF65-F5344CB8AC3E}">
        <p14:creationId xmlns:p14="http://schemas.microsoft.com/office/powerpoint/2010/main" val="375124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94A2-FFFB-B7D4-05AD-4ED2C9FFE476}"/>
              </a:ext>
            </a:extLst>
          </p:cNvPr>
          <p:cNvSpPr>
            <a:spLocks noGrp="1"/>
          </p:cNvSpPr>
          <p:nvPr>
            <p:ph type="title"/>
          </p:nvPr>
        </p:nvSpPr>
        <p:spPr/>
        <p:txBody>
          <a:bodyPr/>
          <a:lstStyle/>
          <a:p>
            <a:pPr algn="ctr"/>
            <a:r>
              <a:rPr lang="en-IN" dirty="0"/>
              <a:t>FUTURE SCOPE:</a:t>
            </a:r>
          </a:p>
        </p:txBody>
      </p:sp>
      <p:sp>
        <p:nvSpPr>
          <p:cNvPr id="3" name="Content Placeholder 2">
            <a:extLst>
              <a:ext uri="{FF2B5EF4-FFF2-40B4-BE49-F238E27FC236}">
                <a16:creationId xmlns:a16="http://schemas.microsoft.com/office/drawing/2014/main" id="{BE92A0E2-83A1-3D57-C108-E09AF2670122}"/>
              </a:ext>
            </a:extLst>
          </p:cNvPr>
          <p:cNvSpPr>
            <a:spLocks noGrp="1"/>
          </p:cNvSpPr>
          <p:nvPr>
            <p:ph idx="1"/>
          </p:nvPr>
        </p:nvSpPr>
        <p:spPr/>
        <p:txBody>
          <a:bodyPr/>
          <a:lstStyle/>
          <a:p>
            <a:pPr marL="0" indent="0">
              <a:buNone/>
            </a:pPr>
            <a:r>
              <a:rPr lang="en-US" dirty="0"/>
              <a:t>➢ Additional security features can be implemented </a:t>
            </a:r>
            <a:r>
              <a:rPr lang="en-US" dirty="0" err="1"/>
              <a:t>ie</a:t>
            </a:r>
            <a:r>
              <a:rPr lang="en-US" dirty="0"/>
              <a:t> by making the same application into a web 3.0 application fully using technologies like blockchain. </a:t>
            </a:r>
          </a:p>
          <a:p>
            <a:pPr marL="0" indent="0">
              <a:buNone/>
            </a:pPr>
            <a:r>
              <a:rPr lang="en-US" dirty="0"/>
              <a:t>➢ A mobile application can be developed for this system so that to make a socially aware society around us. So that we can make the application use it more freely.</a:t>
            </a:r>
          </a:p>
          <a:p>
            <a:pPr marL="0" indent="0">
              <a:buNone/>
            </a:pPr>
            <a:r>
              <a:rPr lang="en-US" dirty="0"/>
              <a:t>➢ Real time news can be made visible.</a:t>
            </a:r>
          </a:p>
          <a:p>
            <a:pPr marL="0" indent="0">
              <a:buNone/>
            </a:pPr>
            <a:r>
              <a:rPr lang="en-US" dirty="0"/>
              <a:t>➢ Can be made efficient or profitable by making a space to show the ads our application.</a:t>
            </a:r>
            <a:endParaRPr lang="en-IN" dirty="0"/>
          </a:p>
        </p:txBody>
      </p:sp>
    </p:spTree>
    <p:extLst>
      <p:ext uri="{BB962C8B-B14F-4D97-AF65-F5344CB8AC3E}">
        <p14:creationId xmlns:p14="http://schemas.microsoft.com/office/powerpoint/2010/main" val="337944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3A58-6F2B-BE0F-1A61-560CDBEB18BF}"/>
              </a:ext>
            </a:extLst>
          </p:cNvPr>
          <p:cNvSpPr>
            <a:spLocks noGrp="1"/>
          </p:cNvSpPr>
          <p:nvPr>
            <p:ph type="title"/>
          </p:nvPr>
        </p:nvSpPr>
        <p:spPr/>
        <p:txBody>
          <a:bodyPr/>
          <a:lstStyle/>
          <a:p>
            <a:pPr algn="ctr"/>
            <a:r>
              <a:rPr lang="en-IN" dirty="0"/>
              <a:t>SCREENSHOT:</a:t>
            </a:r>
          </a:p>
        </p:txBody>
      </p:sp>
      <p:pic>
        <p:nvPicPr>
          <p:cNvPr id="5" name="Content Placeholder 4">
            <a:extLst>
              <a:ext uri="{FF2B5EF4-FFF2-40B4-BE49-F238E27FC236}">
                <a16:creationId xmlns:a16="http://schemas.microsoft.com/office/drawing/2014/main" id="{8A8CB419-E583-174B-7DAB-5246B179F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96" y="1690688"/>
            <a:ext cx="8983407" cy="4351338"/>
          </a:xfrm>
        </p:spPr>
      </p:pic>
    </p:spTree>
    <p:extLst>
      <p:ext uri="{BB962C8B-B14F-4D97-AF65-F5344CB8AC3E}">
        <p14:creationId xmlns:p14="http://schemas.microsoft.com/office/powerpoint/2010/main" val="204534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3E642A-BAAD-1EBF-FC16-DD91BF477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163" y="785719"/>
            <a:ext cx="9425788" cy="4611034"/>
          </a:xfrm>
        </p:spPr>
      </p:pic>
    </p:spTree>
    <p:extLst>
      <p:ext uri="{BB962C8B-B14F-4D97-AF65-F5344CB8AC3E}">
        <p14:creationId xmlns:p14="http://schemas.microsoft.com/office/powerpoint/2010/main" val="3098611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504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Times New Roman</vt:lpstr>
      <vt:lpstr>Wingdings</vt:lpstr>
      <vt:lpstr>Office Theme</vt:lpstr>
      <vt:lpstr>JUSTCHAT</vt:lpstr>
      <vt:lpstr>INTRODUCTION :</vt:lpstr>
      <vt:lpstr>DRAWBACKS OF EXISTING SYSTEM:</vt:lpstr>
      <vt:lpstr>ADVANTAGES OF PROPOSED SYSTEM:</vt:lpstr>
      <vt:lpstr>IMPLEMENTATION:</vt:lpstr>
      <vt:lpstr>CONCLUSION:</vt:lpstr>
      <vt:lpstr>FUTURE SCOPE:</vt:lpstr>
      <vt:lpstr>SCREENSHOT: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JUSTCHAT</dc:title>
  <dc:creator>justin v kalappura</dc:creator>
  <cp:lastModifiedBy>justin v kalappura</cp:lastModifiedBy>
  <cp:revision>3</cp:revision>
  <dcterms:created xsi:type="dcterms:W3CDTF">2023-05-16T18:21:21Z</dcterms:created>
  <dcterms:modified xsi:type="dcterms:W3CDTF">2023-05-17T07:08:01Z</dcterms:modified>
</cp:coreProperties>
</file>