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a8605b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a8605b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a8605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8a8605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8a8605b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8a8605b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8a8605b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8a8605b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HiVQ49ZQsthFrlaMdudNv0MxuWJYY09f/view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F3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51" y="1032399"/>
            <a:ext cx="7076500" cy="307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1226400" y="4063250"/>
            <a:ext cx="66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[example slide deck for our advocates]</a:t>
            </a:r>
            <a:endParaRPr b="1" sz="19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leni_leota_-_village_impact (540p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1" y="0"/>
            <a:ext cx="68580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F3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Benefits for you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Bring some diversity to workplace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Potential talent pool for graduate recruitment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Support for Corporate Responsibility Strategy.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more…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F3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Your commitment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Costs $22,000 over its four-year duration paid in installments.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Provide a minimum of four-five weeks paid work experience annually.</a:t>
            </a:r>
            <a:b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en-GB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Participate in an Annual Scholarship review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