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2DE93-36AB-41E9-B58C-307DD6133E32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6CE4-C63F-4937-A560-E20D154F1AA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57200" y="1676400"/>
            <a:ext cx="3886200" cy="19050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800600" y="1676400"/>
            <a:ext cx="3886200" cy="190500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57200" y="3886200"/>
            <a:ext cx="3886200" cy="1905000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4800600" y="3886200"/>
            <a:ext cx="3886200" cy="1905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896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2DE93-36AB-41E9-B58C-307DD6133E32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6CE4-C63F-4937-A560-E20D154F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77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2DE93-36AB-41E9-B58C-307DD6133E32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6CE4-C63F-4937-A560-E20D154F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79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2DE93-36AB-41E9-B58C-307DD6133E32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6CE4-C63F-4937-A560-E20D154F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82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2DE93-36AB-41E9-B58C-307DD6133E32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6CE4-C63F-4937-A560-E20D154F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50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2DE93-36AB-41E9-B58C-307DD6133E32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6CE4-C63F-4937-A560-E20D154F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4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2DE93-36AB-41E9-B58C-307DD6133E32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6CE4-C63F-4937-A560-E20D154F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599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2DE93-36AB-41E9-B58C-307DD6133E32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6CE4-C63F-4937-A560-E20D154F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5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2DE93-36AB-41E9-B58C-307DD6133E32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6CE4-C63F-4937-A560-E20D154F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155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2DE93-36AB-41E9-B58C-307DD6133E32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6CE4-C63F-4937-A560-E20D154F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17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2DE93-36AB-41E9-B58C-307DD6133E32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6CE4-C63F-4937-A560-E20D154F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772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2DE93-36AB-41E9-B58C-307DD6133E32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6CE4-C63F-4937-A560-E20D154F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4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2DE93-36AB-41E9-B58C-307DD6133E32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D6CE4-C63F-4937-A560-E20D154F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52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0" name="Picture Placeholder 9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1" name="Picture Placeholder 10"/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340249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SSD</dc:creator>
  <cp:lastModifiedBy>SSD</cp:lastModifiedBy>
  <cp:revision>1</cp:revision>
  <dcterms:created xsi:type="dcterms:W3CDTF">2023-08-03T20:38:38Z</dcterms:created>
  <dcterms:modified xsi:type="dcterms:W3CDTF">2023-08-03T20:43:21Z</dcterms:modified>
</cp:coreProperties>
</file>