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1"/>
    <p:restoredTop sz="94686"/>
  </p:normalViewPr>
  <p:slideViewPr>
    <p:cSldViewPr snapToGrid="0" snapToObjects="1">
      <p:cViewPr varScale="1">
        <p:scale>
          <a:sx n="137" d="100"/>
          <a:sy n="137" d="100"/>
        </p:scale>
        <p:origin x="14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C178-128A-B9E1-598E-117C6510D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980C4-82CE-B84D-0DFC-70BCC77BF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E16D4-3A80-63E2-E20B-21B8810EC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0D48-539F-1148-B289-534381D0531A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BB062-5DD8-30FB-9A55-BD025055A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CC299-16FE-9C75-FB24-9F7AECB9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C49C-E3C3-2143-908D-EFAD820E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1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F8DC-ACF1-B522-CECE-17A2E758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12600-A1BB-DF93-CB68-ACD38C94C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13BC7-8755-76B0-55EE-BE65424BE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0D48-539F-1148-B289-534381D0531A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BC93-DE4C-AE82-AAED-D8F20F82E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B4706-8E45-CCD7-F6A1-16F260E9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C49C-E3C3-2143-908D-EFAD820E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C6BED-CD65-3453-3E74-35ECFAE56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D5B4A-1D23-AD9B-9166-5A928BCD3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444D2-F9CE-6F05-DC41-FBE54BC6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0D48-539F-1148-B289-534381D0531A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9262A-17ED-D076-CF08-964AB0FC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983A9-F1E7-A8EC-A245-EA18A44B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C49C-E3C3-2143-908D-EFAD820E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8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4E91-ADB2-6878-F11C-2F5BF601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E5681-F702-42FA-FC52-27FE0D54F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76006-32B5-DF7D-0116-D8EEFF315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0D48-539F-1148-B289-534381D0531A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FE1A9-A5F7-6D62-26C1-9B8E40AC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29FEC-DC9C-4D90-6A96-55366BDE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C49C-E3C3-2143-908D-EFAD820E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0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2F21B-ADBF-FB37-14DE-10286247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62B40-80E3-F9B9-11DE-419F4A5D3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80EC9-98AA-DFDF-FE75-F5EDB022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0D48-539F-1148-B289-534381D0531A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33EFA-B0E1-8AD0-E69E-5832133D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111E3-3CDF-D305-B4D4-1D3F0F7E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C49C-E3C3-2143-908D-EFAD820E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4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71C46-4086-EDA9-F08C-B6787BF82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624CF-333E-A5AB-1911-06B625470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D0653-B838-09FE-FF44-9FA476783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AA4EE-0748-FFDA-A206-6BE969CF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0D48-539F-1148-B289-534381D0531A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A7E29-5CC5-A21B-8905-7B177225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0AD9B-E51D-67F4-4CB5-05FE60F50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C49C-E3C3-2143-908D-EFAD820E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7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98445-5D44-F3A3-3CE0-352DDDAEC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A0D8A-CC46-8CF8-7AAB-CC8762C21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ABA68-E325-32CE-20E9-98CAB2319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BD926F-33AD-914A-33E5-4B91E8EF5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5376B-3933-A25F-43EC-C0568CC0D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7DF7D-E6A5-F865-DF61-606070597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0D48-539F-1148-B289-534381D0531A}" type="datetimeFigureOut">
              <a:rPr lang="en-US" smtClean="0"/>
              <a:t>4/25/22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EF81FF-F6CD-5601-CE84-09A9263D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B64E91-91AB-AEDF-5453-4A1DABD7C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C49C-E3C3-2143-908D-EFAD820E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6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08AD-13F7-6971-8760-3E558522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AD1E15-8D9E-2036-D094-FEFB50731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0D48-539F-1148-B289-534381D0531A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52449-1DF6-5BC5-0912-B80EC1A57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50D54-7595-D3EF-55E5-CABFEC81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C49C-E3C3-2143-908D-EFAD820E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7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D14980-77A1-70CB-9FB7-FC111023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0D48-539F-1148-B289-534381D0531A}" type="datetimeFigureOut">
              <a:rPr lang="en-US" smtClean="0"/>
              <a:t>4/25/22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F292E5-B865-5C16-A115-45DE7B79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E20E0-DA90-7C34-058D-9FCF5895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C49C-E3C3-2143-908D-EFAD820E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4B364-124E-DE4F-8273-830227C6F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24C18-E1E1-108D-0A08-288631954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035B6-F1F8-6B3D-7ED4-9F6352F58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2167F-CE15-0339-3211-114069BE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0D48-539F-1148-B289-534381D0531A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100BB-80EA-72A3-31FA-6E9667A44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2EB55-7F9E-A74B-8B46-2FEA35CA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C49C-E3C3-2143-908D-EFAD820E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0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9B7A-8724-2484-4681-DC9BDC8A2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DD81B5-FDEC-7A72-E78F-2A6AD8730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A76CA-8CA6-9533-E406-FA4946897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082E1-16F7-40E4-4C19-36A660B86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0D48-539F-1148-B289-534381D0531A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3CE0A-7C33-6163-DA4D-0306A3A3A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792E7-5D6C-A8B0-BCC0-E8824517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C49C-E3C3-2143-908D-EFAD820E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5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B2408E-4D0F-F8F7-A717-02D393CF6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819DD-1BB2-3710-423A-17620A519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669A0-6887-7D67-87F0-8801C17A9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D0D48-539F-1148-B289-534381D0531A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F946D-497D-76F8-4D3A-68B858F47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28EB-0C63-2E0E-26C6-7D462224F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AC49C-E3C3-2143-908D-EFAD820E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0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7059AD-8EB8-928A-170D-F3893B56267A}"/>
              </a:ext>
            </a:extLst>
          </p:cNvPr>
          <p:cNvGrpSpPr/>
          <p:nvPr/>
        </p:nvGrpSpPr>
        <p:grpSpPr>
          <a:xfrm>
            <a:off x="1524203" y="869586"/>
            <a:ext cx="9432555" cy="4833465"/>
            <a:chOff x="1524203" y="869586"/>
            <a:chExt cx="9432555" cy="483346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53421B4-088F-3ACA-1463-AF2BE6E4F441}"/>
                </a:ext>
              </a:extLst>
            </p:cNvPr>
            <p:cNvSpPr/>
            <p:nvPr/>
          </p:nvSpPr>
          <p:spPr>
            <a:xfrm>
              <a:off x="2444864" y="1314504"/>
              <a:ext cx="3160291" cy="4388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553CED9-8984-83C2-D011-611092A16326}"/>
                </a:ext>
              </a:extLst>
            </p:cNvPr>
            <p:cNvSpPr/>
            <p:nvPr/>
          </p:nvSpPr>
          <p:spPr>
            <a:xfrm>
              <a:off x="4635888" y="1300435"/>
              <a:ext cx="3160291" cy="438854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A525D1A-93C7-C885-8DC3-F2762A09922E}"/>
                </a:ext>
              </a:extLst>
            </p:cNvPr>
            <p:cNvSpPr/>
            <p:nvPr/>
          </p:nvSpPr>
          <p:spPr>
            <a:xfrm>
              <a:off x="7796465" y="3180201"/>
              <a:ext cx="3160291" cy="25087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0306814-42FF-06EB-CA6B-9707CA72A7F9}"/>
                </a:ext>
              </a:extLst>
            </p:cNvPr>
            <p:cNvSpPr/>
            <p:nvPr/>
          </p:nvSpPr>
          <p:spPr>
            <a:xfrm>
              <a:off x="7796465" y="1295842"/>
              <a:ext cx="3160293" cy="19022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563778F-C1B3-4E66-0696-BD33F5981865}"/>
                </a:ext>
              </a:extLst>
            </p:cNvPr>
            <p:cNvSpPr/>
            <p:nvPr/>
          </p:nvSpPr>
          <p:spPr>
            <a:xfrm>
              <a:off x="7999968" y="1515934"/>
              <a:ext cx="1291084" cy="15450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Controller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7522D41-1007-FB6D-6CC1-5ECBFF3713B7}"/>
                </a:ext>
              </a:extLst>
            </p:cNvPr>
            <p:cNvSpPr/>
            <p:nvPr/>
          </p:nvSpPr>
          <p:spPr>
            <a:xfrm>
              <a:off x="7999969" y="3278455"/>
              <a:ext cx="1291084" cy="23227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Manager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9CD1139-E0AB-5CC3-C2E1-46B4155EC245}"/>
                </a:ext>
              </a:extLst>
            </p:cNvPr>
            <p:cNvSpPr/>
            <p:nvPr/>
          </p:nvSpPr>
          <p:spPr>
            <a:xfrm>
              <a:off x="6217090" y="2916576"/>
              <a:ext cx="1456235" cy="7777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Train Environment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5E79B4-0A8F-FEE9-097B-BF22B5658417}"/>
                </a:ext>
              </a:extLst>
            </p:cNvPr>
            <p:cNvSpPr/>
            <p:nvPr/>
          </p:nvSpPr>
          <p:spPr>
            <a:xfrm>
              <a:off x="9307380" y="2283188"/>
              <a:ext cx="1291085" cy="7777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Model Space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AA3FB2B-A378-93C9-0EEA-7BDAD1C13EF4}"/>
                </a:ext>
              </a:extLst>
            </p:cNvPr>
            <p:cNvSpPr/>
            <p:nvPr/>
          </p:nvSpPr>
          <p:spPr>
            <a:xfrm>
              <a:off x="9307378" y="3278455"/>
              <a:ext cx="1291085" cy="7777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Model Builder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9F412DE-C1FA-8D34-A56B-704D3DC6C95D}"/>
                </a:ext>
              </a:extLst>
            </p:cNvPr>
            <p:cNvSpPr/>
            <p:nvPr/>
          </p:nvSpPr>
          <p:spPr>
            <a:xfrm>
              <a:off x="9307380" y="4045709"/>
              <a:ext cx="1291085" cy="7777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Model Reward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A76D8FD-5A05-307E-D02A-DFCFF8C0155E}"/>
                </a:ext>
              </a:extLst>
            </p:cNvPr>
            <p:cNvSpPr/>
            <p:nvPr/>
          </p:nvSpPr>
          <p:spPr>
            <a:xfrm>
              <a:off x="9307378" y="1515934"/>
              <a:ext cx="1291085" cy="7777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Search Algorithm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2B11626-E952-3AA9-B74B-1DBA7DF6ADB2}"/>
                </a:ext>
              </a:extLst>
            </p:cNvPr>
            <p:cNvCxnSpPr>
              <a:cxnSpLocks/>
              <a:stCxn id="4" idx="1"/>
              <a:endCxn id="6" idx="3"/>
            </p:cNvCxnSpPr>
            <p:nvPr/>
          </p:nvCxnSpPr>
          <p:spPr>
            <a:xfrm flipH="1">
              <a:off x="7673325" y="2288444"/>
              <a:ext cx="326643" cy="10170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9A891CB-541C-E13C-09F3-1E630757BAE3}"/>
                </a:ext>
              </a:extLst>
            </p:cNvPr>
            <p:cNvCxnSpPr>
              <a:cxnSpLocks/>
              <a:stCxn id="5" idx="1"/>
              <a:endCxn id="6" idx="3"/>
            </p:cNvCxnSpPr>
            <p:nvPr/>
          </p:nvCxnSpPr>
          <p:spPr>
            <a:xfrm flipH="1" flipV="1">
              <a:off x="7673325" y="3305459"/>
              <a:ext cx="326644" cy="1134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6B97645B-3E5B-73C1-9D0B-E61F51939D30}"/>
                </a:ext>
              </a:extLst>
            </p:cNvPr>
            <p:cNvCxnSpPr>
              <a:cxnSpLocks/>
              <a:stCxn id="7" idx="3"/>
              <a:endCxn id="8" idx="3"/>
            </p:cNvCxnSpPr>
            <p:nvPr/>
          </p:nvCxnSpPr>
          <p:spPr>
            <a:xfrm flipH="1">
              <a:off x="10598463" y="2672071"/>
              <a:ext cx="2" cy="995267"/>
            </a:xfrm>
            <a:prstGeom prst="curvedConnector3">
              <a:avLst>
                <a:gd name="adj1" fmla="val -114300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D761C46-D99B-2220-A450-C7664B48887D}"/>
                </a:ext>
              </a:extLst>
            </p:cNvPr>
            <p:cNvSpPr/>
            <p:nvPr/>
          </p:nvSpPr>
          <p:spPr>
            <a:xfrm>
              <a:off x="9307378" y="4823475"/>
              <a:ext cx="1291085" cy="7777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Model Storage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2B3E042-5928-E4AB-499C-CFFCCBD523CD}"/>
                </a:ext>
              </a:extLst>
            </p:cNvPr>
            <p:cNvSpPr/>
            <p:nvPr/>
          </p:nvSpPr>
          <p:spPr>
            <a:xfrm>
              <a:off x="4903129" y="1910685"/>
              <a:ext cx="1014059" cy="7777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Getter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A2D1468-C523-80B8-FEF8-42DCAFD50A2A}"/>
                </a:ext>
              </a:extLst>
            </p:cNvPr>
            <p:cNvSpPr/>
            <p:nvPr/>
          </p:nvSpPr>
          <p:spPr>
            <a:xfrm>
              <a:off x="4903129" y="4134853"/>
              <a:ext cx="1014059" cy="7777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Wrapper</a:t>
              </a:r>
            </a:p>
          </p:txBody>
        </p:sp>
        <p:cxnSp>
          <p:nvCxnSpPr>
            <p:cNvPr id="118" name="Elbow Connector 117">
              <a:extLst>
                <a:ext uri="{FF2B5EF4-FFF2-40B4-BE49-F238E27FC236}">
                  <a16:creationId xmlns:a16="http://schemas.microsoft.com/office/drawing/2014/main" id="{AE5B6590-B9E7-AA29-7A26-1DC770360845}"/>
                </a:ext>
              </a:extLst>
            </p:cNvPr>
            <p:cNvCxnSpPr>
              <a:cxnSpLocks/>
              <a:stCxn id="6" idx="1"/>
              <a:endCxn id="44" idx="3"/>
            </p:cNvCxnSpPr>
            <p:nvPr/>
          </p:nvCxnSpPr>
          <p:spPr>
            <a:xfrm rot="10800000">
              <a:off x="5917188" y="2299569"/>
              <a:ext cx="299902" cy="100589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Elbow Connector 120">
              <a:extLst>
                <a:ext uri="{FF2B5EF4-FFF2-40B4-BE49-F238E27FC236}">
                  <a16:creationId xmlns:a16="http://schemas.microsoft.com/office/drawing/2014/main" id="{9B89F8E5-A1BB-5F7E-EE7A-E6E82B722C5B}"/>
                </a:ext>
              </a:extLst>
            </p:cNvPr>
            <p:cNvCxnSpPr>
              <a:cxnSpLocks/>
              <a:stCxn id="44" idx="3"/>
              <a:endCxn id="6" idx="1"/>
            </p:cNvCxnSpPr>
            <p:nvPr/>
          </p:nvCxnSpPr>
          <p:spPr>
            <a:xfrm>
              <a:off x="5917188" y="2299568"/>
              <a:ext cx="299902" cy="100589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5E5EA4B-1B36-A65D-A644-FD2C44B323E7}"/>
                </a:ext>
              </a:extLst>
            </p:cNvPr>
            <p:cNvCxnSpPr>
              <a:cxnSpLocks/>
              <a:stCxn id="44" idx="2"/>
              <a:endCxn id="116" idx="0"/>
            </p:cNvCxnSpPr>
            <p:nvPr/>
          </p:nvCxnSpPr>
          <p:spPr>
            <a:xfrm>
              <a:off x="5410159" y="2688451"/>
              <a:ext cx="0" cy="1446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D63DC0F2-35DF-649E-9EFB-C9F3D79BAA11}"/>
                </a:ext>
              </a:extLst>
            </p:cNvPr>
            <p:cNvSpPr/>
            <p:nvPr/>
          </p:nvSpPr>
          <p:spPr>
            <a:xfrm>
              <a:off x="2973659" y="1624669"/>
              <a:ext cx="1384349" cy="7777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Config File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F3080B0-960B-CB42-1DC7-651C0163976E}"/>
                </a:ext>
              </a:extLst>
            </p:cNvPr>
            <p:cNvSpPr/>
            <p:nvPr/>
          </p:nvSpPr>
          <p:spPr>
            <a:xfrm>
              <a:off x="2973659" y="2402435"/>
              <a:ext cx="1384349" cy="7777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Training &amp; Validation Data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EC86728-5C7D-EA26-3DA4-B9D7ACAB78D0}"/>
                </a:ext>
              </a:extLst>
            </p:cNvPr>
            <p:cNvSpPr/>
            <p:nvPr/>
          </p:nvSpPr>
          <p:spPr>
            <a:xfrm>
              <a:off x="1524203" y="1295842"/>
              <a:ext cx="904336" cy="43931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I/O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5B5B6094-56F8-DC54-DFF6-4013241A00CC}"/>
                </a:ext>
              </a:extLst>
            </p:cNvPr>
            <p:cNvSpPr/>
            <p:nvPr/>
          </p:nvSpPr>
          <p:spPr>
            <a:xfrm>
              <a:off x="2973658" y="4434592"/>
              <a:ext cx="1384349" cy="7777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Optimal Model</a:t>
              </a:r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2FC647C0-BA89-F97B-8717-E5CA8AB5C7EA}"/>
                </a:ext>
              </a:extLst>
            </p:cNvPr>
            <p:cNvCxnSpPr/>
            <p:nvPr/>
          </p:nvCxnSpPr>
          <p:spPr>
            <a:xfrm>
              <a:off x="2428539" y="2402435"/>
              <a:ext cx="5451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Elbow Connector 153">
              <a:extLst>
                <a:ext uri="{FF2B5EF4-FFF2-40B4-BE49-F238E27FC236}">
                  <a16:creationId xmlns:a16="http://schemas.microsoft.com/office/drawing/2014/main" id="{D1F86126-F048-4037-59F8-1B2AAC70D99D}"/>
                </a:ext>
              </a:extLst>
            </p:cNvPr>
            <p:cNvCxnSpPr>
              <a:stCxn id="124" idx="3"/>
            </p:cNvCxnSpPr>
            <p:nvPr/>
          </p:nvCxnSpPr>
          <p:spPr>
            <a:xfrm>
              <a:off x="4358008" y="2013552"/>
              <a:ext cx="545121" cy="28014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Elbow Connector 155">
              <a:extLst>
                <a:ext uri="{FF2B5EF4-FFF2-40B4-BE49-F238E27FC236}">
                  <a16:creationId xmlns:a16="http://schemas.microsoft.com/office/drawing/2014/main" id="{200FC8D3-DD5F-CD7B-E733-1ADE602FF2C8}"/>
                </a:ext>
              </a:extLst>
            </p:cNvPr>
            <p:cNvCxnSpPr>
              <a:stCxn id="125" idx="3"/>
            </p:cNvCxnSpPr>
            <p:nvPr/>
          </p:nvCxnSpPr>
          <p:spPr>
            <a:xfrm flipV="1">
              <a:off x="4358008" y="2293700"/>
              <a:ext cx="545120" cy="4976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Elbow Connector 159">
              <a:extLst>
                <a:ext uri="{FF2B5EF4-FFF2-40B4-BE49-F238E27FC236}">
                  <a16:creationId xmlns:a16="http://schemas.microsoft.com/office/drawing/2014/main" id="{E059C89A-A9B0-9134-8E1A-EF333514DD88}"/>
                </a:ext>
              </a:extLst>
            </p:cNvPr>
            <p:cNvCxnSpPr>
              <a:stCxn id="116" idx="1"/>
              <a:endCxn id="149" idx="3"/>
            </p:cNvCxnSpPr>
            <p:nvPr/>
          </p:nvCxnSpPr>
          <p:spPr>
            <a:xfrm rot="10800000" flipV="1">
              <a:off x="4358007" y="4523735"/>
              <a:ext cx="545122" cy="29973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06B78F91-41F0-DAEC-1FA3-6E9FFAD89DEC}"/>
                </a:ext>
              </a:extLst>
            </p:cNvPr>
            <p:cNvCxnSpPr>
              <a:stCxn id="149" idx="1"/>
            </p:cNvCxnSpPr>
            <p:nvPr/>
          </p:nvCxnSpPr>
          <p:spPr>
            <a:xfrm flipH="1">
              <a:off x="2428539" y="4823475"/>
              <a:ext cx="5451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BF33287-9DD5-989C-A02A-05C32F2924D1}"/>
                </a:ext>
              </a:extLst>
            </p:cNvPr>
            <p:cNvSpPr txBox="1"/>
            <p:nvPr/>
          </p:nvSpPr>
          <p:spPr>
            <a:xfrm>
              <a:off x="5648445" y="869586"/>
              <a:ext cx="1231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AMBER CLI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CACFF10-2D36-0217-D9D3-D443C285A1BA}"/>
                </a:ext>
              </a:extLst>
            </p:cNvPr>
            <p:cNvSpPr txBox="1"/>
            <p:nvPr/>
          </p:nvSpPr>
          <p:spPr>
            <a:xfrm>
              <a:off x="8485090" y="869586"/>
              <a:ext cx="172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AMBER Package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900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32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z</dc:creator>
  <cp:lastModifiedBy>frank z</cp:lastModifiedBy>
  <cp:revision>53</cp:revision>
  <dcterms:created xsi:type="dcterms:W3CDTF">2022-04-24T14:57:50Z</dcterms:created>
  <dcterms:modified xsi:type="dcterms:W3CDTF">2022-04-25T18:09:18Z</dcterms:modified>
</cp:coreProperties>
</file>