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0355-A01E-8695-51FE-47CD0096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591F6-DDFE-477A-8E00-052D890DA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04C7-5909-B0FA-064C-A62E1903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534B8-CC22-9FFD-222B-87C85E78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5736-871B-1F3D-B929-ACEF91A6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64F7-99D3-C5A2-A2BC-BAAFD51F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3DC17-BB03-066D-DA26-002BE2E9B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A473E-5564-2AB2-1510-760A8FDF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60E6-4C17-A54E-0898-1B421ACD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64401-7717-7317-D85E-D8DA7562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1927-4E32-AC3F-0F68-B9B082208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696F-1A62-ED8C-341D-F6A5B9F90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A016C-658F-91E2-A0E7-51AED649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16218-4FAA-9F6D-CF5C-2CA7ECED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35E8-6935-E281-CB09-AD5AD8E1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1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98B4-64D9-B97B-4766-66DD4917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5FD8-A0FE-F6EB-76FA-0D2D2E7B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D591-B314-5E71-D7F0-94C8511F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9F47-56DF-2749-CC1C-C24F79AE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8D8C6-91AC-0D24-70B1-A670094C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1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DC07-AF45-6B19-7FA7-CA4C67E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5D0B-BB79-29FE-3FF2-79872F8B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02BF0-80DA-D572-CF0B-647631B0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D0EC-197B-2CFA-C6E4-154A6939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6D26-9EF7-7E44-9C0A-25B5C2A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C75-AA1B-A7DF-B271-34C8446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21E9-8919-41E9-0E3F-AECAEF203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69617-C9B2-F7F9-1F7B-34144FC85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65F2A-B00F-1508-BD92-30B8D101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A3518-ED6D-36E8-A4D5-21578FBA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66F4D-BE3E-8D41-15CD-B7DD5D7E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DFA6-9424-832D-4DA0-E28ED776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E008D-429E-E25D-7CEE-197FBD4A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E19C3-60F4-587D-79D5-D92DBB026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5D794-E1AA-5BA1-B1F7-89BCA5B05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17E48-E470-8E2F-493D-424CC13FA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3BBDC-E197-63D1-A36D-40F89302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B9DD2-A783-F5AB-0578-11BD68CC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01C26-E94D-F993-1E0E-0512A26C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7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2745-9855-0375-181B-A57A9E27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8EB3-B7AC-5054-067E-CB05E041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0DBD4-0403-08F8-B8C2-08429EF6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B3981-FA54-2741-1E86-5EDA9965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36094-E95A-E15D-B7CA-B6E8BFDC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260D5-9BC1-803B-EDC2-36CC22F3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B0217-D96B-1978-9606-3A6C31B4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6F39-6FA4-A924-24D8-12E7E966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CBCB-0D9E-3986-D2A8-0B1A341F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73278-724C-AE64-8CAE-0856D8DF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0F3B3-2EE0-9E39-0E9E-C628F38C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7785-AA3C-9267-6FA5-F63019AD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F60D-0529-1648-1458-0592BDA7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92A6-7D89-9E08-F7BC-27D1800A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0CDF4-842E-8BD2-C935-B26CB6D6A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A2629-CE08-50A0-77D6-D274B7BAB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9CC3B-7861-0C4D-8213-DDBC5B5B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19DED-9D8C-8F9B-83D9-3FC22BB2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2153D-E17B-C01D-CF84-53932851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16EEB-153B-E5D3-BA55-52A02E75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E3398-ED60-8FB7-366D-BDB1B4A6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FB5D-5A19-0D46-3B26-68E25185E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ECB6-FBC0-4C23-8494-04A0DA660E9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60A6-125C-89FC-FD58-5981FD19E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2BE01-6C23-D988-F1A9-68C28BE4C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F269-E3F6-4DC2-84F2-77A1E02E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D492-9CED-171E-B735-EDD22DFE0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4: Dashboard for COVID 19 cases in Singapore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BDA14-2A21-FE08-AD31-24DA83BB8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Explanatory Notes</a:t>
            </a:r>
          </a:p>
        </p:txBody>
      </p:sp>
    </p:spTree>
    <p:extLst>
      <p:ext uri="{BB962C8B-B14F-4D97-AF65-F5344CB8AC3E}">
        <p14:creationId xmlns:p14="http://schemas.microsoft.com/office/powerpoint/2010/main" val="22111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77DB00-CB61-8382-B204-5941B163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9" y="1493364"/>
            <a:ext cx="8100893" cy="4882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62DE2-F63B-851D-C53A-47F330F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B58A-A0D5-A38B-202D-7657DF99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356" y="1825625"/>
            <a:ext cx="29104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Implemented using </a:t>
            </a:r>
            <a:r>
              <a:rPr lang="en-US"/>
              <a:t>Power BI</a:t>
            </a:r>
            <a:endParaRPr lang="en-US" dirty="0"/>
          </a:p>
          <a:p>
            <a:r>
              <a:rPr lang="en-US" dirty="0"/>
              <a:t>Two views: Recent Trend and Overall Trend</a:t>
            </a:r>
          </a:p>
          <a:p>
            <a:r>
              <a:rPr lang="en-US" dirty="0"/>
              <a:t>Data is queried automatically from API and can be refreshed with latest data by simply clicking ‘Refresh’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93D28-6661-9CF1-179E-8DC78EEEDE2E}"/>
              </a:ext>
            </a:extLst>
          </p:cNvPr>
          <p:cNvSpPr/>
          <p:nvPr/>
        </p:nvSpPr>
        <p:spPr>
          <a:xfrm>
            <a:off x="2190998" y="1404298"/>
            <a:ext cx="279070" cy="406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0A4B3-6CED-761A-145E-17467488750C}"/>
              </a:ext>
            </a:extLst>
          </p:cNvPr>
          <p:cNvSpPr/>
          <p:nvPr/>
        </p:nvSpPr>
        <p:spPr>
          <a:xfrm>
            <a:off x="2000992" y="1256424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C5D3E4-F263-B4A6-04A9-44ECDFCDE7AC}"/>
              </a:ext>
            </a:extLst>
          </p:cNvPr>
          <p:cNvSpPr/>
          <p:nvPr/>
        </p:nvSpPr>
        <p:spPr>
          <a:xfrm>
            <a:off x="166254" y="5988742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104497-A632-9A9A-3CC1-9DDA8EE200DD}"/>
              </a:ext>
            </a:extLst>
          </p:cNvPr>
          <p:cNvSpPr/>
          <p:nvPr/>
        </p:nvSpPr>
        <p:spPr>
          <a:xfrm>
            <a:off x="381699" y="6090910"/>
            <a:ext cx="1043339" cy="34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8BC9F7-ABFC-645D-C63D-6305215C4C3E}"/>
              </a:ext>
            </a:extLst>
          </p:cNvPr>
          <p:cNvSpPr/>
          <p:nvPr/>
        </p:nvSpPr>
        <p:spPr>
          <a:xfrm>
            <a:off x="8443356" y="2634390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92C91C-1427-C38B-502B-2FBDB881617F}"/>
              </a:ext>
            </a:extLst>
          </p:cNvPr>
          <p:cNvSpPr/>
          <p:nvPr/>
        </p:nvSpPr>
        <p:spPr>
          <a:xfrm>
            <a:off x="8443356" y="3722224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21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7764-0EC1-408D-A682-64EDE296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C748-C25A-ABE2-F41D-03E0D94B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944" y="1825625"/>
            <a:ext cx="420485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Raw data only has 4 potentially useful data columns:</a:t>
            </a:r>
          </a:p>
          <a:p>
            <a:pPr lvl="1"/>
            <a:r>
              <a:rPr lang="en-US" dirty="0"/>
              <a:t>Confirmed [cases]</a:t>
            </a:r>
          </a:p>
          <a:p>
            <a:pPr lvl="1"/>
            <a:r>
              <a:rPr lang="en-US" dirty="0"/>
              <a:t>Deaths</a:t>
            </a:r>
          </a:p>
          <a:p>
            <a:pPr lvl="1"/>
            <a:r>
              <a:rPr lang="en-US" dirty="0"/>
              <a:t>Recovered</a:t>
            </a:r>
          </a:p>
          <a:p>
            <a:pPr lvl="1"/>
            <a:r>
              <a:rPr lang="en-US" dirty="0"/>
              <a:t>Active</a:t>
            </a:r>
          </a:p>
          <a:p>
            <a:r>
              <a:rPr lang="en-US" dirty="0"/>
              <a:t>In addition, these numbers are all cumulative and there is no API to provide the new cases per day.</a:t>
            </a:r>
          </a:p>
          <a:p>
            <a:r>
              <a:rPr lang="en-US" dirty="0"/>
              <a:t>However, Recovered and Active are unreliable – in 2021-08-05, the recovered cases data were no longer tracked. In the dataset, these numbers seemed to be allocated to Active instead.</a:t>
            </a:r>
          </a:p>
          <a:p>
            <a:r>
              <a:rPr lang="en-US" dirty="0"/>
              <a:t>Hence, we will only use Confirmed and Deaths in this dashboard.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4312A-4C4A-9A08-D0AF-A839D81F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6" y="1907187"/>
            <a:ext cx="6214610" cy="3787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C7FF3E-65E4-649E-4D66-04114871FAE6}"/>
              </a:ext>
            </a:extLst>
          </p:cNvPr>
          <p:cNvSpPr txBox="1"/>
          <p:nvPr/>
        </p:nvSpPr>
        <p:spPr>
          <a:xfrm>
            <a:off x="670956" y="1537855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208885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F44359-327F-04B5-6166-48C8AB56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6" y="1907187"/>
            <a:ext cx="7291450" cy="3372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B7764-0EC1-408D-A682-64EDE296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C748-C25A-ABE2-F41D-03E0D94B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964" y="1825625"/>
            <a:ext cx="4204855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Drop all non-numeric columns and clean the data types. Date must be in Date format and numeric columns must be integers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new cases and deaths per day.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self-join so that yesterday’s case numbers are available on each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calculate new cases by taking [Confirmed] – [</a:t>
            </a:r>
            <a:r>
              <a:rPr lang="en-US" dirty="0" err="1"/>
              <a:t>yesterday_confirmed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Drop other irrelevant 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F0D85-C980-99A6-FBEC-2A03976468C0}"/>
              </a:ext>
            </a:extLst>
          </p:cNvPr>
          <p:cNvSpPr txBox="1"/>
          <p:nvPr/>
        </p:nvSpPr>
        <p:spPr>
          <a:xfrm>
            <a:off x="439386" y="1537855"/>
            <a:ext cx="141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2501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774B90-17A6-6697-9E19-62EC7DFD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8" y="1490354"/>
            <a:ext cx="84071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62DE2-F63B-851D-C53A-47F330F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Trend Dashboard (default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B58A-A0D5-A38B-202D-7657DF99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356" y="1825625"/>
            <a:ext cx="291044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Motivation: Users will most likely be interested in recent trend to understand current COVID situation in Singapore</a:t>
            </a:r>
          </a:p>
          <a:p>
            <a:r>
              <a:rPr lang="en-US" dirty="0"/>
              <a:t>Above graph shows recent new cases and new deaths</a:t>
            </a:r>
          </a:p>
          <a:p>
            <a:r>
              <a:rPr lang="en-US" dirty="0"/>
              <a:t>Below graph shows cumulative cases and deaths</a:t>
            </a:r>
          </a:p>
          <a:p>
            <a:r>
              <a:rPr lang="en-US" dirty="0"/>
              <a:t>Shows latest 3 months by default. Time range can be adjusted using filter panel on right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F16EBA-9A4A-708D-0A54-75E58FDD38F3}"/>
              </a:ext>
            </a:extLst>
          </p:cNvPr>
          <p:cNvSpPr/>
          <p:nvPr/>
        </p:nvSpPr>
        <p:spPr>
          <a:xfrm>
            <a:off x="7386452" y="1690688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9A044-CB4F-ECD0-986A-DAC9597D7F89}"/>
              </a:ext>
            </a:extLst>
          </p:cNvPr>
          <p:cNvSpPr/>
          <p:nvPr/>
        </p:nvSpPr>
        <p:spPr>
          <a:xfrm>
            <a:off x="7601897" y="1792856"/>
            <a:ext cx="841459" cy="1443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059E17-5127-8D81-54F7-9212B23275DF}"/>
              </a:ext>
            </a:extLst>
          </p:cNvPr>
          <p:cNvSpPr/>
          <p:nvPr/>
        </p:nvSpPr>
        <p:spPr>
          <a:xfrm>
            <a:off x="8443356" y="4761314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048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8768EF-CA99-BA65-7C3F-4C512742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" y="1333562"/>
            <a:ext cx="8403169" cy="4747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62DE2-F63B-851D-C53A-47F330F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Trend Dashboard (1 /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B58A-A0D5-A38B-202D-7657DF99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356" y="1825625"/>
            <a:ext cx="312914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Motivation: Users will be interested in overall trend to see how COVID has progressed in Singapore</a:t>
            </a:r>
          </a:p>
          <a:p>
            <a:r>
              <a:rPr lang="en-US" dirty="0"/>
              <a:t>Show all-time data</a:t>
            </a:r>
          </a:p>
          <a:p>
            <a:r>
              <a:rPr lang="en-US" dirty="0"/>
              <a:t>Above graph shows recent new cases and new deaths</a:t>
            </a:r>
          </a:p>
          <a:p>
            <a:r>
              <a:rPr lang="en-US" dirty="0"/>
              <a:t>Below graph shows cumulative cases and deaths</a:t>
            </a:r>
          </a:p>
          <a:p>
            <a:r>
              <a:rPr lang="en-US" dirty="0"/>
              <a:t>Users can easily drill down the data by year/quarter/month if they spot a pattern that they want to explore</a:t>
            </a:r>
          </a:p>
          <a:p>
            <a:pPr lvl="1"/>
            <a:r>
              <a:rPr lang="en-US" dirty="0"/>
              <a:t>For example, users may be interested in the trend in 2022 because the cases are much higher than other years (continued in next slide)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3A05EB-628E-30C6-3FBA-B86211F2866C}"/>
              </a:ext>
            </a:extLst>
          </p:cNvPr>
          <p:cNvSpPr/>
          <p:nvPr/>
        </p:nvSpPr>
        <p:spPr>
          <a:xfrm>
            <a:off x="7196447" y="1470995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72000-37E2-1960-1E92-497A1EAE2E95}"/>
              </a:ext>
            </a:extLst>
          </p:cNvPr>
          <p:cNvSpPr/>
          <p:nvPr/>
        </p:nvSpPr>
        <p:spPr>
          <a:xfrm>
            <a:off x="7411893" y="1573163"/>
            <a:ext cx="687078" cy="27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41856D-5730-EC4C-70FA-4E5A6DECB0AC}"/>
              </a:ext>
            </a:extLst>
          </p:cNvPr>
          <p:cNvSpPr/>
          <p:nvPr/>
        </p:nvSpPr>
        <p:spPr>
          <a:xfrm>
            <a:off x="8443356" y="4045961"/>
            <a:ext cx="279070" cy="279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342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2DE2-F63B-851D-C53A-47F330F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Trend Dashboard (2 / 2) - 2022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B58A-A0D5-A38B-202D-7657DF99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356" y="1825625"/>
            <a:ext cx="29104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the user drills down to 2022 data, he can see the monthly breakdown in case and deaths.</a:t>
            </a:r>
          </a:p>
          <a:p>
            <a:r>
              <a:rPr lang="en-US" dirty="0"/>
              <a:t>The graph below will also filter by 2022 cumulative numbers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5F238-81EA-01E0-05B5-E54307C2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1459688"/>
            <a:ext cx="8375833" cy="47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5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Section 4: Dashboard for COVID 19 cases in Singapore</vt:lpstr>
      <vt:lpstr>Key features</vt:lpstr>
      <vt:lpstr>Data issues</vt:lpstr>
      <vt:lpstr>Data manipulation</vt:lpstr>
      <vt:lpstr>Recent Trend Dashboard (default view)</vt:lpstr>
      <vt:lpstr>Overall Trend Dashboard (1 / 2)</vt:lpstr>
      <vt:lpstr>Overall Trend Dashboard (2 / 2) - 2022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4: Dashboard for COVID 19 cases in Singapore</dc:title>
  <dc:creator>Justin</dc:creator>
  <cp:lastModifiedBy>Justin</cp:lastModifiedBy>
  <cp:revision>4</cp:revision>
  <dcterms:created xsi:type="dcterms:W3CDTF">2023-02-19T05:04:37Z</dcterms:created>
  <dcterms:modified xsi:type="dcterms:W3CDTF">2023-02-19T10:38:39Z</dcterms:modified>
</cp:coreProperties>
</file>