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E29CC4"/>
    <a:srgbClr val="E9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140" y="-48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018000"/>
            <a:ext cx="27432000" cy="127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6637" tIns="33318" rIns="66637" bIns="33318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Han Lin Aung, Justin Xu,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Sicheng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4114800"/>
            <a:ext cx="13637418" cy="1894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80" y="2971800"/>
            <a:ext cx="13637419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Background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402050" y="5299879"/>
            <a:ext cx="10039350" cy="8191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/>
              <a:t>Click to add text</a:t>
            </a:r>
          </a:p>
          <a:p>
            <a:r>
              <a:rPr lang="en-US" sz="2900" dirty="0" smtClean="0"/>
              <a:t>Lorem ipsum dolor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, </a:t>
            </a:r>
            <a:r>
              <a:rPr lang="en-US" sz="2900" dirty="0" err="1" smtClean="0"/>
              <a:t>consectetur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. </a:t>
            </a:r>
            <a:r>
              <a:rPr lang="en-US" sz="2900" dirty="0" err="1" smtClean="0"/>
              <a:t>Duis</a:t>
            </a:r>
            <a:r>
              <a:rPr lang="en-US" sz="2900" dirty="0" smtClean="0"/>
              <a:t> </a:t>
            </a:r>
            <a:r>
              <a:rPr lang="en-US" sz="2900" dirty="0" err="1" smtClean="0"/>
              <a:t>rhoncus</a:t>
            </a:r>
            <a:r>
              <a:rPr lang="en-US" sz="2900" dirty="0" smtClean="0"/>
              <a:t> </a:t>
            </a:r>
            <a:r>
              <a:rPr lang="en-US" sz="2900" dirty="0" err="1" smtClean="0"/>
              <a:t>consectetur</a:t>
            </a:r>
            <a:r>
              <a:rPr lang="en-US" sz="2900" dirty="0" smtClean="0"/>
              <a:t> </a:t>
            </a:r>
            <a:r>
              <a:rPr lang="en-US" sz="2900" dirty="0" err="1" smtClean="0"/>
              <a:t>faucibus</a:t>
            </a:r>
            <a:r>
              <a:rPr lang="en-US" sz="2900" dirty="0" smtClean="0"/>
              <a:t>. </a:t>
            </a:r>
            <a:r>
              <a:rPr lang="en-US" sz="2900" dirty="0" err="1" smtClean="0"/>
              <a:t>Suspendisse</a:t>
            </a:r>
            <a:r>
              <a:rPr lang="en-US" sz="2900" dirty="0" smtClean="0"/>
              <a:t> </a:t>
            </a:r>
            <a:r>
              <a:rPr lang="en-US" sz="2900" dirty="0" err="1" smtClean="0"/>
              <a:t>potenti</a:t>
            </a:r>
            <a:r>
              <a:rPr lang="en-US" sz="2900" dirty="0" smtClean="0"/>
              <a:t>. </a:t>
            </a:r>
            <a:r>
              <a:rPr lang="en-US" sz="2900" dirty="0" err="1" smtClean="0"/>
              <a:t>Praesent</a:t>
            </a:r>
            <a:r>
              <a:rPr lang="en-US" sz="2900" dirty="0" smtClean="0"/>
              <a:t>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 lorem,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varius</a:t>
            </a:r>
            <a:r>
              <a:rPr lang="en-US" sz="2900" dirty="0" smtClean="0"/>
              <a:t> </a:t>
            </a:r>
            <a:r>
              <a:rPr lang="en-US" sz="2900" dirty="0" err="1" smtClean="0"/>
              <a:t>mauris</a:t>
            </a:r>
            <a:r>
              <a:rPr lang="en-US" sz="2900" dirty="0" smtClean="0"/>
              <a:t>. Maecenas at convallis </a:t>
            </a:r>
            <a:r>
              <a:rPr lang="en-US" sz="2900" dirty="0" err="1" smtClean="0"/>
              <a:t>eros</a:t>
            </a:r>
            <a:r>
              <a:rPr lang="en-US" sz="2900" dirty="0" smtClean="0"/>
              <a:t>. </a:t>
            </a:r>
            <a:r>
              <a:rPr lang="en-US" sz="2900" dirty="0" err="1" smtClean="0"/>
              <a:t>Donec</a:t>
            </a:r>
            <a:r>
              <a:rPr lang="en-US" sz="2900" dirty="0" smtClean="0"/>
              <a:t> </a:t>
            </a:r>
            <a:r>
              <a:rPr lang="en-US" sz="2900" dirty="0" err="1" smtClean="0"/>
              <a:t>accumsan</a:t>
            </a:r>
            <a:r>
              <a:rPr lang="en-US" sz="2900" dirty="0" smtClean="0"/>
              <a:t>, </a:t>
            </a:r>
            <a:r>
              <a:rPr lang="en-US" sz="2900" dirty="0" err="1" smtClean="0"/>
              <a:t>nunc</a:t>
            </a:r>
            <a:r>
              <a:rPr lang="en-US" sz="2900" dirty="0" smtClean="0"/>
              <a:t> </a:t>
            </a:r>
            <a:r>
              <a:rPr lang="en-US" sz="2900" dirty="0" err="1" smtClean="0"/>
              <a:t>lacinia</a:t>
            </a:r>
            <a:r>
              <a:rPr lang="en-US" sz="2900" dirty="0" smtClean="0"/>
              <a:t> </a:t>
            </a:r>
            <a:r>
              <a:rPr lang="en-US" sz="2900" dirty="0" err="1" smtClean="0"/>
              <a:t>imperdiet</a:t>
            </a:r>
            <a:r>
              <a:rPr lang="en-US" sz="2900" dirty="0" smtClean="0"/>
              <a:t> </a:t>
            </a:r>
            <a:r>
              <a:rPr lang="en-US" sz="2900" dirty="0" err="1" smtClean="0"/>
              <a:t>congue</a:t>
            </a:r>
            <a:r>
              <a:rPr lang="en-US" sz="2900" dirty="0" smtClean="0"/>
              <a:t>, magna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vestibulum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, ac </a:t>
            </a:r>
            <a:r>
              <a:rPr lang="en-US" sz="2900" dirty="0" err="1" smtClean="0"/>
              <a:t>suscipit</a:t>
            </a:r>
            <a:r>
              <a:rPr lang="en-US" sz="2900" dirty="0" smtClean="0"/>
              <a:t> </a:t>
            </a:r>
            <a:r>
              <a:rPr lang="en-US" sz="2900" dirty="0" err="1" smtClean="0"/>
              <a:t>justo</a:t>
            </a:r>
            <a:r>
              <a:rPr lang="en-US" sz="2900" dirty="0" smtClean="0"/>
              <a:t> lacus id </a:t>
            </a:r>
            <a:r>
              <a:rPr lang="en-US" sz="2900" dirty="0" err="1" smtClean="0"/>
              <a:t>tortor</a:t>
            </a:r>
            <a:r>
              <a:rPr lang="en-US" sz="2900" dirty="0" smtClean="0"/>
              <a:t>. </a:t>
            </a:r>
            <a:r>
              <a:rPr lang="en-US" sz="2900" dirty="0" err="1" smtClean="0"/>
              <a:t>Aenean</a:t>
            </a:r>
            <a:r>
              <a:rPr lang="en-US" sz="2900" dirty="0" smtClean="0"/>
              <a:t> </a:t>
            </a:r>
            <a:r>
              <a:rPr lang="en-US" sz="2900" dirty="0" err="1" smtClean="0"/>
              <a:t>vulputate</a:t>
            </a:r>
            <a:r>
              <a:rPr lang="en-US" sz="2900" dirty="0" smtClean="0"/>
              <a:t> </a:t>
            </a:r>
            <a:r>
              <a:rPr lang="en-US" sz="2900" dirty="0" err="1" smtClean="0"/>
              <a:t>hendrerit</a:t>
            </a:r>
            <a:r>
              <a:rPr lang="en-US" sz="2900" dirty="0" smtClean="0"/>
              <a:t> lacus, </a:t>
            </a:r>
            <a:r>
              <a:rPr lang="en-US" sz="2900" dirty="0" err="1" smtClean="0"/>
              <a:t>eget</a:t>
            </a:r>
            <a:r>
              <a:rPr lang="en-US" sz="2900" dirty="0" smtClean="0"/>
              <a:t> </a:t>
            </a:r>
            <a:r>
              <a:rPr lang="en-US" sz="2900" dirty="0" err="1" smtClean="0"/>
              <a:t>vestibulum</a:t>
            </a:r>
            <a:r>
              <a:rPr lang="en-US" sz="2900" dirty="0" smtClean="0"/>
              <a:t> </a:t>
            </a:r>
            <a:r>
              <a:rPr lang="en-US" sz="2900" dirty="0" err="1" smtClean="0"/>
              <a:t>odio</a:t>
            </a:r>
            <a:r>
              <a:rPr lang="en-US" sz="2900" dirty="0" smtClean="0"/>
              <a:t> gravida </a:t>
            </a:r>
            <a:r>
              <a:rPr lang="en-US" sz="2900" dirty="0" err="1" smtClean="0"/>
              <a:t>nec</a:t>
            </a:r>
            <a:r>
              <a:rPr lang="en-US" sz="2900" dirty="0" smtClean="0"/>
              <a:t>. Nunc </a:t>
            </a:r>
            <a:r>
              <a:rPr lang="en-US" sz="2900" dirty="0" err="1" smtClean="0"/>
              <a:t>rutrum</a:t>
            </a:r>
            <a:r>
              <a:rPr lang="en-US" sz="2900" dirty="0" smtClean="0"/>
              <a:t>, </a:t>
            </a:r>
            <a:r>
              <a:rPr lang="en-US" sz="2900" dirty="0" err="1" smtClean="0"/>
              <a:t>turpis</a:t>
            </a:r>
            <a:r>
              <a:rPr lang="en-US" sz="2900" dirty="0" smtClean="0"/>
              <a:t> et </a:t>
            </a:r>
            <a:r>
              <a:rPr lang="en-US" sz="2900" dirty="0" err="1" smtClean="0"/>
              <a:t>ultricies</a:t>
            </a:r>
            <a:r>
              <a:rPr lang="en-US" sz="2900" dirty="0" smtClean="0"/>
              <a:t> </a:t>
            </a:r>
            <a:r>
              <a:rPr lang="en-US" sz="2900" dirty="0" err="1" smtClean="0"/>
              <a:t>ultrices</a:t>
            </a:r>
            <a:r>
              <a:rPr lang="en-US" sz="2900" dirty="0" smtClean="0"/>
              <a:t>,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orci</a:t>
            </a:r>
            <a:r>
              <a:rPr lang="en-US" sz="2900" dirty="0" smtClean="0"/>
              <a:t> </a:t>
            </a:r>
            <a:r>
              <a:rPr lang="en-US" sz="2900" dirty="0" err="1" smtClean="0"/>
              <a:t>feugiat</a:t>
            </a:r>
            <a:r>
              <a:rPr lang="en-US" sz="2900" dirty="0" smtClean="0"/>
              <a:t> ante,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accumsan</a:t>
            </a:r>
            <a:r>
              <a:rPr lang="en-US" sz="2900" dirty="0" smtClean="0"/>
              <a:t> ipsum </a:t>
            </a:r>
            <a:r>
              <a:rPr lang="en-US" sz="2900" dirty="0" err="1" smtClean="0"/>
              <a:t>felis</a:t>
            </a:r>
            <a:r>
              <a:rPr lang="en-US" sz="2900" dirty="0" smtClean="0"/>
              <a:t> </a:t>
            </a:r>
            <a:r>
              <a:rPr lang="en-US" sz="2900" dirty="0" err="1" smtClean="0"/>
              <a:t>eget</a:t>
            </a:r>
            <a:r>
              <a:rPr lang="en-US" sz="2900" dirty="0" smtClean="0"/>
              <a:t> sem. Maecenas ipsum </a:t>
            </a:r>
            <a:r>
              <a:rPr lang="en-US" sz="2900" dirty="0" err="1" smtClean="0"/>
              <a:t>metus</a:t>
            </a:r>
            <a:r>
              <a:rPr lang="en-US" sz="2900" dirty="0" smtClean="0"/>
              <a:t>, </a:t>
            </a:r>
            <a:r>
              <a:rPr lang="en-US" sz="2900" dirty="0" err="1" smtClean="0"/>
              <a:t>rutrum</a:t>
            </a:r>
            <a:r>
              <a:rPr lang="en-US" sz="2900" dirty="0" smtClean="0"/>
              <a:t>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pretium</a:t>
            </a:r>
            <a:r>
              <a:rPr lang="en-US" sz="2900" dirty="0" smtClean="0"/>
              <a:t>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, </a:t>
            </a:r>
            <a:r>
              <a:rPr lang="en-US" sz="2900" dirty="0" err="1" smtClean="0"/>
              <a:t>commodo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</a:t>
            </a:r>
            <a:r>
              <a:rPr lang="en-US" sz="2900" dirty="0" err="1" smtClean="0"/>
              <a:t>neque</a:t>
            </a:r>
            <a:r>
              <a:rPr lang="en-US" sz="2900" dirty="0" smtClean="0"/>
              <a:t>. </a:t>
            </a:r>
            <a:r>
              <a:rPr lang="en-US" sz="2900" dirty="0" err="1" smtClean="0"/>
              <a:t>Aenean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</a:t>
            </a:r>
            <a:r>
              <a:rPr lang="en-US" sz="2900" dirty="0" err="1" smtClean="0"/>
              <a:t>mattis</a:t>
            </a:r>
            <a:r>
              <a:rPr lang="en-US" sz="2900" dirty="0" smtClean="0"/>
              <a:t> </a:t>
            </a:r>
            <a:r>
              <a:rPr lang="en-US" sz="2900" dirty="0" err="1" smtClean="0"/>
              <a:t>enim</a:t>
            </a:r>
            <a:r>
              <a:rPr lang="en-US" sz="2900" dirty="0" smtClean="0"/>
              <a:t>. </a:t>
            </a:r>
            <a:r>
              <a:rPr lang="en-US" sz="2900" dirty="0" err="1" smtClean="0"/>
              <a:t>Quisque</a:t>
            </a:r>
            <a:r>
              <a:rPr lang="en-US" sz="2900" dirty="0" smtClean="0"/>
              <a:t> </a:t>
            </a:r>
            <a:r>
              <a:rPr lang="en-US" sz="2900" dirty="0" err="1" smtClean="0"/>
              <a:t>iaculis</a:t>
            </a:r>
            <a:r>
              <a:rPr lang="en-US" sz="2900" dirty="0" smtClean="0"/>
              <a:t> </a:t>
            </a:r>
            <a:r>
              <a:rPr lang="en-US" sz="2900" dirty="0" err="1" smtClean="0"/>
              <a:t>molestie</a:t>
            </a:r>
            <a:r>
              <a:rPr lang="en-US" sz="2900" dirty="0" smtClean="0"/>
              <a:t> </a:t>
            </a:r>
            <a:r>
              <a:rPr lang="en-US" sz="2900" dirty="0" err="1" smtClean="0"/>
              <a:t>orci</a:t>
            </a:r>
            <a:r>
              <a:rPr lang="en-US" sz="2900" dirty="0" smtClean="0"/>
              <a:t> non </a:t>
            </a:r>
            <a:r>
              <a:rPr lang="en-US" sz="2900" dirty="0" err="1" smtClean="0"/>
              <a:t>scelerisque</a:t>
            </a:r>
            <a:r>
              <a:rPr lang="en-US" sz="2900" dirty="0" smtClean="0"/>
              <a:t>. </a:t>
            </a:r>
            <a:r>
              <a:rPr lang="en-US" sz="2900" dirty="0" err="1" smtClean="0"/>
              <a:t>Pellentesque</a:t>
            </a:r>
            <a:r>
              <a:rPr lang="en-US" sz="2900" dirty="0" smtClean="0"/>
              <a:t> </a:t>
            </a:r>
            <a:r>
              <a:rPr lang="en-US" sz="2900" dirty="0" err="1" smtClean="0"/>
              <a:t>tristique</a:t>
            </a:r>
            <a:r>
              <a:rPr lang="en-US" sz="2900" dirty="0" smtClean="0"/>
              <a:t> </a:t>
            </a:r>
            <a:r>
              <a:rPr lang="en-US" sz="2900" dirty="0" err="1" smtClean="0"/>
              <a:t>risus</a:t>
            </a:r>
            <a:r>
              <a:rPr lang="en-US" sz="2900" dirty="0" smtClean="0"/>
              <a:t> </a:t>
            </a:r>
            <a:r>
              <a:rPr lang="en-US" sz="2900" dirty="0" err="1" smtClean="0"/>
              <a:t>elementum</a:t>
            </a:r>
            <a:r>
              <a:rPr lang="en-US" sz="2900" dirty="0" smtClean="0"/>
              <a:t> </a:t>
            </a:r>
            <a:r>
              <a:rPr lang="en-US" sz="2900" dirty="0" err="1" smtClean="0"/>
              <a:t>diam</a:t>
            </a:r>
            <a:r>
              <a:rPr lang="en-US" sz="2900" dirty="0" smtClean="0"/>
              <a:t> convallis porta </a:t>
            </a:r>
            <a:r>
              <a:rPr lang="en-US" sz="2900" dirty="0" err="1" smtClean="0"/>
              <a:t>sagittis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. </a:t>
            </a:r>
            <a:r>
              <a:rPr lang="en-US" sz="2900" dirty="0" err="1" smtClean="0"/>
              <a:t>Nulla</a:t>
            </a:r>
            <a:r>
              <a:rPr lang="en-US" sz="2900" dirty="0" smtClean="0"/>
              <a:t> </a:t>
            </a:r>
            <a:r>
              <a:rPr lang="en-US" sz="2900" dirty="0" err="1" smtClean="0"/>
              <a:t>facilisi</a:t>
            </a:r>
            <a:r>
              <a:rPr lang="en-US" sz="2900" dirty="0" smtClean="0"/>
              <a:t>. </a:t>
            </a:r>
            <a:r>
              <a:rPr lang="en-US" sz="2900" dirty="0" err="1" smtClean="0"/>
              <a:t>Vivamus</a:t>
            </a:r>
            <a:r>
              <a:rPr lang="en-US" sz="2900" dirty="0" smtClean="0"/>
              <a:t> </a:t>
            </a:r>
            <a:r>
              <a:rPr lang="en-US" sz="2900" dirty="0" err="1" smtClean="0"/>
              <a:t>justo</a:t>
            </a:r>
            <a:r>
              <a:rPr lang="en-US" sz="2900" dirty="0" smtClean="0"/>
              <a:t> </a:t>
            </a:r>
            <a:r>
              <a:rPr lang="en-US" sz="2900" dirty="0" err="1" smtClean="0"/>
              <a:t>tellus</a:t>
            </a:r>
            <a:r>
              <a:rPr lang="en-US" sz="2900" dirty="0" smtClean="0"/>
              <a:t>, </a:t>
            </a:r>
            <a:r>
              <a:rPr lang="en-US" sz="2900" dirty="0" err="1" smtClean="0"/>
              <a:t>ullamcorper</a:t>
            </a:r>
            <a:r>
              <a:rPr lang="en-US" sz="2900" dirty="0" smtClean="0"/>
              <a:t> et </a:t>
            </a:r>
            <a:r>
              <a:rPr lang="en-US" sz="2900" dirty="0" err="1" smtClean="0"/>
              <a:t>lacinia</a:t>
            </a:r>
            <a:r>
              <a:rPr lang="en-US" sz="2900" dirty="0" smtClean="0"/>
              <a:t> </a:t>
            </a:r>
            <a:r>
              <a:rPr lang="en-US" sz="2900" dirty="0" err="1" smtClean="0"/>
              <a:t>vel</a:t>
            </a:r>
            <a:r>
              <a:rPr lang="en-US" sz="2900" dirty="0" smtClean="0"/>
              <a:t>, </a:t>
            </a:r>
            <a:r>
              <a:rPr lang="en-US" sz="2900" dirty="0" err="1" smtClean="0"/>
              <a:t>consequat</a:t>
            </a:r>
            <a:r>
              <a:rPr lang="en-US" sz="2900" dirty="0" smtClean="0"/>
              <a:t> </a:t>
            </a:r>
            <a:r>
              <a:rPr lang="en-US" sz="2900" dirty="0" err="1" smtClean="0"/>
              <a:t>eu</a:t>
            </a:r>
            <a:r>
              <a:rPr lang="en-US" sz="2900" dirty="0" smtClean="0"/>
              <a:t> </a:t>
            </a:r>
            <a:r>
              <a:rPr lang="en-US" sz="2900" dirty="0" err="1" smtClean="0"/>
              <a:t>odio</a:t>
            </a:r>
            <a:r>
              <a:rPr lang="en-US" sz="2900" dirty="0" smtClean="0"/>
              <a:t>. </a:t>
            </a:r>
            <a:r>
              <a:rPr lang="en-US" sz="2900" dirty="0" err="1" smtClean="0"/>
              <a:t>Nullam</a:t>
            </a:r>
            <a:r>
              <a:rPr lang="en-US" sz="2900" dirty="0" smtClean="0"/>
              <a:t> </a:t>
            </a:r>
            <a:r>
              <a:rPr lang="en-US" sz="2900" dirty="0" err="1" smtClean="0"/>
              <a:t>porttitor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turpis</a:t>
            </a:r>
            <a:r>
              <a:rPr lang="en-US" sz="2900" dirty="0" smtClean="0"/>
              <a:t> </a:t>
            </a:r>
            <a:r>
              <a:rPr lang="en-US" sz="2900" dirty="0" err="1" smtClean="0"/>
              <a:t>quis</a:t>
            </a:r>
            <a:r>
              <a:rPr lang="en-US" sz="2900" dirty="0" smtClean="0"/>
              <a:t> dictum</a:t>
            </a:r>
            <a:endParaRPr lang="en-US" sz="2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6402050" y="4080679"/>
            <a:ext cx="10039350" cy="84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/>
              <a:t>Results</a:t>
            </a:r>
            <a:endParaRPr lang="en-US" sz="4800" dirty="0" smtClean="0"/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1107281" y="14578960"/>
            <a:ext cx="9024938" cy="2032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00" b="1" dirty="0" smtClean="0"/>
              <a:t>Click to add text</a:t>
            </a:r>
          </a:p>
          <a:p>
            <a:pPr algn="just"/>
            <a:r>
              <a:rPr lang="en-US" sz="2900" dirty="0" smtClean="0"/>
              <a:t>text</a:t>
            </a:r>
          </a:p>
          <a:p>
            <a:pPr algn="just"/>
            <a:endParaRPr lang="en-US" sz="29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107281" y="12230653"/>
            <a:ext cx="7162800" cy="1973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art or text here</a:t>
            </a:r>
            <a:endParaRPr lang="en-US" dirty="0"/>
          </a:p>
        </p:txBody>
      </p:sp>
      <p:sp>
        <p:nvSpPr>
          <p:cNvPr id="21" name="Text Placeholder 33"/>
          <p:cNvSpPr txBox="1">
            <a:spLocks/>
          </p:cNvSpPr>
          <p:nvPr/>
        </p:nvSpPr>
        <p:spPr>
          <a:xfrm>
            <a:off x="16402050" y="15055270"/>
            <a:ext cx="10039350" cy="1632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Han Lin Aung, ‘20, Computer Science, hanlaung@stanford.edu </a:t>
            </a:r>
          </a:p>
          <a:p>
            <a:r>
              <a:rPr lang="en-US" sz="2400" dirty="0" smtClean="0"/>
              <a:t>Justin Xu, ‘20, Computer Science, justinx@stanford.edu</a:t>
            </a:r>
          </a:p>
          <a:p>
            <a:r>
              <a:rPr lang="en-US" sz="2400" dirty="0" err="1" smtClean="0"/>
              <a:t>Sicheng</a:t>
            </a:r>
            <a:r>
              <a:rPr lang="en-US" sz="2400" dirty="0" smtClean="0"/>
              <a:t> Zeng, ‘20, Computer Science, zengcs@stanford.edu</a:t>
            </a:r>
            <a:endParaRPr lang="en-US" sz="1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402050" y="13971804"/>
            <a:ext cx="10039350" cy="84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/>
              <a:t>Authors</a:t>
            </a:r>
            <a:endParaRPr lang="en-US" sz="4800" dirty="0" smtClean="0"/>
          </a:p>
        </p:txBody>
      </p:sp>
      <p:sp>
        <p:nvSpPr>
          <p:cNvPr id="25" name="Text Placeholder 33"/>
          <p:cNvSpPr txBox="1">
            <a:spLocks/>
          </p:cNvSpPr>
          <p:nvPr/>
        </p:nvSpPr>
        <p:spPr>
          <a:xfrm>
            <a:off x="916780" y="8535609"/>
            <a:ext cx="13637418" cy="1894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/>
              <a:t>BACKGROUND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</a:rPr>
              <a:t>BACKGROUND</a:t>
            </a:r>
          </a:p>
          <a:p>
            <a:pPr algn="just"/>
            <a:r>
              <a:rPr lang="en-US" sz="2900" dirty="0" smtClean="0"/>
              <a:t>BACKGROUND</a:t>
            </a:r>
            <a:endParaRPr lang="en-US" sz="29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916779" y="7315200"/>
            <a:ext cx="13637419" cy="848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/>
              <a:t>Methods</a:t>
            </a:r>
            <a:endParaRPr lang="en-US" sz="4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217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Sicheng Zeng</cp:lastModifiedBy>
  <cp:revision>29</cp:revision>
  <dcterms:created xsi:type="dcterms:W3CDTF">2009-09-25T21:08:34Z</dcterms:created>
  <dcterms:modified xsi:type="dcterms:W3CDTF">2017-12-04T02:35:37Z</dcterms:modified>
</cp:coreProperties>
</file>