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E29CC4"/>
    <a:srgbClr val="E9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140" y="-72"/>
      </p:cViewPr>
      <p:guideLst>
        <p:guide orient="horz" pos="30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43200" y="425080"/>
            <a:ext cx="21945600" cy="1973652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018000"/>
            <a:ext cx="27432000" cy="12700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6637" tIns="33318" rIns="66637" bIns="33318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5200" y="485711"/>
            <a:ext cx="20421600" cy="1852391"/>
          </a:xfrm>
          <a:prstGeom prst="rect">
            <a:avLst/>
          </a:prstGeom>
          <a:noFill/>
          <a:ln>
            <a:noFill/>
          </a:ln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Robot Music: Beat Generation with Factor Graphs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Han Lin Aung, Justin Xu,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Sicheng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 Zeng</a:t>
            </a:r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916781" y="4114800"/>
            <a:ext cx="12265819" cy="1894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6781" y="2971800"/>
            <a:ext cx="12265820" cy="848577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smtClean="0">
                <a:solidFill>
                  <a:schemeClr val="bg1"/>
                </a:solidFill>
                <a:latin typeface="+mj-lt"/>
              </a:rPr>
              <a:t>Background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20716"/>
            <a:ext cx="2343150" cy="2343150"/>
          </a:xfrm>
          <a:prstGeom prst="rect">
            <a:avLst/>
          </a:prstGeom>
        </p:spPr>
      </p:pic>
      <p:sp>
        <p:nvSpPr>
          <p:cNvPr id="16" name="Text Placeholder 33"/>
          <p:cNvSpPr txBox="1">
            <a:spLocks/>
          </p:cNvSpPr>
          <p:nvPr/>
        </p:nvSpPr>
        <p:spPr>
          <a:xfrm>
            <a:off x="916781" y="7554659"/>
            <a:ext cx="12265820" cy="1894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background</a:t>
            </a:r>
            <a:endParaRPr lang="en-US" sz="29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780" y="6411659"/>
            <a:ext cx="12265821" cy="848577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Method 1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4173200" y="9644729"/>
            <a:ext cx="12344399" cy="29652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73200" y="8501729"/>
            <a:ext cx="12344400" cy="848577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14135100" y="4114800"/>
            <a:ext cx="12265821" cy="40362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Stuff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endParaRPr lang="en-US" sz="29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35099" y="2971800"/>
            <a:ext cx="12265822" cy="848577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Method 3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02" y="9677400"/>
            <a:ext cx="5797176" cy="3555601"/>
          </a:xfrm>
          <a:prstGeom prst="rect">
            <a:avLst/>
          </a:prstGeom>
        </p:spPr>
      </p:pic>
      <p:sp>
        <p:nvSpPr>
          <p:cNvPr id="33" name="Text Placeholder 33"/>
          <p:cNvSpPr txBox="1">
            <a:spLocks/>
          </p:cNvSpPr>
          <p:nvPr/>
        </p:nvSpPr>
        <p:spPr>
          <a:xfrm>
            <a:off x="916780" y="14565059"/>
            <a:ext cx="12265821" cy="1894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background</a:t>
            </a:r>
            <a:endParaRPr lang="en-US" sz="29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6780" y="13422059"/>
            <a:ext cx="12265822" cy="848577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Method 2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 Placeholder 33"/>
          <p:cNvSpPr txBox="1">
            <a:spLocks/>
          </p:cNvSpPr>
          <p:nvPr/>
        </p:nvSpPr>
        <p:spPr>
          <a:xfrm>
            <a:off x="14173200" y="14173200"/>
            <a:ext cx="12344399" cy="24296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73200" y="13030200"/>
            <a:ext cx="12344400" cy="848577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Conclusion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55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Sicheng Zeng</cp:lastModifiedBy>
  <cp:revision>33</cp:revision>
  <dcterms:created xsi:type="dcterms:W3CDTF">2009-09-25T21:08:34Z</dcterms:created>
  <dcterms:modified xsi:type="dcterms:W3CDTF">2017-12-04T02:51:24Z</dcterms:modified>
</cp:coreProperties>
</file>