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D3E"/>
    <a:srgbClr val="66D9EF"/>
    <a:srgbClr val="2E2E2E"/>
    <a:srgbClr val="A6E22E"/>
    <a:srgbClr val="D6D6D6"/>
    <a:srgbClr val="9E86C8"/>
    <a:srgbClr val="6C99BB"/>
    <a:srgbClr val="B4D273"/>
    <a:srgbClr val="797979"/>
    <a:srgbClr val="4C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62" y="2340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5400" y="0"/>
            <a:ext cx="27432000" cy="182880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2265819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1" y="2971800"/>
            <a:ext cx="1226582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554659"/>
            <a:ext cx="12265820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411659"/>
            <a:ext cx="12265821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1</a:t>
            </a: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173200" y="9644729"/>
            <a:ext cx="12344399" cy="1358609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73200" y="8501729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Results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35100" y="4114800"/>
            <a:ext cx="12265821" cy="4036265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Stuff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35099" y="2971800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3</a:t>
            </a: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916780" y="16012859"/>
            <a:ext cx="12265821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780" y="14869859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2</a:t>
            </a: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73200" y="15477328"/>
            <a:ext cx="12344399" cy="2429672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3200" y="14334328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11353800"/>
            <a:ext cx="10058400" cy="2729602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448800" y="10629900"/>
            <a:ext cx="3291036" cy="3162300"/>
            <a:chOff x="17864138" y="4724400"/>
            <a:chExt cx="3291036" cy="3162300"/>
          </a:xfrm>
        </p:grpSpPr>
        <p:sp>
          <p:nvSpPr>
            <p:cNvPr id="124" name="Oval 123"/>
            <p:cNvSpPr/>
            <p:nvPr/>
          </p:nvSpPr>
          <p:spPr>
            <a:xfrm>
              <a:off x="17864138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864138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864138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864138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urved Connector 127"/>
            <p:cNvCxnSpPr>
              <a:stCxn id="124" idx="4"/>
            </p:cNvCxnSpPr>
            <p:nvPr/>
          </p:nvCxnSpPr>
          <p:spPr>
            <a:xfrm rot="5400000">
              <a:off x="17787314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25" idx="4"/>
              <a:endCxn id="126" idx="0"/>
            </p:cNvCxnSpPr>
            <p:nvPr/>
          </p:nvCxnSpPr>
          <p:spPr>
            <a:xfrm rot="5400000">
              <a:off x="17775152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126" idx="4"/>
              <a:endCxn id="127" idx="0"/>
            </p:cNvCxnSpPr>
            <p:nvPr/>
          </p:nvCxnSpPr>
          <p:spPr>
            <a:xfrm rot="5400000">
              <a:off x="17762989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4" idx="2"/>
              <a:endCxn id="126" idx="2"/>
            </p:cNvCxnSpPr>
            <p:nvPr/>
          </p:nvCxnSpPr>
          <p:spPr>
            <a:xfrm rot="10800000" flipV="1">
              <a:off x="17864138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24" idx="2"/>
              <a:endCxn id="127" idx="2"/>
            </p:cNvCxnSpPr>
            <p:nvPr/>
          </p:nvCxnSpPr>
          <p:spPr>
            <a:xfrm rot="10800000" flipV="1">
              <a:off x="17864138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125" idx="2"/>
              <a:endCxn id="127" idx="2"/>
            </p:cNvCxnSpPr>
            <p:nvPr/>
          </p:nvCxnSpPr>
          <p:spPr>
            <a:xfrm rot="10800000" flipV="1">
              <a:off x="17864138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stCxn id="127" idx="4"/>
            </p:cNvCxnSpPr>
            <p:nvPr/>
          </p:nvCxnSpPr>
          <p:spPr>
            <a:xfrm rot="5400000">
              <a:off x="17749755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995432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995432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995432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8995432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urved Connector 138"/>
            <p:cNvCxnSpPr>
              <a:stCxn id="135" idx="4"/>
            </p:cNvCxnSpPr>
            <p:nvPr/>
          </p:nvCxnSpPr>
          <p:spPr>
            <a:xfrm rot="5400000">
              <a:off x="18918608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136" idx="4"/>
              <a:endCxn id="137" idx="0"/>
            </p:cNvCxnSpPr>
            <p:nvPr/>
          </p:nvCxnSpPr>
          <p:spPr>
            <a:xfrm rot="5400000">
              <a:off x="18906445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7" idx="4"/>
              <a:endCxn id="138" idx="0"/>
            </p:cNvCxnSpPr>
            <p:nvPr/>
          </p:nvCxnSpPr>
          <p:spPr>
            <a:xfrm rot="5400000">
              <a:off x="18894282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35" idx="2"/>
              <a:endCxn id="137" idx="2"/>
            </p:cNvCxnSpPr>
            <p:nvPr/>
          </p:nvCxnSpPr>
          <p:spPr>
            <a:xfrm rot="10800000" flipV="1">
              <a:off x="18995432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>
              <a:stCxn id="135" idx="2"/>
              <a:endCxn id="138" idx="2"/>
            </p:cNvCxnSpPr>
            <p:nvPr/>
          </p:nvCxnSpPr>
          <p:spPr>
            <a:xfrm rot="10800000" flipV="1">
              <a:off x="18995432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136" idx="2"/>
              <a:endCxn id="138" idx="2"/>
            </p:cNvCxnSpPr>
            <p:nvPr/>
          </p:nvCxnSpPr>
          <p:spPr>
            <a:xfrm rot="10800000" flipV="1">
              <a:off x="18995432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4"/>
            </p:cNvCxnSpPr>
            <p:nvPr/>
          </p:nvCxnSpPr>
          <p:spPr>
            <a:xfrm rot="5400000">
              <a:off x="18881048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0126726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0126726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0126726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0126726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Curved Connector 149"/>
            <p:cNvCxnSpPr>
              <a:stCxn id="146" idx="4"/>
            </p:cNvCxnSpPr>
            <p:nvPr/>
          </p:nvCxnSpPr>
          <p:spPr>
            <a:xfrm rot="5400000">
              <a:off x="20049902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stCxn id="147" idx="4"/>
              <a:endCxn id="148" idx="0"/>
            </p:cNvCxnSpPr>
            <p:nvPr/>
          </p:nvCxnSpPr>
          <p:spPr>
            <a:xfrm rot="5400000">
              <a:off x="20037739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stCxn id="148" idx="4"/>
              <a:endCxn id="149" idx="0"/>
            </p:cNvCxnSpPr>
            <p:nvPr/>
          </p:nvCxnSpPr>
          <p:spPr>
            <a:xfrm rot="5400000">
              <a:off x="20025576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>
              <a:stCxn id="146" idx="2"/>
              <a:endCxn id="148" idx="2"/>
            </p:cNvCxnSpPr>
            <p:nvPr/>
          </p:nvCxnSpPr>
          <p:spPr>
            <a:xfrm rot="10800000" flipV="1">
              <a:off x="20126726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46" idx="2"/>
              <a:endCxn id="149" idx="2"/>
            </p:cNvCxnSpPr>
            <p:nvPr/>
          </p:nvCxnSpPr>
          <p:spPr>
            <a:xfrm rot="10800000" flipV="1">
              <a:off x="20126726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>
              <a:stCxn id="147" idx="2"/>
              <a:endCxn id="149" idx="2"/>
            </p:cNvCxnSpPr>
            <p:nvPr/>
          </p:nvCxnSpPr>
          <p:spPr>
            <a:xfrm rot="10800000" flipV="1">
              <a:off x="20126726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>
              <a:stCxn id="149" idx="4"/>
            </p:cNvCxnSpPr>
            <p:nvPr/>
          </p:nvCxnSpPr>
          <p:spPr>
            <a:xfrm rot="5400000">
              <a:off x="20012342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>
              <a:stCxn id="124" idx="6"/>
              <a:endCxn id="135" idx="2"/>
            </p:cNvCxnSpPr>
            <p:nvPr/>
          </p:nvCxnSpPr>
          <p:spPr>
            <a:xfrm>
              <a:off x="18172673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135" idx="6"/>
              <a:endCxn id="146" idx="2"/>
            </p:cNvCxnSpPr>
            <p:nvPr/>
          </p:nvCxnSpPr>
          <p:spPr>
            <a:xfrm>
              <a:off x="19303966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>
              <a:stCxn id="146" idx="6"/>
            </p:cNvCxnSpPr>
            <p:nvPr/>
          </p:nvCxnSpPr>
          <p:spPr>
            <a:xfrm>
              <a:off x="20435260" y="4870352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25" idx="6"/>
              <a:endCxn id="136" idx="2"/>
            </p:cNvCxnSpPr>
            <p:nvPr/>
          </p:nvCxnSpPr>
          <p:spPr>
            <a:xfrm>
              <a:off x="18172673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136" idx="6"/>
              <a:endCxn id="147" idx="2"/>
            </p:cNvCxnSpPr>
            <p:nvPr/>
          </p:nvCxnSpPr>
          <p:spPr>
            <a:xfrm>
              <a:off x="19303966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47" idx="6"/>
            </p:cNvCxnSpPr>
            <p:nvPr/>
          </p:nvCxnSpPr>
          <p:spPr>
            <a:xfrm>
              <a:off x="20435260" y="5624439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>
              <a:off x="18166245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>
              <a:off x="19297538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>
              <a:off x="20428832" y="63906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>
              <a:off x="18166244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>
              <a:off x="19297538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>
              <a:off x="20428832" y="72055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Sicheng\Documents\Robot_music\images\te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982200"/>
            <a:ext cx="7143750" cy="4381500"/>
          </a:xfrm>
          <a:prstGeom prst="rect">
            <a:avLst/>
          </a:prstGeom>
          <a:noFill/>
          <a:ln w="38100">
            <a:solidFill>
              <a:srgbClr val="9E86C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400800" y="6975940"/>
            <a:ext cx="9785350" cy="3840888"/>
            <a:chOff x="6400800" y="6975940"/>
            <a:chExt cx="9785350" cy="3840888"/>
          </a:xfrm>
        </p:grpSpPr>
        <p:pic>
          <p:nvPicPr>
            <p:cNvPr id="49" name="Picture 2" descr="C:\Users\Sicheng\Documents\Robot_music\images\middle_figur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4" t="21651" r="87591" b="69021"/>
            <a:stretch/>
          </p:blipFill>
          <p:spPr bwMode="auto">
            <a:xfrm>
              <a:off x="14103350" y="8203136"/>
              <a:ext cx="1447800" cy="145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Sicheng\Documents\Robot_music\images\middle_figur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7" t="21713" r="90553" b="69263"/>
            <a:stretch/>
          </p:blipFill>
          <p:spPr bwMode="auto">
            <a:xfrm>
              <a:off x="6400800" y="8220387"/>
              <a:ext cx="1490662" cy="143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Arrow Connector 30"/>
            <p:cNvCxnSpPr/>
            <p:nvPr/>
          </p:nvCxnSpPr>
          <p:spPr>
            <a:xfrm flipH="1" flipV="1">
              <a:off x="15246350" y="9299596"/>
              <a:ext cx="685800" cy="792888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5093950" y="7760138"/>
              <a:ext cx="609600" cy="843409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3684251" y="9299596"/>
              <a:ext cx="723899" cy="504101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C:\Users\Sicheng\Documents\Robot_music\images\middle_figur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4" t="12935" r="87591" b="78043"/>
            <a:stretch/>
          </p:blipFill>
          <p:spPr bwMode="auto">
            <a:xfrm>
              <a:off x="9715499" y="8212411"/>
              <a:ext cx="1496861" cy="145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13912851" y="7775596"/>
              <a:ext cx="495299" cy="827951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05899" y="8859498"/>
              <a:ext cx="1039661" cy="14683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0768729" y="8874181"/>
              <a:ext cx="1066799" cy="0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50895" y="9233271"/>
              <a:ext cx="11905" cy="791300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80873" y="7588926"/>
              <a:ext cx="35265" cy="1106097"/>
            </a:xfrm>
            <a:prstGeom prst="straightConnector1">
              <a:avLst/>
            </a:prstGeom>
            <a:ln w="381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58000" y="6975940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34200" y="9902428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34200" y="10359628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58000" y="7433140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74950" y="7056736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017750" y="7541787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998451" y="9575097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455651" y="9117897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684251" y="7120236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71750" y="9863884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27051" y="7558386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728950" y="9389082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684251" y="7558386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455651" y="9575097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74950" y="7546996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28950" y="9863884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20099" y="8644014"/>
              <a:ext cx="457200" cy="457200"/>
            </a:xfrm>
            <a:prstGeom prst="rect">
              <a:avLst/>
            </a:prstGeom>
            <a:solidFill>
              <a:srgbClr val="A6E22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>
                  <a:solidFill>
                    <a:srgbClr val="2E2E2E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658600" y="8630897"/>
              <a:ext cx="457200" cy="457200"/>
            </a:xfrm>
            <a:prstGeom prst="rect">
              <a:avLst/>
            </a:prstGeom>
            <a:solidFill>
              <a:srgbClr val="66D9EF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smtClean="0">
                  <a:solidFill>
                    <a:srgbClr val="2E2E2E"/>
                  </a:solidFill>
                </a:rPr>
                <a:t>0</a:t>
              </a:r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77299" y="8644014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115800" y="8644014"/>
              <a:ext cx="457200" cy="457200"/>
            </a:xfrm>
            <a:prstGeom prst="rect">
              <a:avLst/>
            </a:prstGeom>
            <a:solidFill>
              <a:srgbClr val="E87D3E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dirty="0">
                <a:solidFill>
                  <a:srgbClr val="2E2E2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4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64</Words>
  <Application>Microsoft Office PowerPoint</Application>
  <PresentationFormat>Custom</PresentationFormat>
  <Paragraphs>43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50</cp:revision>
  <dcterms:created xsi:type="dcterms:W3CDTF">2009-09-25T21:08:34Z</dcterms:created>
  <dcterms:modified xsi:type="dcterms:W3CDTF">2017-12-04T11:23:18Z</dcterms:modified>
</cp:coreProperties>
</file>