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7432000" cy="18288000"/>
  <p:notesSz cx="6858000" cy="9144000"/>
  <p:defaultTextStyle>
    <a:defPPr>
      <a:defRPr lang="en-US"/>
    </a:defPPr>
    <a:lvl1pPr marL="0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65791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31584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597375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463166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328958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194749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060541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4926332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86C8"/>
    <a:srgbClr val="D6D6D6"/>
    <a:srgbClr val="2E2E2E"/>
    <a:srgbClr val="A6E22E"/>
    <a:srgbClr val="66D9EF"/>
    <a:srgbClr val="6C99BB"/>
    <a:srgbClr val="E87D3E"/>
    <a:srgbClr val="B4D273"/>
    <a:srgbClr val="797979"/>
    <a:srgbClr val="4C0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-1140" y="-72"/>
      </p:cViewPr>
      <p:guideLst>
        <p:guide orient="horz" pos="3024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1C05B-F879-4EA7-BFF1-EE2A2ABEF247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8DB8A-1E22-4795-A9FC-E4849A5AF1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1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1pPr>
    <a:lvl2pPr marL="1865791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2pPr>
    <a:lvl3pPr marL="3731584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3pPr>
    <a:lvl4pPr marL="5597375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4pPr>
    <a:lvl5pPr marL="7463166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5pPr>
    <a:lvl6pPr marL="9328958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6pPr>
    <a:lvl7pPr marL="11194749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7pPr>
    <a:lvl8pPr marL="13060541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8pPr>
    <a:lvl9pPr marL="14926332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8DB8A-1E22-4795-A9FC-E4849A5AF1A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681137"/>
            <a:ext cx="233172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0363200"/>
            <a:ext cx="192024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65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31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597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463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328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194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060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926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375827" y="4102104"/>
            <a:ext cx="34561464" cy="873802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1919" y="4102104"/>
            <a:ext cx="103236711" cy="873802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1751736"/>
            <a:ext cx="23317200" cy="3632200"/>
          </a:xfrm>
        </p:spPr>
        <p:txBody>
          <a:bodyPr anchor="t"/>
          <a:lstStyle>
            <a:lvl1pPr algn="l">
              <a:defRPr sz="16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7751239"/>
            <a:ext cx="23317200" cy="4000499"/>
          </a:xfrm>
        </p:spPr>
        <p:txBody>
          <a:bodyPr anchor="b"/>
          <a:lstStyle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65791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31584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3pPr>
            <a:lvl4pPr marL="5597375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4pPr>
            <a:lvl5pPr marL="7463166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5pPr>
            <a:lvl6pPr marL="9328958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6pPr>
            <a:lvl7pPr marL="11194749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7pPr>
            <a:lvl8pPr marL="13060541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8pPr>
            <a:lvl9pPr marL="14926332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1916" y="23897171"/>
            <a:ext cx="68899086" cy="67585166"/>
          </a:xfrm>
        </p:spPr>
        <p:txBody>
          <a:bodyPr/>
          <a:lstStyle>
            <a:lvl1pPr>
              <a:defRPr sz="11400"/>
            </a:lvl1pPr>
            <a:lvl2pPr>
              <a:defRPr sz="98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038205" y="23897171"/>
            <a:ext cx="68899089" cy="67585166"/>
          </a:xfrm>
        </p:spPr>
        <p:txBody>
          <a:bodyPr/>
          <a:lstStyle>
            <a:lvl1pPr>
              <a:defRPr sz="11400"/>
            </a:lvl1pPr>
            <a:lvl2pPr>
              <a:defRPr sz="98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9"/>
            <a:ext cx="246888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2" y="4093635"/>
            <a:ext cx="12120564" cy="1706032"/>
          </a:xfrm>
        </p:spPr>
        <p:txBody>
          <a:bodyPr anchor="b"/>
          <a:lstStyle>
            <a:lvl1pPr marL="0" indent="0">
              <a:buNone/>
              <a:defRPr sz="9800" b="1"/>
            </a:lvl1pPr>
            <a:lvl2pPr marL="1865791" indent="0">
              <a:buNone/>
              <a:defRPr sz="8200" b="1"/>
            </a:lvl2pPr>
            <a:lvl3pPr marL="3731584" indent="0">
              <a:buNone/>
              <a:defRPr sz="7400" b="1"/>
            </a:lvl3pPr>
            <a:lvl4pPr marL="5597375" indent="0">
              <a:buNone/>
              <a:defRPr sz="6500" b="1"/>
            </a:lvl4pPr>
            <a:lvl5pPr marL="7463166" indent="0">
              <a:buNone/>
              <a:defRPr sz="6500" b="1"/>
            </a:lvl5pPr>
            <a:lvl6pPr marL="9328958" indent="0">
              <a:buNone/>
              <a:defRPr sz="6500" b="1"/>
            </a:lvl6pPr>
            <a:lvl7pPr marL="11194749" indent="0">
              <a:buNone/>
              <a:defRPr sz="6500" b="1"/>
            </a:lvl7pPr>
            <a:lvl8pPr marL="13060541" indent="0">
              <a:buNone/>
              <a:defRPr sz="6500" b="1"/>
            </a:lvl8pPr>
            <a:lvl9pPr marL="14926332" indent="0">
              <a:buNone/>
              <a:defRPr sz="6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2" y="5799668"/>
            <a:ext cx="12120564" cy="10536769"/>
          </a:xfrm>
        </p:spPr>
        <p:txBody>
          <a:bodyPr/>
          <a:lstStyle>
            <a:lvl1pPr>
              <a:defRPr sz="9800"/>
            </a:lvl1pPr>
            <a:lvl2pPr>
              <a:defRPr sz="8200"/>
            </a:lvl2pPr>
            <a:lvl3pPr>
              <a:defRPr sz="74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9" y="4093635"/>
            <a:ext cx="12125325" cy="1706032"/>
          </a:xfrm>
        </p:spPr>
        <p:txBody>
          <a:bodyPr anchor="b"/>
          <a:lstStyle>
            <a:lvl1pPr marL="0" indent="0">
              <a:buNone/>
              <a:defRPr sz="9800" b="1"/>
            </a:lvl1pPr>
            <a:lvl2pPr marL="1865791" indent="0">
              <a:buNone/>
              <a:defRPr sz="8200" b="1"/>
            </a:lvl2pPr>
            <a:lvl3pPr marL="3731584" indent="0">
              <a:buNone/>
              <a:defRPr sz="7400" b="1"/>
            </a:lvl3pPr>
            <a:lvl4pPr marL="5597375" indent="0">
              <a:buNone/>
              <a:defRPr sz="6500" b="1"/>
            </a:lvl4pPr>
            <a:lvl5pPr marL="7463166" indent="0">
              <a:buNone/>
              <a:defRPr sz="6500" b="1"/>
            </a:lvl5pPr>
            <a:lvl6pPr marL="9328958" indent="0">
              <a:buNone/>
              <a:defRPr sz="6500" b="1"/>
            </a:lvl6pPr>
            <a:lvl7pPr marL="11194749" indent="0">
              <a:buNone/>
              <a:defRPr sz="6500" b="1"/>
            </a:lvl7pPr>
            <a:lvl8pPr marL="13060541" indent="0">
              <a:buNone/>
              <a:defRPr sz="6500" b="1"/>
            </a:lvl8pPr>
            <a:lvl9pPr marL="14926332" indent="0">
              <a:buNone/>
              <a:defRPr sz="6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9" y="5799668"/>
            <a:ext cx="12125325" cy="10536769"/>
          </a:xfrm>
        </p:spPr>
        <p:txBody>
          <a:bodyPr/>
          <a:lstStyle>
            <a:lvl1pPr>
              <a:defRPr sz="9800"/>
            </a:lvl1pPr>
            <a:lvl2pPr>
              <a:defRPr sz="8200"/>
            </a:lvl2pPr>
            <a:lvl3pPr>
              <a:defRPr sz="74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5" y="728133"/>
            <a:ext cx="9024939" cy="3098800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728136"/>
            <a:ext cx="15335250" cy="15608302"/>
          </a:xfrm>
        </p:spPr>
        <p:txBody>
          <a:bodyPr/>
          <a:lstStyle>
            <a:lvl1pPr>
              <a:defRPr sz="13100"/>
            </a:lvl1pPr>
            <a:lvl2pPr>
              <a:defRPr sz="11400"/>
            </a:lvl2pPr>
            <a:lvl3pPr>
              <a:defRPr sz="98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5" y="3826936"/>
            <a:ext cx="9024939" cy="12509502"/>
          </a:xfrm>
        </p:spPr>
        <p:txBody>
          <a:bodyPr/>
          <a:lstStyle>
            <a:lvl1pPr marL="0" indent="0">
              <a:buNone/>
              <a:defRPr sz="5700"/>
            </a:lvl1pPr>
            <a:lvl2pPr marL="1865791" indent="0">
              <a:buNone/>
              <a:defRPr sz="4900"/>
            </a:lvl2pPr>
            <a:lvl3pPr marL="3731584" indent="0">
              <a:buNone/>
              <a:defRPr sz="4000"/>
            </a:lvl3pPr>
            <a:lvl4pPr marL="5597375" indent="0">
              <a:buNone/>
              <a:defRPr sz="3700"/>
            </a:lvl4pPr>
            <a:lvl5pPr marL="7463166" indent="0">
              <a:buNone/>
              <a:defRPr sz="3700"/>
            </a:lvl5pPr>
            <a:lvl6pPr marL="9328958" indent="0">
              <a:buNone/>
              <a:defRPr sz="3700"/>
            </a:lvl6pPr>
            <a:lvl7pPr marL="11194749" indent="0">
              <a:buNone/>
              <a:defRPr sz="3700"/>
            </a:lvl7pPr>
            <a:lvl8pPr marL="13060541" indent="0">
              <a:buNone/>
              <a:defRPr sz="3700"/>
            </a:lvl8pPr>
            <a:lvl9pPr marL="14926332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2801600"/>
            <a:ext cx="16459200" cy="1511302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634067"/>
            <a:ext cx="16459200" cy="10972800"/>
          </a:xfrm>
        </p:spPr>
        <p:txBody>
          <a:bodyPr/>
          <a:lstStyle>
            <a:lvl1pPr marL="0" indent="0">
              <a:buNone/>
              <a:defRPr sz="13100"/>
            </a:lvl1pPr>
            <a:lvl2pPr marL="1865791" indent="0">
              <a:buNone/>
              <a:defRPr sz="11400"/>
            </a:lvl2pPr>
            <a:lvl3pPr marL="3731584" indent="0">
              <a:buNone/>
              <a:defRPr sz="9800"/>
            </a:lvl3pPr>
            <a:lvl4pPr marL="5597375" indent="0">
              <a:buNone/>
              <a:defRPr sz="8200"/>
            </a:lvl4pPr>
            <a:lvl5pPr marL="7463166" indent="0">
              <a:buNone/>
              <a:defRPr sz="8200"/>
            </a:lvl5pPr>
            <a:lvl6pPr marL="9328958" indent="0">
              <a:buNone/>
              <a:defRPr sz="8200"/>
            </a:lvl6pPr>
            <a:lvl7pPr marL="11194749" indent="0">
              <a:buNone/>
              <a:defRPr sz="8200"/>
            </a:lvl7pPr>
            <a:lvl8pPr marL="13060541" indent="0">
              <a:buNone/>
              <a:defRPr sz="8200"/>
            </a:lvl8pPr>
            <a:lvl9pPr marL="14926332" indent="0">
              <a:buNone/>
              <a:defRPr sz="8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4312903"/>
            <a:ext cx="16459200" cy="2146299"/>
          </a:xfrm>
        </p:spPr>
        <p:txBody>
          <a:bodyPr/>
          <a:lstStyle>
            <a:lvl1pPr marL="0" indent="0">
              <a:buNone/>
              <a:defRPr sz="5700"/>
            </a:lvl1pPr>
            <a:lvl2pPr marL="1865791" indent="0">
              <a:buNone/>
              <a:defRPr sz="4900"/>
            </a:lvl2pPr>
            <a:lvl3pPr marL="3731584" indent="0">
              <a:buNone/>
              <a:defRPr sz="4000"/>
            </a:lvl3pPr>
            <a:lvl4pPr marL="5597375" indent="0">
              <a:buNone/>
              <a:defRPr sz="3700"/>
            </a:lvl4pPr>
            <a:lvl5pPr marL="7463166" indent="0">
              <a:buNone/>
              <a:defRPr sz="3700"/>
            </a:lvl5pPr>
            <a:lvl6pPr marL="9328958" indent="0">
              <a:buNone/>
              <a:defRPr sz="3700"/>
            </a:lvl6pPr>
            <a:lvl7pPr marL="11194749" indent="0">
              <a:buNone/>
              <a:defRPr sz="3700"/>
            </a:lvl7pPr>
            <a:lvl8pPr marL="13060541" indent="0">
              <a:buNone/>
              <a:defRPr sz="3700"/>
            </a:lvl8pPr>
            <a:lvl9pPr marL="14926332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732369"/>
            <a:ext cx="24688800" cy="3048000"/>
          </a:xfrm>
          <a:prstGeom prst="rect">
            <a:avLst/>
          </a:prstGeom>
        </p:spPr>
        <p:txBody>
          <a:bodyPr vert="horz" lIns="373159" tIns="186579" rIns="373159" bIns="18657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267204"/>
            <a:ext cx="24688800" cy="12069236"/>
          </a:xfrm>
          <a:prstGeom prst="rect">
            <a:avLst/>
          </a:prstGeom>
        </p:spPr>
        <p:txBody>
          <a:bodyPr vert="horz" lIns="373159" tIns="186579" rIns="373159" bIns="18657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16950271"/>
            <a:ext cx="6400800" cy="973667"/>
          </a:xfrm>
          <a:prstGeom prst="rect">
            <a:avLst/>
          </a:prstGeom>
        </p:spPr>
        <p:txBody>
          <a:bodyPr vert="horz" lIns="373159" tIns="186579" rIns="373159" bIns="186579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B26D7-AFFB-49F6-B585-7F46FFE1B55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16950271"/>
            <a:ext cx="8686800" cy="973667"/>
          </a:xfrm>
          <a:prstGeom prst="rect">
            <a:avLst/>
          </a:prstGeom>
        </p:spPr>
        <p:txBody>
          <a:bodyPr vert="horz" lIns="373159" tIns="186579" rIns="373159" bIns="186579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16950271"/>
            <a:ext cx="6400800" cy="973667"/>
          </a:xfrm>
          <a:prstGeom prst="rect">
            <a:avLst/>
          </a:prstGeom>
        </p:spPr>
        <p:txBody>
          <a:bodyPr vert="horz" lIns="373159" tIns="186579" rIns="373159" bIns="186579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31584" rtl="0" eaLnBrk="1" latinLnBrk="0" hangingPunct="1">
        <a:spcBef>
          <a:spcPct val="0"/>
        </a:spcBef>
        <a:buNone/>
        <a:defRPr sz="18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99344" indent="-1399344" algn="l" defTabSz="3731584" rtl="0" eaLnBrk="1" latinLnBrk="0" hangingPunct="1">
        <a:spcBef>
          <a:spcPct val="20000"/>
        </a:spcBef>
        <a:buFont typeface="Arial" pitchFamily="34" charset="0"/>
        <a:buChar char="•"/>
        <a:defRPr sz="13100" kern="1200">
          <a:solidFill>
            <a:schemeClr val="tx1"/>
          </a:solidFill>
          <a:latin typeface="+mn-lt"/>
          <a:ea typeface="+mn-ea"/>
          <a:cs typeface="+mn-cs"/>
        </a:defRPr>
      </a:lvl1pPr>
      <a:lvl2pPr marL="3031910" indent="-1166119" algn="l" defTabSz="3731584" rtl="0" eaLnBrk="1" latinLnBrk="0" hangingPunct="1">
        <a:spcBef>
          <a:spcPct val="20000"/>
        </a:spcBef>
        <a:buFont typeface="Arial" pitchFamily="34" charset="0"/>
        <a:buChar char="–"/>
        <a:defRPr sz="11400" kern="1200">
          <a:solidFill>
            <a:schemeClr val="tx1"/>
          </a:solidFill>
          <a:latin typeface="+mn-lt"/>
          <a:ea typeface="+mn-ea"/>
          <a:cs typeface="+mn-cs"/>
        </a:defRPr>
      </a:lvl2pPr>
      <a:lvl3pPr marL="4664479" indent="-932896" algn="l" defTabSz="3731584" rtl="0" eaLnBrk="1" latinLnBrk="0" hangingPunct="1">
        <a:spcBef>
          <a:spcPct val="20000"/>
        </a:spcBef>
        <a:buFont typeface="Arial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3pPr>
      <a:lvl4pPr marL="6530270" indent="-932896" algn="l" defTabSz="3731584" rtl="0" eaLnBrk="1" latinLnBrk="0" hangingPunct="1">
        <a:spcBef>
          <a:spcPct val="20000"/>
        </a:spcBef>
        <a:buFont typeface="Arial" pitchFamily="34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96062" indent="-932896" algn="l" defTabSz="3731584" rtl="0" eaLnBrk="1" latinLnBrk="0" hangingPunct="1">
        <a:spcBef>
          <a:spcPct val="20000"/>
        </a:spcBef>
        <a:buFont typeface="Arial" pitchFamily="34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261853" indent="-932896" algn="l" defTabSz="373158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127645" indent="-932896" algn="l" defTabSz="373158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3993436" indent="-932896" algn="l" defTabSz="373158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859227" indent="-932896" algn="l" defTabSz="373158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65791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31584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597375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463166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28958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194749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060541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4926332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25400" y="0"/>
            <a:ext cx="27432000" cy="18288000"/>
          </a:xfrm>
          <a:prstGeom prst="rect">
            <a:avLst/>
          </a:prstGeom>
          <a:solidFill>
            <a:srgbClr val="2E2E2E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743200" y="425080"/>
            <a:ext cx="21945600" cy="1973652"/>
          </a:xfrm>
          <a:prstGeom prst="rect">
            <a:avLst/>
          </a:prstGeom>
          <a:solidFill>
            <a:srgbClr val="1B001E"/>
          </a:solidFill>
          <a:ln w="76200">
            <a:solidFill>
              <a:srgbClr val="9E86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05200" y="485711"/>
            <a:ext cx="20421600" cy="1852391"/>
          </a:xfrm>
          <a:prstGeom prst="rect">
            <a:avLst/>
          </a:prstGeom>
          <a:noFill/>
          <a:ln>
            <a:noFill/>
          </a:ln>
        </p:spPr>
        <p:txBody>
          <a:bodyPr wrap="square" lIns="66637" tIns="33318" rIns="66637" bIns="33318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66D9EF"/>
                </a:solidFill>
                <a:latin typeface="Berlin Sans FB" panose="020E0602020502020306" pitchFamily="34" charset="0"/>
                <a:cs typeface="Helvetica" panose="020B0604020202020204" pitchFamily="34" charset="0"/>
              </a:rPr>
              <a:t>Robot Music: Beat Generation with Factor Graphs</a:t>
            </a:r>
          </a:p>
          <a:p>
            <a:pPr algn="ctr"/>
            <a:r>
              <a:rPr lang="en-US" sz="4000" dirty="0" smtClean="0">
                <a:solidFill>
                  <a:srgbClr val="66D9EF"/>
                </a:solidFill>
                <a:latin typeface="Berlin Sans FB" panose="020E0602020502020306" pitchFamily="34" charset="0"/>
                <a:cs typeface="Helvetica" panose="020B0604020202020204" pitchFamily="34" charset="0"/>
              </a:rPr>
              <a:t>Han Lin Aung, Justin Xu, </a:t>
            </a:r>
            <a:r>
              <a:rPr lang="en-US" sz="4000" dirty="0" err="1" smtClean="0">
                <a:solidFill>
                  <a:srgbClr val="66D9EF"/>
                </a:solidFill>
                <a:latin typeface="Berlin Sans FB" panose="020E0602020502020306" pitchFamily="34" charset="0"/>
                <a:cs typeface="Helvetica" panose="020B0604020202020204" pitchFamily="34" charset="0"/>
              </a:rPr>
              <a:t>Sicheng</a:t>
            </a:r>
            <a:r>
              <a:rPr lang="en-US" sz="4000" dirty="0" smtClean="0">
                <a:solidFill>
                  <a:srgbClr val="66D9EF"/>
                </a:solidFill>
                <a:latin typeface="Berlin Sans FB" panose="020E0602020502020306" pitchFamily="34" charset="0"/>
                <a:cs typeface="Helvetica" panose="020B0604020202020204" pitchFamily="34" charset="0"/>
              </a:rPr>
              <a:t> Zeng</a:t>
            </a:r>
          </a:p>
        </p:txBody>
      </p:sp>
      <p:sp>
        <p:nvSpPr>
          <p:cNvPr id="34" name="Text Placeholder 33"/>
          <p:cNvSpPr txBox="1">
            <a:spLocks noGrp="1"/>
          </p:cNvSpPr>
          <p:nvPr>
            <p:ph type="body" sz="half" idx="2"/>
          </p:nvPr>
        </p:nvSpPr>
        <p:spPr>
          <a:xfrm>
            <a:off x="916781" y="4114800"/>
            <a:ext cx="12265819" cy="1894141"/>
          </a:xfrm>
          <a:prstGeom prst="rect">
            <a:avLst/>
          </a:prstGeom>
          <a:solidFill>
            <a:srgbClr val="797979"/>
          </a:solidFill>
          <a:ln w="76200">
            <a:solidFill>
              <a:srgbClr val="6C99B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</a:t>
            </a:r>
          </a:p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</a:t>
            </a:r>
          </a:p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 </a:t>
            </a:r>
            <a:r>
              <a:rPr lang="en-US" sz="2900" dirty="0" err="1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</a:t>
            </a:r>
            <a:endParaRPr lang="en-US" sz="2900" dirty="0" smtClean="0">
              <a:solidFill>
                <a:srgbClr val="D6D6D6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16781" y="2971800"/>
            <a:ext cx="12265820" cy="848577"/>
          </a:xfrm>
          <a:prstGeom prst="rect">
            <a:avLst/>
          </a:prstGeom>
          <a:solidFill>
            <a:srgbClr val="1B001E"/>
          </a:solidFill>
          <a:ln w="76200">
            <a:solidFill>
              <a:srgbClr val="9E86C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846" tIns="54423" rIns="108846" bIns="54423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A6E22E"/>
                </a:solidFill>
                <a:latin typeface="Berlin Sans FB" panose="020E0602020502020306" pitchFamily="34" charset="0"/>
              </a:rPr>
              <a:t>Background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320716"/>
            <a:ext cx="2343150" cy="2343150"/>
          </a:xfrm>
          <a:prstGeom prst="rect">
            <a:avLst/>
          </a:prstGeom>
        </p:spPr>
      </p:pic>
      <p:sp>
        <p:nvSpPr>
          <p:cNvPr id="16" name="Text Placeholder 33"/>
          <p:cNvSpPr txBox="1">
            <a:spLocks/>
          </p:cNvSpPr>
          <p:nvPr/>
        </p:nvSpPr>
        <p:spPr>
          <a:xfrm>
            <a:off x="916781" y="7554659"/>
            <a:ext cx="12265820" cy="1894141"/>
          </a:xfrm>
          <a:prstGeom prst="rect">
            <a:avLst/>
          </a:prstGeom>
          <a:solidFill>
            <a:srgbClr val="797979"/>
          </a:solidFill>
          <a:ln w="76200">
            <a:solidFill>
              <a:srgbClr val="6C99B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73159" tIns="186579" rIns="373159" bIns="186579" rtlCol="0">
            <a:spAutoFit/>
          </a:bodyPr>
          <a:lstStyle>
            <a:lvl1pPr marL="0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5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6579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731584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597375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463166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328958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1194749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06054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926332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</a:t>
            </a:r>
          </a:p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</a:t>
            </a:r>
          </a:p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 </a:t>
            </a:r>
            <a:r>
              <a:rPr lang="en-US" sz="2900" dirty="0" err="1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</a:t>
            </a:r>
            <a:endParaRPr lang="en-US" sz="2900" dirty="0" smtClean="0">
              <a:solidFill>
                <a:srgbClr val="D6D6D6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6780" y="6411659"/>
            <a:ext cx="12265821" cy="848577"/>
          </a:xfrm>
          <a:prstGeom prst="rect">
            <a:avLst/>
          </a:prstGeom>
          <a:solidFill>
            <a:srgbClr val="1B001E"/>
          </a:solidFill>
          <a:ln w="76200">
            <a:solidFill>
              <a:srgbClr val="9E86C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846" tIns="54423" rIns="108846" bIns="54423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A6E22E"/>
                </a:solidFill>
                <a:latin typeface="Berlin Sans FB" panose="020E0602020502020306" pitchFamily="34" charset="0"/>
              </a:rPr>
              <a:t>Method 1</a:t>
            </a:r>
          </a:p>
        </p:txBody>
      </p:sp>
      <p:sp>
        <p:nvSpPr>
          <p:cNvPr id="27" name="Text Placeholder 33"/>
          <p:cNvSpPr txBox="1">
            <a:spLocks/>
          </p:cNvSpPr>
          <p:nvPr/>
        </p:nvSpPr>
        <p:spPr>
          <a:xfrm>
            <a:off x="14173200" y="9644729"/>
            <a:ext cx="12344399" cy="1358609"/>
          </a:xfrm>
          <a:prstGeom prst="rect">
            <a:avLst/>
          </a:prstGeom>
          <a:solidFill>
            <a:srgbClr val="797979"/>
          </a:solidFill>
          <a:ln w="76200">
            <a:solidFill>
              <a:srgbClr val="6C99B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73159" tIns="186579" rIns="373159" bIns="186579" rtlCol="0">
            <a:spAutoFit/>
          </a:bodyPr>
          <a:lstStyle>
            <a:lvl1pPr marL="0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5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6579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731584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597375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463166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328958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1194749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06054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926332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173200" y="8501729"/>
            <a:ext cx="12344400" cy="848577"/>
          </a:xfrm>
          <a:prstGeom prst="rect">
            <a:avLst/>
          </a:prstGeom>
          <a:solidFill>
            <a:srgbClr val="1B001E"/>
          </a:solidFill>
          <a:ln w="76200">
            <a:solidFill>
              <a:srgbClr val="9E86C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846" tIns="54423" rIns="108846" bIns="54423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A6E22E"/>
                </a:solidFill>
                <a:latin typeface="Berlin Sans FB" panose="020E0602020502020306" pitchFamily="34" charset="0"/>
              </a:rPr>
              <a:t>Results</a:t>
            </a:r>
          </a:p>
        </p:txBody>
      </p:sp>
      <p:sp>
        <p:nvSpPr>
          <p:cNvPr id="31" name="Text Placeholder 33"/>
          <p:cNvSpPr txBox="1">
            <a:spLocks/>
          </p:cNvSpPr>
          <p:nvPr/>
        </p:nvSpPr>
        <p:spPr>
          <a:xfrm>
            <a:off x="14135100" y="4114800"/>
            <a:ext cx="12265821" cy="4036265"/>
          </a:xfrm>
          <a:prstGeom prst="rect">
            <a:avLst/>
          </a:prstGeom>
          <a:solidFill>
            <a:srgbClr val="797979"/>
          </a:solidFill>
          <a:ln w="76200">
            <a:solidFill>
              <a:srgbClr val="6C99B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73159" tIns="186579" rIns="373159" bIns="186579" rtlCol="0">
            <a:spAutoFit/>
          </a:bodyPr>
          <a:lstStyle>
            <a:lvl1pPr marL="0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5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6579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731584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597375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463166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328958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1194749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06054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926332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</a:t>
            </a:r>
          </a:p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</a:t>
            </a:r>
          </a:p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</a:t>
            </a:r>
          </a:p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K-means</a:t>
            </a:r>
          </a:p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Description</a:t>
            </a:r>
          </a:p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Stuff</a:t>
            </a:r>
          </a:p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135099" y="2971800"/>
            <a:ext cx="12265822" cy="848577"/>
          </a:xfrm>
          <a:prstGeom prst="rect">
            <a:avLst/>
          </a:prstGeom>
          <a:solidFill>
            <a:srgbClr val="1B001E"/>
          </a:solidFill>
          <a:ln w="76200">
            <a:solidFill>
              <a:srgbClr val="9E86C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846" tIns="54423" rIns="108846" bIns="54423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A6E22E"/>
                </a:solidFill>
                <a:latin typeface="Berlin Sans FB" panose="020E0602020502020306" pitchFamily="34" charset="0"/>
              </a:rPr>
              <a:t>Method 3</a:t>
            </a:r>
          </a:p>
        </p:txBody>
      </p:sp>
      <p:sp>
        <p:nvSpPr>
          <p:cNvPr id="33" name="Text Placeholder 33"/>
          <p:cNvSpPr txBox="1">
            <a:spLocks/>
          </p:cNvSpPr>
          <p:nvPr/>
        </p:nvSpPr>
        <p:spPr>
          <a:xfrm>
            <a:off x="916780" y="16012859"/>
            <a:ext cx="12265821" cy="1894141"/>
          </a:xfrm>
          <a:prstGeom prst="rect">
            <a:avLst/>
          </a:prstGeom>
          <a:solidFill>
            <a:srgbClr val="797979"/>
          </a:solidFill>
          <a:ln w="76200">
            <a:solidFill>
              <a:srgbClr val="6C99B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73159" tIns="186579" rIns="373159" bIns="186579" rtlCol="0">
            <a:spAutoFit/>
          </a:bodyPr>
          <a:lstStyle>
            <a:lvl1pPr marL="0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5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6579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731584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597375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463166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328958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1194749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06054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926332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</a:t>
            </a:r>
          </a:p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</a:t>
            </a:r>
          </a:p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 </a:t>
            </a:r>
            <a:r>
              <a:rPr lang="en-US" sz="2900" dirty="0" err="1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</a:t>
            </a:r>
            <a:endParaRPr lang="en-US" sz="2900" dirty="0" smtClean="0">
              <a:solidFill>
                <a:srgbClr val="D6D6D6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16780" y="14869859"/>
            <a:ext cx="12265822" cy="848577"/>
          </a:xfrm>
          <a:prstGeom prst="rect">
            <a:avLst/>
          </a:prstGeom>
          <a:solidFill>
            <a:srgbClr val="1B001E"/>
          </a:solidFill>
          <a:ln w="76200">
            <a:solidFill>
              <a:srgbClr val="9E86C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846" tIns="54423" rIns="108846" bIns="54423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A6E22E"/>
                </a:solidFill>
                <a:latin typeface="Berlin Sans FB" panose="020E0602020502020306" pitchFamily="34" charset="0"/>
              </a:rPr>
              <a:t>Method 2</a:t>
            </a:r>
          </a:p>
        </p:txBody>
      </p:sp>
      <p:sp>
        <p:nvSpPr>
          <p:cNvPr id="37" name="Text Placeholder 33"/>
          <p:cNvSpPr txBox="1">
            <a:spLocks/>
          </p:cNvSpPr>
          <p:nvPr/>
        </p:nvSpPr>
        <p:spPr>
          <a:xfrm>
            <a:off x="14173200" y="15477328"/>
            <a:ext cx="12344399" cy="2429672"/>
          </a:xfrm>
          <a:prstGeom prst="rect">
            <a:avLst/>
          </a:prstGeom>
          <a:solidFill>
            <a:srgbClr val="797979"/>
          </a:solidFill>
          <a:ln w="76200">
            <a:solidFill>
              <a:srgbClr val="6C99B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73159" tIns="186579" rIns="373159" bIns="186579" rtlCol="0">
            <a:spAutoFit/>
          </a:bodyPr>
          <a:lstStyle>
            <a:lvl1pPr marL="0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5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6579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731584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597375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463166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328958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1194749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06054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926332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Conclusion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173200" y="14334328"/>
            <a:ext cx="12344400" cy="848577"/>
          </a:xfrm>
          <a:prstGeom prst="rect">
            <a:avLst/>
          </a:prstGeom>
          <a:solidFill>
            <a:srgbClr val="1B001E"/>
          </a:solidFill>
          <a:ln w="76200">
            <a:solidFill>
              <a:srgbClr val="9E86C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846" tIns="54423" rIns="108846" bIns="54423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A6E22E"/>
                </a:solidFill>
                <a:latin typeface="Berlin Sans FB" panose="020E0602020502020306" pitchFamily="34" charset="0"/>
              </a:rPr>
              <a:t>Conclusion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6200" y="11353800"/>
            <a:ext cx="10058400" cy="2729602"/>
          </a:xfrm>
          <a:prstGeom prst="rect">
            <a:avLst/>
          </a:prstGeom>
        </p:spPr>
      </p:pic>
      <p:grpSp>
        <p:nvGrpSpPr>
          <p:cNvPr id="123" name="Group 122"/>
          <p:cNvGrpSpPr/>
          <p:nvPr/>
        </p:nvGrpSpPr>
        <p:grpSpPr>
          <a:xfrm>
            <a:off x="9448800" y="10629900"/>
            <a:ext cx="3291036" cy="3162300"/>
            <a:chOff x="17864138" y="4724400"/>
            <a:chExt cx="3291036" cy="3162300"/>
          </a:xfrm>
        </p:grpSpPr>
        <p:sp>
          <p:nvSpPr>
            <p:cNvPr id="124" name="Oval 123"/>
            <p:cNvSpPr/>
            <p:nvPr/>
          </p:nvSpPr>
          <p:spPr>
            <a:xfrm>
              <a:off x="17864138" y="4724400"/>
              <a:ext cx="308535" cy="291905"/>
            </a:xfrm>
            <a:prstGeom prst="ellipse">
              <a:avLst/>
            </a:prstGeom>
            <a:noFill/>
            <a:ln w="12700">
              <a:solidFill>
                <a:srgbClr val="D6D6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17864138" y="5478487"/>
              <a:ext cx="308535" cy="291905"/>
            </a:xfrm>
            <a:prstGeom prst="ellipse">
              <a:avLst/>
            </a:prstGeom>
            <a:noFill/>
            <a:ln w="12700">
              <a:solidFill>
                <a:srgbClr val="D6D6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17864138" y="6256899"/>
              <a:ext cx="308535" cy="291905"/>
            </a:xfrm>
            <a:prstGeom prst="ellipse">
              <a:avLst/>
            </a:prstGeom>
            <a:noFill/>
            <a:ln w="12700">
              <a:solidFill>
                <a:srgbClr val="D6D6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17864138" y="7059636"/>
              <a:ext cx="308535" cy="291905"/>
            </a:xfrm>
            <a:prstGeom prst="ellipse">
              <a:avLst/>
            </a:prstGeom>
            <a:noFill/>
            <a:ln w="12700">
              <a:solidFill>
                <a:srgbClr val="D6D6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8" name="Curved Connector 127"/>
            <p:cNvCxnSpPr>
              <a:stCxn id="124" idx="4"/>
            </p:cNvCxnSpPr>
            <p:nvPr/>
          </p:nvCxnSpPr>
          <p:spPr>
            <a:xfrm rot="5400000">
              <a:off x="17787314" y="5247280"/>
              <a:ext cx="462182" cy="4285"/>
            </a:xfrm>
            <a:prstGeom prst="curvedConnector3">
              <a:avLst/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urved Connector 128"/>
            <p:cNvCxnSpPr>
              <a:stCxn id="125" idx="4"/>
              <a:endCxn id="126" idx="0"/>
            </p:cNvCxnSpPr>
            <p:nvPr/>
          </p:nvCxnSpPr>
          <p:spPr>
            <a:xfrm rot="5400000">
              <a:off x="17775152" y="6013529"/>
              <a:ext cx="486508" cy="4285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urved Connector 129"/>
            <p:cNvCxnSpPr>
              <a:stCxn id="126" idx="4"/>
              <a:endCxn id="127" idx="0"/>
            </p:cNvCxnSpPr>
            <p:nvPr/>
          </p:nvCxnSpPr>
          <p:spPr>
            <a:xfrm rot="5400000">
              <a:off x="17762989" y="6804104"/>
              <a:ext cx="510833" cy="4285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urved Connector 130"/>
            <p:cNvCxnSpPr>
              <a:stCxn id="124" idx="2"/>
              <a:endCxn id="126" idx="2"/>
            </p:cNvCxnSpPr>
            <p:nvPr/>
          </p:nvCxnSpPr>
          <p:spPr>
            <a:xfrm rot="10800000" flipV="1">
              <a:off x="17864138" y="4870352"/>
              <a:ext cx="4285" cy="1532499"/>
            </a:xfrm>
            <a:prstGeom prst="curvedConnector3">
              <a:avLst>
                <a:gd name="adj1" fmla="val 46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urved Connector 131"/>
            <p:cNvCxnSpPr>
              <a:stCxn id="124" idx="2"/>
              <a:endCxn id="127" idx="2"/>
            </p:cNvCxnSpPr>
            <p:nvPr/>
          </p:nvCxnSpPr>
          <p:spPr>
            <a:xfrm rot="10800000" flipV="1">
              <a:off x="17864138" y="4870352"/>
              <a:ext cx="4285" cy="2335236"/>
            </a:xfrm>
            <a:prstGeom prst="curvedConnector3">
              <a:avLst>
                <a:gd name="adj1" fmla="val 1140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urved Connector 132"/>
            <p:cNvCxnSpPr>
              <a:stCxn id="125" idx="2"/>
              <a:endCxn id="127" idx="2"/>
            </p:cNvCxnSpPr>
            <p:nvPr/>
          </p:nvCxnSpPr>
          <p:spPr>
            <a:xfrm rot="10800000" flipV="1">
              <a:off x="17864138" y="5624439"/>
              <a:ext cx="4285" cy="1581150"/>
            </a:xfrm>
            <a:prstGeom prst="curvedConnector3">
              <a:avLst>
                <a:gd name="adj1" fmla="val 46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urved Connector 133"/>
            <p:cNvCxnSpPr>
              <a:stCxn id="127" idx="4"/>
            </p:cNvCxnSpPr>
            <p:nvPr/>
          </p:nvCxnSpPr>
          <p:spPr>
            <a:xfrm rot="5400000">
              <a:off x="17749755" y="7618049"/>
              <a:ext cx="535158" cy="2143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/>
            <p:cNvSpPr/>
            <p:nvPr/>
          </p:nvSpPr>
          <p:spPr>
            <a:xfrm>
              <a:off x="18995432" y="4724400"/>
              <a:ext cx="308535" cy="291905"/>
            </a:xfrm>
            <a:prstGeom prst="ellipse">
              <a:avLst/>
            </a:prstGeom>
            <a:noFill/>
            <a:ln w="12700">
              <a:solidFill>
                <a:srgbClr val="D6D6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18995432" y="5478487"/>
              <a:ext cx="308535" cy="291905"/>
            </a:xfrm>
            <a:prstGeom prst="ellipse">
              <a:avLst/>
            </a:prstGeom>
            <a:noFill/>
            <a:ln w="12700">
              <a:solidFill>
                <a:srgbClr val="D6D6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18995432" y="6256899"/>
              <a:ext cx="308535" cy="291905"/>
            </a:xfrm>
            <a:prstGeom prst="ellipse">
              <a:avLst/>
            </a:prstGeom>
            <a:noFill/>
            <a:ln w="12700">
              <a:solidFill>
                <a:srgbClr val="D6D6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18995432" y="7059636"/>
              <a:ext cx="308535" cy="291905"/>
            </a:xfrm>
            <a:prstGeom prst="ellipse">
              <a:avLst/>
            </a:prstGeom>
            <a:noFill/>
            <a:ln w="12700">
              <a:solidFill>
                <a:srgbClr val="D6D6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Curved Connector 138"/>
            <p:cNvCxnSpPr>
              <a:stCxn id="135" idx="4"/>
            </p:cNvCxnSpPr>
            <p:nvPr/>
          </p:nvCxnSpPr>
          <p:spPr>
            <a:xfrm rot="5400000">
              <a:off x="18918608" y="5247280"/>
              <a:ext cx="462182" cy="4285"/>
            </a:xfrm>
            <a:prstGeom prst="curvedConnector3">
              <a:avLst/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urved Connector 139"/>
            <p:cNvCxnSpPr>
              <a:stCxn id="136" idx="4"/>
              <a:endCxn id="137" idx="0"/>
            </p:cNvCxnSpPr>
            <p:nvPr/>
          </p:nvCxnSpPr>
          <p:spPr>
            <a:xfrm rot="5400000">
              <a:off x="18906445" y="6013529"/>
              <a:ext cx="486508" cy="4285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urved Connector 140"/>
            <p:cNvCxnSpPr>
              <a:stCxn id="137" idx="4"/>
              <a:endCxn id="138" idx="0"/>
            </p:cNvCxnSpPr>
            <p:nvPr/>
          </p:nvCxnSpPr>
          <p:spPr>
            <a:xfrm rot="5400000">
              <a:off x="18894282" y="6804104"/>
              <a:ext cx="510833" cy="4285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35" idx="2"/>
              <a:endCxn id="137" idx="2"/>
            </p:cNvCxnSpPr>
            <p:nvPr/>
          </p:nvCxnSpPr>
          <p:spPr>
            <a:xfrm rot="10800000" flipV="1">
              <a:off x="18995432" y="4870352"/>
              <a:ext cx="4285" cy="1532499"/>
            </a:xfrm>
            <a:prstGeom prst="curvedConnector3">
              <a:avLst>
                <a:gd name="adj1" fmla="val 46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urved Connector 142"/>
            <p:cNvCxnSpPr>
              <a:stCxn id="135" idx="2"/>
              <a:endCxn id="138" idx="2"/>
            </p:cNvCxnSpPr>
            <p:nvPr/>
          </p:nvCxnSpPr>
          <p:spPr>
            <a:xfrm rot="10800000" flipV="1">
              <a:off x="18995432" y="4870352"/>
              <a:ext cx="4285" cy="2335236"/>
            </a:xfrm>
            <a:prstGeom prst="curvedConnector3">
              <a:avLst>
                <a:gd name="adj1" fmla="val 1140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urved Connector 143"/>
            <p:cNvCxnSpPr>
              <a:stCxn id="136" idx="2"/>
              <a:endCxn id="138" idx="2"/>
            </p:cNvCxnSpPr>
            <p:nvPr/>
          </p:nvCxnSpPr>
          <p:spPr>
            <a:xfrm rot="10800000" flipV="1">
              <a:off x="18995432" y="5624439"/>
              <a:ext cx="4285" cy="1581150"/>
            </a:xfrm>
            <a:prstGeom prst="curvedConnector3">
              <a:avLst>
                <a:gd name="adj1" fmla="val 46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urved Connector 144"/>
            <p:cNvCxnSpPr>
              <a:stCxn id="138" idx="4"/>
            </p:cNvCxnSpPr>
            <p:nvPr/>
          </p:nvCxnSpPr>
          <p:spPr>
            <a:xfrm rot="5400000">
              <a:off x="18881048" y="7618049"/>
              <a:ext cx="535158" cy="2143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/>
            <p:nvPr/>
          </p:nvSpPr>
          <p:spPr>
            <a:xfrm>
              <a:off x="20126726" y="4724400"/>
              <a:ext cx="308535" cy="291905"/>
            </a:xfrm>
            <a:prstGeom prst="ellipse">
              <a:avLst/>
            </a:prstGeom>
            <a:noFill/>
            <a:ln w="12700">
              <a:solidFill>
                <a:srgbClr val="D6D6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20126726" y="5478487"/>
              <a:ext cx="308535" cy="291905"/>
            </a:xfrm>
            <a:prstGeom prst="ellipse">
              <a:avLst/>
            </a:prstGeom>
            <a:noFill/>
            <a:ln w="12700">
              <a:solidFill>
                <a:srgbClr val="D6D6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20126726" y="6256899"/>
              <a:ext cx="308535" cy="291905"/>
            </a:xfrm>
            <a:prstGeom prst="ellipse">
              <a:avLst/>
            </a:prstGeom>
            <a:noFill/>
            <a:ln w="12700">
              <a:solidFill>
                <a:srgbClr val="D6D6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20126726" y="7059636"/>
              <a:ext cx="308535" cy="291905"/>
            </a:xfrm>
            <a:prstGeom prst="ellipse">
              <a:avLst/>
            </a:prstGeom>
            <a:noFill/>
            <a:ln w="12700">
              <a:solidFill>
                <a:srgbClr val="D6D6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Curved Connector 149"/>
            <p:cNvCxnSpPr>
              <a:stCxn id="146" idx="4"/>
            </p:cNvCxnSpPr>
            <p:nvPr/>
          </p:nvCxnSpPr>
          <p:spPr>
            <a:xfrm rot="5400000">
              <a:off x="20049902" y="5247280"/>
              <a:ext cx="462182" cy="4285"/>
            </a:xfrm>
            <a:prstGeom prst="curvedConnector3">
              <a:avLst/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urved Connector 150"/>
            <p:cNvCxnSpPr>
              <a:stCxn id="147" idx="4"/>
              <a:endCxn id="148" idx="0"/>
            </p:cNvCxnSpPr>
            <p:nvPr/>
          </p:nvCxnSpPr>
          <p:spPr>
            <a:xfrm rot="5400000">
              <a:off x="20037739" y="6013529"/>
              <a:ext cx="486508" cy="4285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urved Connector 151"/>
            <p:cNvCxnSpPr>
              <a:stCxn id="148" idx="4"/>
              <a:endCxn id="149" idx="0"/>
            </p:cNvCxnSpPr>
            <p:nvPr/>
          </p:nvCxnSpPr>
          <p:spPr>
            <a:xfrm rot="5400000">
              <a:off x="20025576" y="6804104"/>
              <a:ext cx="510833" cy="4285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urved Connector 152"/>
            <p:cNvCxnSpPr>
              <a:stCxn id="146" idx="2"/>
              <a:endCxn id="148" idx="2"/>
            </p:cNvCxnSpPr>
            <p:nvPr/>
          </p:nvCxnSpPr>
          <p:spPr>
            <a:xfrm rot="10800000" flipV="1">
              <a:off x="20126726" y="4870352"/>
              <a:ext cx="4285" cy="1532499"/>
            </a:xfrm>
            <a:prstGeom prst="curvedConnector3">
              <a:avLst>
                <a:gd name="adj1" fmla="val 46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urved Connector 153"/>
            <p:cNvCxnSpPr>
              <a:stCxn id="146" idx="2"/>
              <a:endCxn id="149" idx="2"/>
            </p:cNvCxnSpPr>
            <p:nvPr/>
          </p:nvCxnSpPr>
          <p:spPr>
            <a:xfrm rot="10800000" flipV="1">
              <a:off x="20126726" y="4870352"/>
              <a:ext cx="4285" cy="2335236"/>
            </a:xfrm>
            <a:prstGeom prst="curvedConnector3">
              <a:avLst>
                <a:gd name="adj1" fmla="val 1140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urved Connector 154"/>
            <p:cNvCxnSpPr>
              <a:stCxn id="147" idx="2"/>
              <a:endCxn id="149" idx="2"/>
            </p:cNvCxnSpPr>
            <p:nvPr/>
          </p:nvCxnSpPr>
          <p:spPr>
            <a:xfrm rot="10800000" flipV="1">
              <a:off x="20126726" y="5624439"/>
              <a:ext cx="4285" cy="1581150"/>
            </a:xfrm>
            <a:prstGeom prst="curvedConnector3">
              <a:avLst>
                <a:gd name="adj1" fmla="val 46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urved Connector 155"/>
            <p:cNvCxnSpPr>
              <a:stCxn id="149" idx="4"/>
            </p:cNvCxnSpPr>
            <p:nvPr/>
          </p:nvCxnSpPr>
          <p:spPr>
            <a:xfrm rot="5400000">
              <a:off x="20012342" y="7618049"/>
              <a:ext cx="535158" cy="2143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urved Connector 156"/>
            <p:cNvCxnSpPr>
              <a:stCxn id="124" idx="6"/>
              <a:endCxn id="135" idx="2"/>
            </p:cNvCxnSpPr>
            <p:nvPr/>
          </p:nvCxnSpPr>
          <p:spPr>
            <a:xfrm>
              <a:off x="18172673" y="4870352"/>
              <a:ext cx="822759" cy="405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urved Connector 157"/>
            <p:cNvCxnSpPr>
              <a:stCxn id="135" idx="6"/>
              <a:endCxn id="146" idx="2"/>
            </p:cNvCxnSpPr>
            <p:nvPr/>
          </p:nvCxnSpPr>
          <p:spPr>
            <a:xfrm>
              <a:off x="19303966" y="4870352"/>
              <a:ext cx="822759" cy="405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urved Connector 158"/>
            <p:cNvCxnSpPr>
              <a:stCxn id="146" idx="6"/>
            </p:cNvCxnSpPr>
            <p:nvPr/>
          </p:nvCxnSpPr>
          <p:spPr>
            <a:xfrm>
              <a:off x="20435260" y="4870352"/>
              <a:ext cx="719914" cy="405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urved Connector 159"/>
            <p:cNvCxnSpPr>
              <a:stCxn id="125" idx="6"/>
              <a:endCxn id="136" idx="2"/>
            </p:cNvCxnSpPr>
            <p:nvPr/>
          </p:nvCxnSpPr>
          <p:spPr>
            <a:xfrm>
              <a:off x="18172673" y="5624439"/>
              <a:ext cx="822759" cy="405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urved Connector 160"/>
            <p:cNvCxnSpPr>
              <a:stCxn id="136" idx="6"/>
              <a:endCxn id="147" idx="2"/>
            </p:cNvCxnSpPr>
            <p:nvPr/>
          </p:nvCxnSpPr>
          <p:spPr>
            <a:xfrm>
              <a:off x="19303966" y="5624439"/>
              <a:ext cx="822759" cy="405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urved Connector 161"/>
            <p:cNvCxnSpPr>
              <a:stCxn id="147" idx="6"/>
            </p:cNvCxnSpPr>
            <p:nvPr/>
          </p:nvCxnSpPr>
          <p:spPr>
            <a:xfrm>
              <a:off x="20435260" y="5624439"/>
              <a:ext cx="719914" cy="405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urved Connector 162"/>
            <p:cNvCxnSpPr/>
            <p:nvPr/>
          </p:nvCxnSpPr>
          <p:spPr>
            <a:xfrm>
              <a:off x="18166245" y="6390688"/>
              <a:ext cx="822759" cy="405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urved Connector 163"/>
            <p:cNvCxnSpPr/>
            <p:nvPr/>
          </p:nvCxnSpPr>
          <p:spPr>
            <a:xfrm>
              <a:off x="19297538" y="6390688"/>
              <a:ext cx="822759" cy="405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urved Connector 164"/>
            <p:cNvCxnSpPr/>
            <p:nvPr/>
          </p:nvCxnSpPr>
          <p:spPr>
            <a:xfrm>
              <a:off x="20428832" y="6390688"/>
              <a:ext cx="719914" cy="405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urved Connector 165"/>
            <p:cNvCxnSpPr/>
            <p:nvPr/>
          </p:nvCxnSpPr>
          <p:spPr>
            <a:xfrm>
              <a:off x="18166244" y="7205588"/>
              <a:ext cx="822759" cy="405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urved Connector 166"/>
            <p:cNvCxnSpPr/>
            <p:nvPr/>
          </p:nvCxnSpPr>
          <p:spPr>
            <a:xfrm>
              <a:off x="19297538" y="7205588"/>
              <a:ext cx="822759" cy="405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urved Connector 167"/>
            <p:cNvCxnSpPr/>
            <p:nvPr/>
          </p:nvCxnSpPr>
          <p:spPr>
            <a:xfrm>
              <a:off x="20428832" y="7205588"/>
              <a:ext cx="719914" cy="405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C:\Users\Sicheng\Documents\Robot_music\images\testin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9982200"/>
            <a:ext cx="7143750" cy="4381500"/>
          </a:xfrm>
          <a:prstGeom prst="rect">
            <a:avLst/>
          </a:prstGeom>
          <a:noFill/>
          <a:ln w="38100">
            <a:solidFill>
              <a:srgbClr val="9E86C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SU Poste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540115"/>
      </a:accent1>
      <a:accent2>
        <a:srgbClr val="CDC092"/>
      </a:accent2>
      <a:accent3>
        <a:srgbClr val="2B0007"/>
      </a:accent3>
      <a:accent4>
        <a:srgbClr val="A71930"/>
      </a:accent4>
      <a:accent5>
        <a:srgbClr val="728574"/>
      </a:accent5>
      <a:accent6>
        <a:srgbClr val="86AECA"/>
      </a:accent6>
      <a:hlink>
        <a:srgbClr val="A6A2C6"/>
      </a:hlink>
      <a:folHlink>
        <a:srgbClr val="EFE8BB"/>
      </a:folHlink>
    </a:clrScheme>
    <a:fontScheme name="Posters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</TotalTime>
  <Words>52</Words>
  <Application>Microsoft Office PowerPoint</Application>
  <PresentationFormat>Custom</PresentationFormat>
  <Paragraphs>31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studio1</dc:creator>
  <cp:lastModifiedBy>Sicheng Zeng</cp:lastModifiedBy>
  <cp:revision>46</cp:revision>
  <dcterms:created xsi:type="dcterms:W3CDTF">2009-09-25T21:08:34Z</dcterms:created>
  <dcterms:modified xsi:type="dcterms:W3CDTF">2017-12-04T07:26:55Z</dcterms:modified>
</cp:coreProperties>
</file>