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7432000" cy="18288000"/>
  <p:notesSz cx="6858000" cy="9144000"/>
  <p:defaultTextStyle>
    <a:defPPr>
      <a:defRPr lang="en-US"/>
    </a:defPPr>
    <a:lvl1pPr marL="0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86C8"/>
    <a:srgbClr val="E87D3E"/>
    <a:srgbClr val="B4D273"/>
    <a:srgbClr val="D6D6D6"/>
    <a:srgbClr val="6C99BB"/>
    <a:srgbClr val="797979"/>
    <a:srgbClr val="2E2E2E"/>
    <a:srgbClr val="4C0064"/>
    <a:srgbClr val="1B001E"/>
    <a:srgbClr val="FF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-1368" y="-120"/>
      </p:cViewPr>
      <p:guideLst>
        <p:guide orient="horz" pos="302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C05B-F879-4EA7-BFF1-EE2A2ABEF247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8DB8A-1E22-4795-A9FC-E4849A5AF1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6579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31584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597375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463166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328958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194749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060541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4926332" algn="l" defTabSz="373158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DB8A-1E22-4795-A9FC-E4849A5AF1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681137"/>
            <a:ext cx="233172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363200"/>
            <a:ext cx="192024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65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31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9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46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28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375827" y="4102104"/>
            <a:ext cx="34561464" cy="873802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1919" y="4102104"/>
            <a:ext cx="103236711" cy="873802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1751736"/>
            <a:ext cx="23317200" cy="3632200"/>
          </a:xfrm>
        </p:spPr>
        <p:txBody>
          <a:bodyPr anchor="t"/>
          <a:lstStyle>
            <a:lvl1pPr algn="l">
              <a:defRPr sz="1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7751239"/>
            <a:ext cx="23317200" cy="4000499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65791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31584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3pPr>
            <a:lvl4pPr marL="559737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46316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32895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19474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306054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92633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1916" y="23897171"/>
            <a:ext cx="68899086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038205" y="23897171"/>
            <a:ext cx="68899089" cy="67585166"/>
          </a:xfrm>
        </p:spPr>
        <p:txBody>
          <a:bodyPr/>
          <a:lstStyle>
            <a:lvl1pPr>
              <a:defRPr sz="11400"/>
            </a:lvl1pPr>
            <a:lvl2pPr>
              <a:defRPr sz="98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4093635"/>
            <a:ext cx="12120564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2" y="5799668"/>
            <a:ext cx="12120564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9" y="4093635"/>
            <a:ext cx="12125325" cy="1706032"/>
          </a:xfrm>
        </p:spPr>
        <p:txBody>
          <a:bodyPr anchor="b"/>
          <a:lstStyle>
            <a:lvl1pPr marL="0" indent="0">
              <a:buNone/>
              <a:defRPr sz="9800" b="1"/>
            </a:lvl1pPr>
            <a:lvl2pPr marL="1865791" indent="0">
              <a:buNone/>
              <a:defRPr sz="8200" b="1"/>
            </a:lvl2pPr>
            <a:lvl3pPr marL="3731584" indent="0">
              <a:buNone/>
              <a:defRPr sz="7400" b="1"/>
            </a:lvl3pPr>
            <a:lvl4pPr marL="5597375" indent="0">
              <a:buNone/>
              <a:defRPr sz="6500" b="1"/>
            </a:lvl4pPr>
            <a:lvl5pPr marL="7463166" indent="0">
              <a:buNone/>
              <a:defRPr sz="6500" b="1"/>
            </a:lvl5pPr>
            <a:lvl6pPr marL="9328958" indent="0">
              <a:buNone/>
              <a:defRPr sz="6500" b="1"/>
            </a:lvl6pPr>
            <a:lvl7pPr marL="11194749" indent="0">
              <a:buNone/>
              <a:defRPr sz="6500" b="1"/>
            </a:lvl7pPr>
            <a:lvl8pPr marL="13060541" indent="0">
              <a:buNone/>
              <a:defRPr sz="6500" b="1"/>
            </a:lvl8pPr>
            <a:lvl9pPr marL="14926332" indent="0">
              <a:buNone/>
              <a:defRPr sz="6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9" y="5799668"/>
            <a:ext cx="12125325" cy="10536769"/>
          </a:xfrm>
        </p:spPr>
        <p:txBody>
          <a:bodyPr/>
          <a:lstStyle>
            <a:lvl1pPr>
              <a:defRPr sz="9800"/>
            </a:lvl1pPr>
            <a:lvl2pPr>
              <a:defRPr sz="8200"/>
            </a:lvl2pPr>
            <a:lvl3pPr>
              <a:defRPr sz="74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5" y="728133"/>
            <a:ext cx="9024939" cy="30988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728136"/>
            <a:ext cx="15335250" cy="15608302"/>
          </a:xfrm>
        </p:spPr>
        <p:txBody>
          <a:bodyPr/>
          <a:lstStyle>
            <a:lvl1pPr>
              <a:defRPr sz="13100"/>
            </a:lvl1pPr>
            <a:lvl2pPr>
              <a:defRPr sz="11400"/>
            </a:lvl2pPr>
            <a:lvl3pPr>
              <a:defRPr sz="98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5" y="3826936"/>
            <a:ext cx="9024939" cy="12509502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2801600"/>
            <a:ext cx="16459200" cy="151130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634067"/>
            <a:ext cx="16459200" cy="10972800"/>
          </a:xfrm>
        </p:spPr>
        <p:txBody>
          <a:bodyPr/>
          <a:lstStyle>
            <a:lvl1pPr marL="0" indent="0">
              <a:buNone/>
              <a:defRPr sz="13100"/>
            </a:lvl1pPr>
            <a:lvl2pPr marL="1865791" indent="0">
              <a:buNone/>
              <a:defRPr sz="11400"/>
            </a:lvl2pPr>
            <a:lvl3pPr marL="3731584" indent="0">
              <a:buNone/>
              <a:defRPr sz="9800"/>
            </a:lvl3pPr>
            <a:lvl4pPr marL="5597375" indent="0">
              <a:buNone/>
              <a:defRPr sz="8200"/>
            </a:lvl4pPr>
            <a:lvl5pPr marL="7463166" indent="0">
              <a:buNone/>
              <a:defRPr sz="8200"/>
            </a:lvl5pPr>
            <a:lvl6pPr marL="9328958" indent="0">
              <a:buNone/>
              <a:defRPr sz="8200"/>
            </a:lvl6pPr>
            <a:lvl7pPr marL="11194749" indent="0">
              <a:buNone/>
              <a:defRPr sz="8200"/>
            </a:lvl7pPr>
            <a:lvl8pPr marL="13060541" indent="0">
              <a:buNone/>
              <a:defRPr sz="8200"/>
            </a:lvl8pPr>
            <a:lvl9pPr marL="14926332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4312903"/>
            <a:ext cx="16459200" cy="2146299"/>
          </a:xfrm>
        </p:spPr>
        <p:txBody>
          <a:bodyPr/>
          <a:lstStyle>
            <a:lvl1pPr marL="0" indent="0">
              <a:buNone/>
              <a:defRPr sz="5700"/>
            </a:lvl1pPr>
            <a:lvl2pPr marL="1865791" indent="0">
              <a:buNone/>
              <a:defRPr sz="4900"/>
            </a:lvl2pPr>
            <a:lvl3pPr marL="3731584" indent="0">
              <a:buNone/>
              <a:defRPr sz="4000"/>
            </a:lvl3pPr>
            <a:lvl4pPr marL="5597375" indent="0">
              <a:buNone/>
              <a:defRPr sz="3700"/>
            </a:lvl4pPr>
            <a:lvl5pPr marL="7463166" indent="0">
              <a:buNone/>
              <a:defRPr sz="3700"/>
            </a:lvl5pPr>
            <a:lvl6pPr marL="9328958" indent="0">
              <a:buNone/>
              <a:defRPr sz="3700"/>
            </a:lvl6pPr>
            <a:lvl7pPr marL="11194749" indent="0">
              <a:buNone/>
              <a:defRPr sz="3700"/>
            </a:lvl7pPr>
            <a:lvl8pPr marL="13060541" indent="0">
              <a:buNone/>
              <a:defRPr sz="3700"/>
            </a:lvl8pPr>
            <a:lvl9pPr marL="14926332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2369"/>
            <a:ext cx="24688800" cy="3048000"/>
          </a:xfrm>
          <a:prstGeom prst="rect">
            <a:avLst/>
          </a:prstGeom>
        </p:spPr>
        <p:txBody>
          <a:bodyPr vert="horz" lIns="373159" tIns="186579" rIns="373159" bIns="1865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267204"/>
            <a:ext cx="24688800" cy="12069236"/>
          </a:xfrm>
          <a:prstGeom prst="rect">
            <a:avLst/>
          </a:prstGeom>
        </p:spPr>
        <p:txBody>
          <a:bodyPr vert="horz" lIns="373159" tIns="186579" rIns="373159" bIns="18657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26D7-AFFB-49F6-B585-7F46FFE1B55E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6950271"/>
            <a:ext cx="8686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6950271"/>
            <a:ext cx="6400800" cy="973667"/>
          </a:xfrm>
          <a:prstGeom prst="rect">
            <a:avLst/>
          </a:prstGeom>
        </p:spPr>
        <p:txBody>
          <a:bodyPr vert="horz" lIns="373159" tIns="186579" rIns="373159" bIns="186579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BFC0-3810-472A-A5DE-BBFA332E0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31584" rtl="0" eaLnBrk="1" latinLnBrk="0" hangingPunct="1">
        <a:spcBef>
          <a:spcPct val="0"/>
        </a:spcBef>
        <a:buNone/>
        <a:defRPr sz="1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9344" indent="-1399344" algn="l" defTabSz="3731584" rtl="0" eaLnBrk="1" latinLnBrk="0" hangingPunct="1">
        <a:spcBef>
          <a:spcPct val="20000"/>
        </a:spcBef>
        <a:buFont typeface="Arial" pitchFamily="34" charset="0"/>
        <a:buChar char="•"/>
        <a:defRPr sz="13100" kern="1200">
          <a:solidFill>
            <a:schemeClr val="tx1"/>
          </a:solidFill>
          <a:latin typeface="+mn-lt"/>
          <a:ea typeface="+mn-ea"/>
          <a:cs typeface="+mn-cs"/>
        </a:defRPr>
      </a:lvl1pPr>
      <a:lvl2pPr marL="3031910" indent="-1166119" algn="l" defTabSz="3731584" rtl="0" eaLnBrk="1" latinLnBrk="0" hangingPunct="1">
        <a:spcBef>
          <a:spcPct val="20000"/>
        </a:spcBef>
        <a:buFont typeface="Arial" pitchFamily="34" charset="0"/>
        <a:buChar char="–"/>
        <a:defRPr sz="11400" kern="1200">
          <a:solidFill>
            <a:schemeClr val="tx1"/>
          </a:solidFill>
          <a:latin typeface="+mn-lt"/>
          <a:ea typeface="+mn-ea"/>
          <a:cs typeface="+mn-cs"/>
        </a:defRPr>
      </a:lvl2pPr>
      <a:lvl3pPr marL="4664479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3pPr>
      <a:lvl4pPr marL="6530270" indent="-932896" algn="l" defTabSz="373158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96062" indent="-932896" algn="l" defTabSz="373158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261853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127645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3993436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859227" indent="-932896" algn="l" defTabSz="373158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6579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31584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597375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463166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28958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194749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060541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926332" algn="l" defTabSz="373158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25400" y="0"/>
            <a:ext cx="27432000" cy="18288000"/>
          </a:xfrm>
          <a:prstGeom prst="rect">
            <a:avLst/>
          </a:prstGeom>
          <a:solidFill>
            <a:srgbClr val="2E2E2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43200" y="425080"/>
            <a:ext cx="21945600" cy="1973652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485711"/>
            <a:ext cx="20421600" cy="1852391"/>
          </a:xfrm>
          <a:prstGeom prst="rect">
            <a:avLst/>
          </a:prstGeom>
          <a:noFill/>
          <a:ln>
            <a:noFill/>
          </a:ln>
        </p:spPr>
        <p:txBody>
          <a:bodyPr wrap="square" lIns="66637" tIns="33318" rIns="66637" bIns="33318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E87D3E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Robot Music: Beat Generation with Factor Graphs</a:t>
            </a:r>
          </a:p>
          <a:p>
            <a:pPr algn="ctr"/>
            <a:r>
              <a:rPr lang="en-US" sz="4000" dirty="0" smtClean="0">
                <a:solidFill>
                  <a:srgbClr val="E87D3E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Han Lin Aung, Justin Xu, </a:t>
            </a:r>
            <a:r>
              <a:rPr lang="en-US" sz="4000" dirty="0" err="1" smtClean="0">
                <a:solidFill>
                  <a:srgbClr val="E87D3E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Sicheng</a:t>
            </a:r>
            <a:r>
              <a:rPr lang="en-US" sz="4000" dirty="0" smtClean="0">
                <a:solidFill>
                  <a:srgbClr val="E87D3E"/>
                </a:solidFill>
                <a:latin typeface="Berlin Sans FB" panose="020E0602020502020306" pitchFamily="34" charset="0"/>
                <a:cs typeface="Helvetica" panose="020B0604020202020204" pitchFamily="34" charset="0"/>
              </a:rPr>
              <a:t> Zeng</a:t>
            </a:r>
          </a:p>
        </p:txBody>
      </p:sp>
      <p:sp>
        <p:nvSpPr>
          <p:cNvPr id="34" name="Text Placeholder 33"/>
          <p:cNvSpPr txBox="1">
            <a:spLocks noGrp="1"/>
          </p:cNvSpPr>
          <p:nvPr>
            <p:ph type="body" sz="half" idx="2"/>
          </p:nvPr>
        </p:nvSpPr>
        <p:spPr>
          <a:xfrm>
            <a:off x="916781" y="4114800"/>
            <a:ext cx="12265819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6781" y="2971800"/>
            <a:ext cx="1226582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B4D273"/>
                </a:solidFill>
                <a:latin typeface="Berlin Sans FB" panose="020E0602020502020306" pitchFamily="34" charset="0"/>
              </a:rPr>
              <a:t>Background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320716"/>
            <a:ext cx="2343150" cy="2343150"/>
          </a:xfrm>
          <a:prstGeom prst="rect">
            <a:avLst/>
          </a:prstGeom>
        </p:spPr>
      </p:pic>
      <p:sp>
        <p:nvSpPr>
          <p:cNvPr id="16" name="Text Placeholder 33"/>
          <p:cNvSpPr txBox="1">
            <a:spLocks/>
          </p:cNvSpPr>
          <p:nvPr/>
        </p:nvSpPr>
        <p:spPr>
          <a:xfrm>
            <a:off x="916781" y="7554659"/>
            <a:ext cx="12265820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6780" y="6411659"/>
            <a:ext cx="12265821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B4D273"/>
                </a:solidFill>
                <a:latin typeface="Berlin Sans FB" panose="020E0602020502020306" pitchFamily="34" charset="0"/>
              </a:rPr>
              <a:t>Method 1</a:t>
            </a:r>
          </a:p>
        </p:txBody>
      </p:sp>
      <p:sp>
        <p:nvSpPr>
          <p:cNvPr id="27" name="Text Placeholder 33"/>
          <p:cNvSpPr txBox="1">
            <a:spLocks/>
          </p:cNvSpPr>
          <p:nvPr/>
        </p:nvSpPr>
        <p:spPr>
          <a:xfrm>
            <a:off x="14173200" y="9644729"/>
            <a:ext cx="12344399" cy="1358609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173200" y="8501729"/>
            <a:ext cx="1234440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B4D273"/>
                </a:solidFill>
                <a:latin typeface="Berlin Sans FB" panose="020E0602020502020306" pitchFamily="34" charset="0"/>
              </a:rPr>
              <a:t>Results</a:t>
            </a:r>
          </a:p>
        </p:txBody>
      </p:sp>
      <p:sp>
        <p:nvSpPr>
          <p:cNvPr id="31" name="Text Placeholder 33"/>
          <p:cNvSpPr txBox="1">
            <a:spLocks/>
          </p:cNvSpPr>
          <p:nvPr/>
        </p:nvSpPr>
        <p:spPr>
          <a:xfrm>
            <a:off x="14135100" y="4114800"/>
            <a:ext cx="12265821" cy="4036265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K-means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Description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Stuff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135099" y="2971800"/>
            <a:ext cx="12265822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B4D273"/>
                </a:solidFill>
                <a:latin typeface="Berlin Sans FB" panose="020E0602020502020306" pitchFamily="34" charset="0"/>
              </a:rPr>
              <a:t>Method 3</a:t>
            </a:r>
          </a:p>
        </p:txBody>
      </p:sp>
      <p:sp>
        <p:nvSpPr>
          <p:cNvPr id="33" name="Text Placeholder 33"/>
          <p:cNvSpPr txBox="1">
            <a:spLocks/>
          </p:cNvSpPr>
          <p:nvPr/>
        </p:nvSpPr>
        <p:spPr>
          <a:xfrm>
            <a:off x="916780" y="16012859"/>
            <a:ext cx="12265821" cy="1894141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</a:t>
            </a:r>
            <a:r>
              <a:rPr lang="en-US" sz="2900" dirty="0" err="1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</a:t>
            </a:r>
            <a:endParaRPr lang="en-US" sz="2900" dirty="0" smtClean="0">
              <a:solidFill>
                <a:srgbClr val="D6D6D6"/>
              </a:solidFill>
              <a:latin typeface="Gill Sans MT" panose="020B05020201040202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6780" y="14869859"/>
            <a:ext cx="12265822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B4D273"/>
                </a:solidFill>
                <a:latin typeface="Berlin Sans FB" panose="020E0602020502020306" pitchFamily="34" charset="0"/>
              </a:rPr>
              <a:t>Method 2</a:t>
            </a:r>
          </a:p>
        </p:txBody>
      </p:sp>
      <p:sp>
        <p:nvSpPr>
          <p:cNvPr id="37" name="Text Placeholder 33"/>
          <p:cNvSpPr txBox="1">
            <a:spLocks/>
          </p:cNvSpPr>
          <p:nvPr/>
        </p:nvSpPr>
        <p:spPr>
          <a:xfrm>
            <a:off x="14173200" y="15477328"/>
            <a:ext cx="12344399" cy="2429672"/>
          </a:xfrm>
          <a:prstGeom prst="rect">
            <a:avLst/>
          </a:prstGeom>
          <a:solidFill>
            <a:srgbClr val="797979"/>
          </a:solidFill>
          <a:ln w="76200">
            <a:solidFill>
              <a:srgbClr val="6C99BB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73159" tIns="186579" rIns="373159" bIns="186579" rtlCol="0">
            <a:spAutoFit/>
          </a:bodyPr>
          <a:lstStyle>
            <a:lvl1pPr marL="0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5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6579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731584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597375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463166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328958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1194749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060541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926332" indent="0" algn="l" defTabSz="3731584" rtl="0" eaLnBrk="1" latinLnBrk="0" hangingPunct="1">
              <a:spcBef>
                <a:spcPct val="20000"/>
              </a:spcBef>
              <a:buFont typeface="Arial" pitchFamily="34" charset="0"/>
              <a:buNone/>
              <a:defRPr sz="3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</a:p>
          <a:p>
            <a:pPr algn="just"/>
            <a:r>
              <a:rPr lang="en-US" sz="2900" dirty="0" smtClean="0">
                <a:solidFill>
                  <a:srgbClr val="D6D6D6"/>
                </a:solidFill>
                <a:latin typeface="Gill Sans MT" panose="020B05020201040202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173200" y="14334328"/>
            <a:ext cx="12344400" cy="848577"/>
          </a:xfrm>
          <a:prstGeom prst="rect">
            <a:avLst/>
          </a:prstGeom>
          <a:solidFill>
            <a:srgbClr val="1B001E"/>
          </a:solidFill>
          <a:ln w="76200">
            <a:solidFill>
              <a:srgbClr val="9E86C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846" tIns="54423" rIns="108846" bIns="54423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B4D273"/>
                </a:solidFill>
                <a:latin typeface="Berlin Sans FB" panose="020E0602020502020306" pitchFamily="34" charset="0"/>
              </a:rPr>
              <a:t>Conclusion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200" y="11353800"/>
            <a:ext cx="10058400" cy="27296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790" y="9829800"/>
            <a:ext cx="7543800" cy="4626864"/>
          </a:xfrm>
          <a:prstGeom prst="rect">
            <a:avLst/>
          </a:prstGeom>
          <a:ln w="38100">
            <a:solidFill>
              <a:srgbClr val="9E86C8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SU Poste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540115"/>
      </a:accent1>
      <a:accent2>
        <a:srgbClr val="CDC092"/>
      </a:accent2>
      <a:accent3>
        <a:srgbClr val="2B0007"/>
      </a:accent3>
      <a:accent4>
        <a:srgbClr val="A71930"/>
      </a:accent4>
      <a:accent5>
        <a:srgbClr val="728574"/>
      </a:accent5>
      <a:accent6>
        <a:srgbClr val="86AECA"/>
      </a:accent6>
      <a:hlink>
        <a:srgbClr val="A6A2C6"/>
      </a:hlink>
      <a:folHlink>
        <a:srgbClr val="EFE8BB"/>
      </a:folHlink>
    </a:clrScheme>
    <a:fontScheme name="Posters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52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studio1</dc:creator>
  <cp:lastModifiedBy>Sicheng Zeng</cp:lastModifiedBy>
  <cp:revision>39</cp:revision>
  <dcterms:created xsi:type="dcterms:W3CDTF">2009-09-25T21:08:34Z</dcterms:created>
  <dcterms:modified xsi:type="dcterms:W3CDTF">2017-12-04T04:42:40Z</dcterms:modified>
</cp:coreProperties>
</file>