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65791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31584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597375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463166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28958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194749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060541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4926332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86C8"/>
    <a:srgbClr val="D6D6D6"/>
    <a:srgbClr val="2E2E2E"/>
    <a:srgbClr val="A6E22E"/>
    <a:srgbClr val="66D9EF"/>
    <a:srgbClr val="6C99BB"/>
    <a:srgbClr val="E87D3E"/>
    <a:srgbClr val="B4D273"/>
    <a:srgbClr val="797979"/>
    <a:srgbClr val="4C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>
      <p:cViewPr>
        <p:scale>
          <a:sx n="10" d="100"/>
          <a:sy n="10" d="100"/>
        </p:scale>
        <p:origin x="4000" y="2024"/>
      </p:cViewPr>
      <p:guideLst>
        <p:guide orient="horz" pos="302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C05B-F879-4EA7-BFF1-EE2A2ABEF247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8DB8A-1E22-4795-A9FC-E4849A5AF1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65791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31584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597375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463166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328958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194749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060541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4926332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DB8A-1E22-4795-A9FC-E4849A5AF1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7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31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9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63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28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94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60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926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375827" y="4102104"/>
            <a:ext cx="34561464" cy="873802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1919" y="4102104"/>
            <a:ext cx="103236711" cy="873802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6"/>
            <a:ext cx="23317200" cy="3632200"/>
          </a:xfrm>
        </p:spPr>
        <p:txBody>
          <a:bodyPr anchor="t"/>
          <a:lstStyle>
            <a:lvl1pPr algn="l">
              <a:defRPr sz="1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9"/>
            <a:ext cx="23317200" cy="4000499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6579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3158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59737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6316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32895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19474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306054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92633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1916" y="23897171"/>
            <a:ext cx="68899086" cy="67585166"/>
          </a:xfrm>
        </p:spPr>
        <p:txBody>
          <a:bodyPr/>
          <a:lstStyle>
            <a:lvl1pPr>
              <a:defRPr sz="114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038205" y="23897171"/>
            <a:ext cx="68899089" cy="67585166"/>
          </a:xfrm>
        </p:spPr>
        <p:txBody>
          <a:bodyPr/>
          <a:lstStyle>
            <a:lvl1pPr>
              <a:defRPr sz="114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4093635"/>
            <a:ext cx="12120564" cy="170603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65791" indent="0">
              <a:buNone/>
              <a:defRPr sz="8200" b="1"/>
            </a:lvl2pPr>
            <a:lvl3pPr marL="3731584" indent="0">
              <a:buNone/>
              <a:defRPr sz="7400" b="1"/>
            </a:lvl3pPr>
            <a:lvl4pPr marL="5597375" indent="0">
              <a:buNone/>
              <a:defRPr sz="6500" b="1"/>
            </a:lvl4pPr>
            <a:lvl5pPr marL="7463166" indent="0">
              <a:buNone/>
              <a:defRPr sz="6500" b="1"/>
            </a:lvl5pPr>
            <a:lvl6pPr marL="9328958" indent="0">
              <a:buNone/>
              <a:defRPr sz="6500" b="1"/>
            </a:lvl6pPr>
            <a:lvl7pPr marL="11194749" indent="0">
              <a:buNone/>
              <a:defRPr sz="6500" b="1"/>
            </a:lvl7pPr>
            <a:lvl8pPr marL="13060541" indent="0">
              <a:buNone/>
              <a:defRPr sz="6500" b="1"/>
            </a:lvl8pPr>
            <a:lvl9pPr marL="14926332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2" y="5799668"/>
            <a:ext cx="12120564" cy="1053676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9" y="4093635"/>
            <a:ext cx="12125325" cy="170603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65791" indent="0">
              <a:buNone/>
              <a:defRPr sz="8200" b="1"/>
            </a:lvl2pPr>
            <a:lvl3pPr marL="3731584" indent="0">
              <a:buNone/>
              <a:defRPr sz="7400" b="1"/>
            </a:lvl3pPr>
            <a:lvl4pPr marL="5597375" indent="0">
              <a:buNone/>
              <a:defRPr sz="6500" b="1"/>
            </a:lvl4pPr>
            <a:lvl5pPr marL="7463166" indent="0">
              <a:buNone/>
              <a:defRPr sz="6500" b="1"/>
            </a:lvl5pPr>
            <a:lvl6pPr marL="9328958" indent="0">
              <a:buNone/>
              <a:defRPr sz="6500" b="1"/>
            </a:lvl6pPr>
            <a:lvl7pPr marL="11194749" indent="0">
              <a:buNone/>
              <a:defRPr sz="6500" b="1"/>
            </a:lvl7pPr>
            <a:lvl8pPr marL="13060541" indent="0">
              <a:buNone/>
              <a:defRPr sz="6500" b="1"/>
            </a:lvl8pPr>
            <a:lvl9pPr marL="14926332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9" y="5799668"/>
            <a:ext cx="12125325" cy="1053676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728133"/>
            <a:ext cx="9024939" cy="30988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6"/>
            <a:ext cx="15335250" cy="15608302"/>
          </a:xfrm>
        </p:spPr>
        <p:txBody>
          <a:bodyPr/>
          <a:lstStyle>
            <a:lvl1pPr>
              <a:defRPr sz="13100"/>
            </a:lvl1pPr>
            <a:lvl2pPr>
              <a:defRPr sz="11400"/>
            </a:lvl2pPr>
            <a:lvl3pPr>
              <a:defRPr sz="98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5" y="3826936"/>
            <a:ext cx="9024939" cy="12509502"/>
          </a:xfrm>
        </p:spPr>
        <p:txBody>
          <a:bodyPr/>
          <a:lstStyle>
            <a:lvl1pPr marL="0" indent="0">
              <a:buNone/>
              <a:defRPr sz="5700"/>
            </a:lvl1pPr>
            <a:lvl2pPr marL="1865791" indent="0">
              <a:buNone/>
              <a:defRPr sz="4900"/>
            </a:lvl2pPr>
            <a:lvl3pPr marL="3731584" indent="0">
              <a:buNone/>
              <a:defRPr sz="4000"/>
            </a:lvl3pPr>
            <a:lvl4pPr marL="5597375" indent="0">
              <a:buNone/>
              <a:defRPr sz="3700"/>
            </a:lvl4pPr>
            <a:lvl5pPr marL="7463166" indent="0">
              <a:buNone/>
              <a:defRPr sz="3700"/>
            </a:lvl5pPr>
            <a:lvl6pPr marL="9328958" indent="0">
              <a:buNone/>
              <a:defRPr sz="3700"/>
            </a:lvl6pPr>
            <a:lvl7pPr marL="11194749" indent="0">
              <a:buNone/>
              <a:defRPr sz="3700"/>
            </a:lvl7pPr>
            <a:lvl8pPr marL="13060541" indent="0">
              <a:buNone/>
              <a:defRPr sz="3700"/>
            </a:lvl8pPr>
            <a:lvl9pPr marL="1492633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13100"/>
            </a:lvl1pPr>
            <a:lvl2pPr marL="1865791" indent="0">
              <a:buNone/>
              <a:defRPr sz="11400"/>
            </a:lvl2pPr>
            <a:lvl3pPr marL="3731584" indent="0">
              <a:buNone/>
              <a:defRPr sz="9800"/>
            </a:lvl3pPr>
            <a:lvl4pPr marL="5597375" indent="0">
              <a:buNone/>
              <a:defRPr sz="8200"/>
            </a:lvl4pPr>
            <a:lvl5pPr marL="7463166" indent="0">
              <a:buNone/>
              <a:defRPr sz="8200"/>
            </a:lvl5pPr>
            <a:lvl6pPr marL="9328958" indent="0">
              <a:buNone/>
              <a:defRPr sz="8200"/>
            </a:lvl6pPr>
            <a:lvl7pPr marL="11194749" indent="0">
              <a:buNone/>
              <a:defRPr sz="8200"/>
            </a:lvl7pPr>
            <a:lvl8pPr marL="13060541" indent="0">
              <a:buNone/>
              <a:defRPr sz="8200"/>
            </a:lvl8pPr>
            <a:lvl9pPr marL="14926332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5700"/>
            </a:lvl1pPr>
            <a:lvl2pPr marL="1865791" indent="0">
              <a:buNone/>
              <a:defRPr sz="4900"/>
            </a:lvl2pPr>
            <a:lvl3pPr marL="3731584" indent="0">
              <a:buNone/>
              <a:defRPr sz="4000"/>
            </a:lvl3pPr>
            <a:lvl4pPr marL="5597375" indent="0">
              <a:buNone/>
              <a:defRPr sz="3700"/>
            </a:lvl4pPr>
            <a:lvl5pPr marL="7463166" indent="0">
              <a:buNone/>
              <a:defRPr sz="3700"/>
            </a:lvl5pPr>
            <a:lvl6pPr marL="9328958" indent="0">
              <a:buNone/>
              <a:defRPr sz="3700"/>
            </a:lvl6pPr>
            <a:lvl7pPr marL="11194749" indent="0">
              <a:buNone/>
              <a:defRPr sz="3700"/>
            </a:lvl7pPr>
            <a:lvl8pPr marL="13060541" indent="0">
              <a:buNone/>
              <a:defRPr sz="3700"/>
            </a:lvl8pPr>
            <a:lvl9pPr marL="1492633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373159" tIns="186579" rIns="373159" bIns="1865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4"/>
            <a:ext cx="24688800" cy="12069236"/>
          </a:xfrm>
          <a:prstGeom prst="rect">
            <a:avLst/>
          </a:prstGeom>
        </p:spPr>
        <p:txBody>
          <a:bodyPr vert="horz" lIns="373159" tIns="186579" rIns="373159" bIns="1865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1"/>
            <a:ext cx="6400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26D7-AFFB-49F6-B585-7F46FFE1B55E}" type="datetimeFigureOut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1"/>
            <a:ext cx="8686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1"/>
            <a:ext cx="6400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31584" rtl="0" eaLnBrk="1" latinLnBrk="0" hangingPunct="1">
        <a:spcBef>
          <a:spcPct val="0"/>
        </a:spcBef>
        <a:buNone/>
        <a:defRPr sz="1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9344" indent="-1399344" algn="l" defTabSz="3731584" rtl="0" eaLnBrk="1" latinLnBrk="0" hangingPunct="1">
        <a:spcBef>
          <a:spcPct val="20000"/>
        </a:spcBef>
        <a:buFont typeface="Arial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1pPr>
      <a:lvl2pPr marL="3031910" indent="-1166119" algn="l" defTabSz="3731584" rtl="0" eaLnBrk="1" latinLnBrk="0" hangingPunct="1">
        <a:spcBef>
          <a:spcPct val="20000"/>
        </a:spcBef>
        <a:buFont typeface="Arial" pitchFamily="34" charset="0"/>
        <a:buChar char="–"/>
        <a:defRPr sz="1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4479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30270" indent="-932896" algn="l" defTabSz="373158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96062" indent="-932896" algn="l" defTabSz="373158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61853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127645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93436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859227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65791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31584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597375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463166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28958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194749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060541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6332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25400" y="0"/>
            <a:ext cx="27432000" cy="182880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43200" y="425080"/>
            <a:ext cx="21945600" cy="1973652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485711"/>
            <a:ext cx="20421600" cy="1852391"/>
          </a:xfrm>
          <a:prstGeom prst="rect">
            <a:avLst/>
          </a:prstGeom>
          <a:noFill/>
          <a:ln>
            <a:noFill/>
          </a:ln>
        </p:spPr>
        <p:txBody>
          <a:bodyPr wrap="square" lIns="66637" tIns="33318" rIns="66637" bIns="33318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66D9EF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Robot Music: Beat Generation with Factor Graphs</a:t>
            </a:r>
          </a:p>
          <a:p>
            <a:pPr algn="ctr"/>
            <a:r>
              <a:rPr lang="en-US" sz="4000" dirty="0" smtClean="0">
                <a:solidFill>
                  <a:srgbClr val="66D9EF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Han Lin Aung, Justin Xu, </a:t>
            </a:r>
            <a:r>
              <a:rPr lang="en-US" sz="4000" dirty="0" err="1" smtClean="0">
                <a:solidFill>
                  <a:srgbClr val="66D9EF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Sicheng</a:t>
            </a:r>
            <a:r>
              <a:rPr lang="en-US" sz="4000" dirty="0" smtClean="0">
                <a:solidFill>
                  <a:srgbClr val="66D9EF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 Zeng</a:t>
            </a:r>
          </a:p>
        </p:txBody>
      </p:sp>
      <p:sp>
        <p:nvSpPr>
          <p:cNvPr id="34" name="Text Placeholder 33"/>
          <p:cNvSpPr txBox="1">
            <a:spLocks noGrp="1"/>
          </p:cNvSpPr>
          <p:nvPr>
            <p:ph type="body" sz="half" idx="2"/>
          </p:nvPr>
        </p:nvSpPr>
        <p:spPr>
          <a:xfrm>
            <a:off x="916781" y="4114800"/>
            <a:ext cx="12265819" cy="1894141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</a:t>
            </a:r>
            <a:r>
              <a:rPr lang="en-US" sz="2900" dirty="0" err="1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endParaRPr lang="en-US" sz="2900" dirty="0" smtClean="0">
              <a:solidFill>
                <a:srgbClr val="D6D6D6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6781" y="2971800"/>
            <a:ext cx="12265820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Background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320716"/>
            <a:ext cx="2343150" cy="2343150"/>
          </a:xfrm>
          <a:prstGeom prst="rect">
            <a:avLst/>
          </a:prstGeom>
        </p:spPr>
      </p:pic>
      <p:sp>
        <p:nvSpPr>
          <p:cNvPr id="16" name="Text Placeholder 33"/>
          <p:cNvSpPr txBox="1">
            <a:spLocks/>
          </p:cNvSpPr>
          <p:nvPr/>
        </p:nvSpPr>
        <p:spPr>
          <a:xfrm>
            <a:off x="916781" y="7554659"/>
            <a:ext cx="12265820" cy="1894141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</a:t>
            </a:r>
            <a:r>
              <a:rPr lang="en-US" sz="2900" dirty="0" err="1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endParaRPr lang="en-US" sz="2900" dirty="0" smtClean="0">
              <a:solidFill>
                <a:srgbClr val="D6D6D6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6780" y="6411659"/>
            <a:ext cx="12265821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Method 1</a:t>
            </a:r>
          </a:p>
        </p:txBody>
      </p:sp>
      <p:sp>
        <p:nvSpPr>
          <p:cNvPr id="27" name="Text Placeholder 33"/>
          <p:cNvSpPr txBox="1">
            <a:spLocks/>
          </p:cNvSpPr>
          <p:nvPr/>
        </p:nvSpPr>
        <p:spPr>
          <a:xfrm>
            <a:off x="14173201" y="13791378"/>
            <a:ext cx="12344399" cy="823078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900" dirty="0" smtClean="0">
              <a:solidFill>
                <a:srgbClr val="D6D6D6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73200" y="8758165"/>
            <a:ext cx="12344400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Results</a:t>
            </a:r>
          </a:p>
        </p:txBody>
      </p:sp>
      <p:sp>
        <p:nvSpPr>
          <p:cNvPr id="31" name="Text Placeholder 33"/>
          <p:cNvSpPr txBox="1">
            <a:spLocks/>
          </p:cNvSpPr>
          <p:nvPr/>
        </p:nvSpPr>
        <p:spPr>
          <a:xfrm>
            <a:off x="14135100" y="4114800"/>
            <a:ext cx="12265821" cy="4036265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K-means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Stuff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135099" y="2971800"/>
            <a:ext cx="12265822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Method 3</a:t>
            </a:r>
          </a:p>
        </p:txBody>
      </p:sp>
      <p:sp>
        <p:nvSpPr>
          <p:cNvPr id="33" name="Text Placeholder 33"/>
          <p:cNvSpPr txBox="1">
            <a:spLocks/>
          </p:cNvSpPr>
          <p:nvPr/>
        </p:nvSpPr>
        <p:spPr>
          <a:xfrm>
            <a:off x="916780" y="16012859"/>
            <a:ext cx="12265821" cy="1894141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</a:t>
            </a:r>
            <a:r>
              <a:rPr lang="en-US" sz="2900" dirty="0" err="1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endParaRPr lang="en-US" sz="2900" dirty="0" smtClean="0">
              <a:solidFill>
                <a:srgbClr val="D6D6D6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6780" y="14869859"/>
            <a:ext cx="12265822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Method 2</a:t>
            </a:r>
          </a:p>
        </p:txBody>
      </p:sp>
      <p:sp>
        <p:nvSpPr>
          <p:cNvPr id="37" name="Text Placeholder 33"/>
          <p:cNvSpPr txBox="1">
            <a:spLocks/>
          </p:cNvSpPr>
          <p:nvPr/>
        </p:nvSpPr>
        <p:spPr>
          <a:xfrm>
            <a:off x="14158168" y="15995491"/>
            <a:ext cx="12344399" cy="1894141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err="1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ResultsConclusion</a:t>
            </a:r>
            <a:endParaRPr lang="en-US" sz="2900" dirty="0" smtClean="0">
              <a:solidFill>
                <a:srgbClr val="D6D6D6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73200" y="14840305"/>
            <a:ext cx="12344400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A6E22E"/>
                </a:solidFill>
                <a:latin typeface="Berlin Sans FB" panose="020E0602020502020306" pitchFamily="34" charset="0"/>
              </a:rPr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905" y="10184418"/>
            <a:ext cx="10058400" cy="2729602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9448800" y="10629900"/>
            <a:ext cx="3291036" cy="3162300"/>
            <a:chOff x="17864138" y="4724400"/>
            <a:chExt cx="3291036" cy="3162300"/>
          </a:xfrm>
        </p:grpSpPr>
        <p:sp>
          <p:nvSpPr>
            <p:cNvPr id="124" name="Oval 123"/>
            <p:cNvSpPr/>
            <p:nvPr/>
          </p:nvSpPr>
          <p:spPr>
            <a:xfrm>
              <a:off x="17864138" y="4724400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864138" y="5478487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7864138" y="6256899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7864138" y="7059636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Curved Connector 127"/>
            <p:cNvCxnSpPr>
              <a:stCxn id="124" idx="4"/>
            </p:cNvCxnSpPr>
            <p:nvPr/>
          </p:nvCxnSpPr>
          <p:spPr>
            <a:xfrm rot="5400000">
              <a:off x="17787314" y="5247280"/>
              <a:ext cx="462182" cy="4285"/>
            </a:xfrm>
            <a:prstGeom prst="curvedConnector3">
              <a:avLst/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urved Connector 128"/>
            <p:cNvCxnSpPr>
              <a:stCxn id="125" idx="4"/>
              <a:endCxn id="126" idx="0"/>
            </p:cNvCxnSpPr>
            <p:nvPr/>
          </p:nvCxnSpPr>
          <p:spPr>
            <a:xfrm rot="5400000">
              <a:off x="17775152" y="6013529"/>
              <a:ext cx="486508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urved Connector 129"/>
            <p:cNvCxnSpPr>
              <a:stCxn id="126" idx="4"/>
              <a:endCxn id="127" idx="0"/>
            </p:cNvCxnSpPr>
            <p:nvPr/>
          </p:nvCxnSpPr>
          <p:spPr>
            <a:xfrm rot="5400000">
              <a:off x="17762989" y="6804104"/>
              <a:ext cx="510833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urved Connector 130"/>
            <p:cNvCxnSpPr>
              <a:stCxn id="124" idx="2"/>
              <a:endCxn id="126" idx="2"/>
            </p:cNvCxnSpPr>
            <p:nvPr/>
          </p:nvCxnSpPr>
          <p:spPr>
            <a:xfrm rot="10800000" flipV="1">
              <a:off x="17864138" y="4870352"/>
              <a:ext cx="4285" cy="1532499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urved Connector 131"/>
            <p:cNvCxnSpPr>
              <a:stCxn id="124" idx="2"/>
              <a:endCxn id="127" idx="2"/>
            </p:cNvCxnSpPr>
            <p:nvPr/>
          </p:nvCxnSpPr>
          <p:spPr>
            <a:xfrm rot="10800000" flipV="1">
              <a:off x="17864138" y="4870352"/>
              <a:ext cx="4285" cy="2335236"/>
            </a:xfrm>
            <a:prstGeom prst="curvedConnector3">
              <a:avLst>
                <a:gd name="adj1" fmla="val 1140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urved Connector 132"/>
            <p:cNvCxnSpPr>
              <a:stCxn id="125" idx="2"/>
              <a:endCxn id="127" idx="2"/>
            </p:cNvCxnSpPr>
            <p:nvPr/>
          </p:nvCxnSpPr>
          <p:spPr>
            <a:xfrm rot="10800000" flipV="1">
              <a:off x="17864138" y="5624439"/>
              <a:ext cx="4285" cy="1581150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urved Connector 133"/>
            <p:cNvCxnSpPr>
              <a:stCxn id="127" idx="4"/>
            </p:cNvCxnSpPr>
            <p:nvPr/>
          </p:nvCxnSpPr>
          <p:spPr>
            <a:xfrm rot="5400000">
              <a:off x="17749755" y="7618049"/>
              <a:ext cx="535158" cy="21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8995432" y="4724400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18995432" y="5478487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18995432" y="6256899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8995432" y="7059636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Curved Connector 138"/>
            <p:cNvCxnSpPr>
              <a:stCxn id="135" idx="4"/>
            </p:cNvCxnSpPr>
            <p:nvPr/>
          </p:nvCxnSpPr>
          <p:spPr>
            <a:xfrm rot="5400000">
              <a:off x="18918608" y="5247280"/>
              <a:ext cx="462182" cy="4285"/>
            </a:xfrm>
            <a:prstGeom prst="curvedConnector3">
              <a:avLst/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139"/>
            <p:cNvCxnSpPr>
              <a:stCxn id="136" idx="4"/>
              <a:endCxn id="137" idx="0"/>
            </p:cNvCxnSpPr>
            <p:nvPr/>
          </p:nvCxnSpPr>
          <p:spPr>
            <a:xfrm rot="5400000">
              <a:off x="18906445" y="6013529"/>
              <a:ext cx="486508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140"/>
            <p:cNvCxnSpPr>
              <a:stCxn id="137" idx="4"/>
              <a:endCxn id="138" idx="0"/>
            </p:cNvCxnSpPr>
            <p:nvPr/>
          </p:nvCxnSpPr>
          <p:spPr>
            <a:xfrm rot="5400000">
              <a:off x="18894282" y="6804104"/>
              <a:ext cx="510833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35" idx="2"/>
              <a:endCxn id="137" idx="2"/>
            </p:cNvCxnSpPr>
            <p:nvPr/>
          </p:nvCxnSpPr>
          <p:spPr>
            <a:xfrm rot="10800000" flipV="1">
              <a:off x="18995432" y="4870352"/>
              <a:ext cx="4285" cy="1532499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urved Connector 142"/>
            <p:cNvCxnSpPr>
              <a:stCxn id="135" idx="2"/>
              <a:endCxn id="138" idx="2"/>
            </p:cNvCxnSpPr>
            <p:nvPr/>
          </p:nvCxnSpPr>
          <p:spPr>
            <a:xfrm rot="10800000" flipV="1">
              <a:off x="18995432" y="4870352"/>
              <a:ext cx="4285" cy="2335236"/>
            </a:xfrm>
            <a:prstGeom prst="curvedConnector3">
              <a:avLst>
                <a:gd name="adj1" fmla="val 1140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urved Connector 143"/>
            <p:cNvCxnSpPr>
              <a:stCxn id="136" idx="2"/>
              <a:endCxn id="138" idx="2"/>
            </p:cNvCxnSpPr>
            <p:nvPr/>
          </p:nvCxnSpPr>
          <p:spPr>
            <a:xfrm rot="10800000" flipV="1">
              <a:off x="18995432" y="5624439"/>
              <a:ext cx="4285" cy="1581150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urved Connector 144"/>
            <p:cNvCxnSpPr>
              <a:stCxn id="138" idx="4"/>
            </p:cNvCxnSpPr>
            <p:nvPr/>
          </p:nvCxnSpPr>
          <p:spPr>
            <a:xfrm rot="5400000">
              <a:off x="18881048" y="7618049"/>
              <a:ext cx="535158" cy="21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20126726" y="4724400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20126726" y="5478487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20126726" y="6256899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20126726" y="7059636"/>
              <a:ext cx="308535" cy="291905"/>
            </a:xfrm>
            <a:prstGeom prst="ellipse">
              <a:avLst/>
            </a:prstGeom>
            <a:noFill/>
            <a:ln w="12700">
              <a:solidFill>
                <a:srgbClr val="D6D6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Curved Connector 149"/>
            <p:cNvCxnSpPr>
              <a:stCxn id="146" idx="4"/>
            </p:cNvCxnSpPr>
            <p:nvPr/>
          </p:nvCxnSpPr>
          <p:spPr>
            <a:xfrm rot="5400000">
              <a:off x="20049902" y="5247280"/>
              <a:ext cx="462182" cy="4285"/>
            </a:xfrm>
            <a:prstGeom prst="curvedConnector3">
              <a:avLst/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urved Connector 150"/>
            <p:cNvCxnSpPr>
              <a:stCxn id="147" idx="4"/>
              <a:endCxn id="148" idx="0"/>
            </p:cNvCxnSpPr>
            <p:nvPr/>
          </p:nvCxnSpPr>
          <p:spPr>
            <a:xfrm rot="5400000">
              <a:off x="20037739" y="6013529"/>
              <a:ext cx="486508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urved Connector 151"/>
            <p:cNvCxnSpPr>
              <a:stCxn id="148" idx="4"/>
              <a:endCxn id="149" idx="0"/>
            </p:cNvCxnSpPr>
            <p:nvPr/>
          </p:nvCxnSpPr>
          <p:spPr>
            <a:xfrm rot="5400000">
              <a:off x="20025576" y="6804104"/>
              <a:ext cx="510833" cy="428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urved Connector 152"/>
            <p:cNvCxnSpPr>
              <a:stCxn id="146" idx="2"/>
              <a:endCxn id="148" idx="2"/>
            </p:cNvCxnSpPr>
            <p:nvPr/>
          </p:nvCxnSpPr>
          <p:spPr>
            <a:xfrm rot="10800000" flipV="1">
              <a:off x="20126726" y="4870352"/>
              <a:ext cx="4285" cy="1532499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>
              <a:stCxn id="146" idx="2"/>
              <a:endCxn id="149" idx="2"/>
            </p:cNvCxnSpPr>
            <p:nvPr/>
          </p:nvCxnSpPr>
          <p:spPr>
            <a:xfrm rot="10800000" flipV="1">
              <a:off x="20126726" y="4870352"/>
              <a:ext cx="4285" cy="2335236"/>
            </a:xfrm>
            <a:prstGeom prst="curvedConnector3">
              <a:avLst>
                <a:gd name="adj1" fmla="val 1140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urved Connector 154"/>
            <p:cNvCxnSpPr>
              <a:stCxn id="147" idx="2"/>
              <a:endCxn id="149" idx="2"/>
            </p:cNvCxnSpPr>
            <p:nvPr/>
          </p:nvCxnSpPr>
          <p:spPr>
            <a:xfrm rot="10800000" flipV="1">
              <a:off x="20126726" y="5624439"/>
              <a:ext cx="4285" cy="1581150"/>
            </a:xfrm>
            <a:prstGeom prst="curvedConnector3">
              <a:avLst>
                <a:gd name="adj1" fmla="val 46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urved Connector 155"/>
            <p:cNvCxnSpPr>
              <a:stCxn id="149" idx="4"/>
            </p:cNvCxnSpPr>
            <p:nvPr/>
          </p:nvCxnSpPr>
          <p:spPr>
            <a:xfrm rot="5400000">
              <a:off x="20012342" y="7618049"/>
              <a:ext cx="535158" cy="214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urved Connector 156"/>
            <p:cNvCxnSpPr>
              <a:stCxn id="124" idx="6"/>
              <a:endCxn id="135" idx="2"/>
            </p:cNvCxnSpPr>
            <p:nvPr/>
          </p:nvCxnSpPr>
          <p:spPr>
            <a:xfrm>
              <a:off x="18172673" y="4870352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urved Connector 157"/>
            <p:cNvCxnSpPr>
              <a:stCxn id="135" idx="6"/>
              <a:endCxn id="146" idx="2"/>
            </p:cNvCxnSpPr>
            <p:nvPr/>
          </p:nvCxnSpPr>
          <p:spPr>
            <a:xfrm>
              <a:off x="19303966" y="4870352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/>
            <p:cNvCxnSpPr>
              <a:stCxn id="146" idx="6"/>
            </p:cNvCxnSpPr>
            <p:nvPr/>
          </p:nvCxnSpPr>
          <p:spPr>
            <a:xfrm>
              <a:off x="20435260" y="4870352"/>
              <a:ext cx="719914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25" idx="6"/>
              <a:endCxn id="136" idx="2"/>
            </p:cNvCxnSpPr>
            <p:nvPr/>
          </p:nvCxnSpPr>
          <p:spPr>
            <a:xfrm>
              <a:off x="18172673" y="5624439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urved Connector 160"/>
            <p:cNvCxnSpPr>
              <a:stCxn id="136" idx="6"/>
              <a:endCxn id="147" idx="2"/>
            </p:cNvCxnSpPr>
            <p:nvPr/>
          </p:nvCxnSpPr>
          <p:spPr>
            <a:xfrm>
              <a:off x="19303966" y="5624439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147" idx="6"/>
            </p:cNvCxnSpPr>
            <p:nvPr/>
          </p:nvCxnSpPr>
          <p:spPr>
            <a:xfrm>
              <a:off x="20435260" y="5624439"/>
              <a:ext cx="719914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urved Connector 162"/>
            <p:cNvCxnSpPr/>
            <p:nvPr/>
          </p:nvCxnSpPr>
          <p:spPr>
            <a:xfrm>
              <a:off x="18166245" y="6390688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urved Connector 163"/>
            <p:cNvCxnSpPr/>
            <p:nvPr/>
          </p:nvCxnSpPr>
          <p:spPr>
            <a:xfrm>
              <a:off x="19297538" y="6390688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/>
            <p:cNvCxnSpPr/>
            <p:nvPr/>
          </p:nvCxnSpPr>
          <p:spPr>
            <a:xfrm>
              <a:off x="20428832" y="6390688"/>
              <a:ext cx="719914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urved Connector 165"/>
            <p:cNvCxnSpPr/>
            <p:nvPr/>
          </p:nvCxnSpPr>
          <p:spPr>
            <a:xfrm>
              <a:off x="18166244" y="7205588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urved Connector 166"/>
            <p:cNvCxnSpPr/>
            <p:nvPr/>
          </p:nvCxnSpPr>
          <p:spPr>
            <a:xfrm>
              <a:off x="19297538" y="7205588"/>
              <a:ext cx="822759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/>
            <p:cNvCxnSpPr/>
            <p:nvPr/>
          </p:nvCxnSpPr>
          <p:spPr>
            <a:xfrm>
              <a:off x="20428832" y="7205588"/>
              <a:ext cx="719914" cy="4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D6D6D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Sicheng\Documents\Robot_music\images\test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9982200"/>
            <a:ext cx="7143750" cy="4381500"/>
          </a:xfrm>
          <a:prstGeom prst="rect">
            <a:avLst/>
          </a:prstGeom>
          <a:noFill/>
          <a:ln w="38100">
            <a:solidFill>
              <a:srgbClr val="9E86C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554" y="9989442"/>
            <a:ext cx="5883202" cy="3449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074" y="9938388"/>
            <a:ext cx="5599262" cy="3494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30942" y="10494146"/>
            <a:ext cx="52208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Mean: 4.273                                                   </a:t>
            </a:r>
            <a:r>
              <a:rPr lang="en-US" sz="1700" dirty="0" err="1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Std</a:t>
            </a:r>
            <a:r>
              <a:rPr lang="en-US" sz="17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: 2.126 </a:t>
            </a:r>
            <a:endParaRPr lang="en-US" sz="17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317704" y="10452928"/>
            <a:ext cx="522081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Mean: 4.891                                                   </a:t>
            </a:r>
            <a:r>
              <a:rPr lang="en-US" sz="1700" dirty="0" err="1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Std</a:t>
            </a:r>
            <a:r>
              <a:rPr lang="en-US" sz="17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: 2.362 </a:t>
            </a:r>
            <a:endParaRPr lang="en-US" sz="17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SU Poste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540115"/>
      </a:accent1>
      <a:accent2>
        <a:srgbClr val="CDC092"/>
      </a:accent2>
      <a:accent3>
        <a:srgbClr val="2B0007"/>
      </a:accent3>
      <a:accent4>
        <a:srgbClr val="A71930"/>
      </a:accent4>
      <a:accent5>
        <a:srgbClr val="728574"/>
      </a:accent5>
      <a:accent6>
        <a:srgbClr val="86AECA"/>
      </a:accent6>
      <a:hlink>
        <a:srgbClr val="A6A2C6"/>
      </a:hlink>
      <a:folHlink>
        <a:srgbClr val="EFE8BB"/>
      </a:folHlink>
    </a:clrScheme>
    <a:fontScheme name="Posters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61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Berlin Sans FB</vt:lpstr>
      <vt:lpstr>Calibri</vt:lpstr>
      <vt:lpstr>Garamond</vt:lpstr>
      <vt:lpstr>Gill Sans MT</vt:lpstr>
      <vt:lpstr>Helvetica</vt:lpstr>
      <vt:lpstr>Verdana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studio1</dc:creator>
  <cp:lastModifiedBy>Han Lin Aung</cp:lastModifiedBy>
  <cp:revision>48</cp:revision>
  <dcterms:created xsi:type="dcterms:W3CDTF">2009-09-25T21:08:34Z</dcterms:created>
  <dcterms:modified xsi:type="dcterms:W3CDTF">2017-12-04T10:32:44Z</dcterms:modified>
</cp:coreProperties>
</file>