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8" d="100"/>
          <a:sy n="28" d="100"/>
        </p:scale>
        <p:origin x="-954" y="-72"/>
      </p:cViewPr>
      <p:guideLst>
        <p:guide orient="horz" pos="576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C05B-F879-4EA7-BFF1-EE2A2ABEF247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8DB8A-1E22-4795-A9FC-E4849A5AF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DB8A-1E22-4795-A9FC-E4849A5AF1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7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3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6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8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375827" y="4102104"/>
            <a:ext cx="34561464" cy="873802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1919" y="4102104"/>
            <a:ext cx="103236711" cy="873802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6"/>
            <a:ext cx="23317200" cy="3632200"/>
          </a:xfrm>
        </p:spPr>
        <p:txBody>
          <a:bodyPr anchor="t"/>
          <a:lstStyle>
            <a:lvl1pPr algn="l">
              <a:defRPr sz="1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9"/>
            <a:ext cx="23317200" cy="4000499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6579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3158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9737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631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32895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1916" y="23897171"/>
            <a:ext cx="68899086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038205" y="23897171"/>
            <a:ext cx="68899089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4093635"/>
            <a:ext cx="12120564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2" y="5799668"/>
            <a:ext cx="12120564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9" y="4093635"/>
            <a:ext cx="12125325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9" y="5799668"/>
            <a:ext cx="12125325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28133"/>
            <a:ext cx="9024939" cy="30988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2"/>
          </a:xfrm>
        </p:spPr>
        <p:txBody>
          <a:bodyPr/>
          <a:lstStyle>
            <a:lvl1pPr>
              <a:defRPr sz="13100"/>
            </a:lvl1pPr>
            <a:lvl2pPr>
              <a:defRPr sz="11400"/>
            </a:lvl2pPr>
            <a:lvl3pPr>
              <a:defRPr sz="98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3826936"/>
            <a:ext cx="9024939" cy="12509502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13100"/>
            </a:lvl1pPr>
            <a:lvl2pPr marL="1865791" indent="0">
              <a:buNone/>
              <a:defRPr sz="11400"/>
            </a:lvl2pPr>
            <a:lvl3pPr marL="3731584" indent="0">
              <a:buNone/>
              <a:defRPr sz="9800"/>
            </a:lvl3pPr>
            <a:lvl4pPr marL="5597375" indent="0">
              <a:buNone/>
              <a:defRPr sz="8200"/>
            </a:lvl4pPr>
            <a:lvl5pPr marL="7463166" indent="0">
              <a:buNone/>
              <a:defRPr sz="8200"/>
            </a:lvl5pPr>
            <a:lvl6pPr marL="9328958" indent="0">
              <a:buNone/>
              <a:defRPr sz="8200"/>
            </a:lvl6pPr>
            <a:lvl7pPr marL="11194749" indent="0">
              <a:buNone/>
              <a:defRPr sz="8200"/>
            </a:lvl7pPr>
            <a:lvl8pPr marL="13060541" indent="0">
              <a:buNone/>
              <a:defRPr sz="8200"/>
            </a:lvl8pPr>
            <a:lvl9pPr marL="14926332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373159" tIns="186579" rIns="373159" bIns="1865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4"/>
            <a:ext cx="24688800" cy="12069236"/>
          </a:xfrm>
          <a:prstGeom prst="rect">
            <a:avLst/>
          </a:prstGeom>
        </p:spPr>
        <p:txBody>
          <a:bodyPr vert="horz" lIns="373159" tIns="186579" rIns="373159" bIns="1865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1"/>
            <a:ext cx="8686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31584" rtl="0" eaLnBrk="1" latinLnBrk="0" hangingPunct="1">
        <a:spcBef>
          <a:spcPct val="0"/>
        </a:spcBef>
        <a:buNone/>
        <a:defRPr sz="1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344" indent="-1399344" algn="l" defTabSz="3731584" rtl="0" eaLnBrk="1" latinLnBrk="0" hangingPunct="1">
        <a:spcBef>
          <a:spcPct val="20000"/>
        </a:spcBef>
        <a:buFont typeface="Arial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1pPr>
      <a:lvl2pPr marL="3031910" indent="-1166119" algn="l" defTabSz="3731584" rtl="0" eaLnBrk="1" latinLnBrk="0" hangingPunct="1">
        <a:spcBef>
          <a:spcPct val="20000"/>
        </a:spcBef>
        <a:buFont typeface="Arial" pitchFamily="34" charset="0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4479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30270" indent="-932896" algn="l" defTabSz="373158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96062" indent="-932896" algn="l" defTabSz="373158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61853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127645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93436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859227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6579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31584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597375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63166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28958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194749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06054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6332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27432000" cy="322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37" tIns="33318" rIns="66637" bIns="33318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7018000"/>
            <a:ext cx="27432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637" tIns="33318" rIns="66637" bIns="33318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786241"/>
            <a:ext cx="27432000" cy="1898559"/>
          </a:xfrm>
          <a:prstGeom prst="rect">
            <a:avLst/>
          </a:prstGeom>
          <a:solidFill>
            <a:schemeClr val="accent2"/>
          </a:solidFill>
        </p:spPr>
        <p:txBody>
          <a:bodyPr wrap="square" lIns="66637" tIns="33318" rIns="66637" bIns="33318" rtlCol="0">
            <a:spAutoFit/>
          </a:bodyPr>
          <a:lstStyle/>
          <a:p>
            <a:pPr algn="ctr"/>
            <a:r>
              <a:rPr lang="en-US" sz="11900" b="1" dirty="0" smtClean="0">
                <a:latin typeface="+mj-lt"/>
              </a:rPr>
              <a:t>The Title Goes Here</a:t>
            </a:r>
            <a:endParaRPr lang="en-US" sz="119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79625"/>
            <a:ext cx="27432000" cy="1006007"/>
          </a:xfrm>
          <a:prstGeom prst="rect">
            <a:avLst/>
          </a:prstGeom>
          <a:solidFill>
            <a:schemeClr val="bg2"/>
          </a:solidFill>
        </p:spPr>
        <p:txBody>
          <a:bodyPr wrap="square" lIns="66637" tIns="33318" rIns="66637" bIns="33318" rtlCol="0">
            <a:spAutoFit/>
          </a:bodyPr>
          <a:lstStyle/>
          <a:p>
            <a:pPr algn="ctr"/>
            <a:r>
              <a:rPr lang="en-US" sz="6100" dirty="0" smtClean="0"/>
              <a:t>The byline, subtitle, etc., goes here.</a:t>
            </a:r>
            <a:endParaRPr lang="en-US" sz="6100" dirty="0"/>
          </a:p>
        </p:txBody>
      </p:sp>
      <p:sp>
        <p:nvSpPr>
          <p:cNvPr id="33" name="TextBox 32"/>
          <p:cNvSpPr txBox="1"/>
          <p:nvPr/>
        </p:nvSpPr>
        <p:spPr>
          <a:xfrm>
            <a:off x="10668000" y="9677400"/>
            <a:ext cx="15430500" cy="71426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>
            <a:spAutoFit/>
          </a:bodyPr>
          <a:lstStyle/>
          <a:p>
            <a:pPr algn="ctr"/>
            <a:r>
              <a:rPr lang="en-US" dirty="0" smtClean="0"/>
              <a:t>Click to add text</a:t>
            </a:r>
          </a:p>
          <a:p>
            <a:pPr algn="just"/>
            <a:r>
              <a:rPr lang="en-US" sz="2900" dirty="0" err="1" smtClean="0"/>
              <a:t>Lorem</a:t>
            </a:r>
            <a:r>
              <a:rPr lang="en-US" sz="2900" dirty="0" smtClean="0"/>
              <a:t> </a:t>
            </a:r>
            <a:r>
              <a:rPr lang="en-US" sz="2900" dirty="0" err="1" smtClean="0"/>
              <a:t>ipsum</a:t>
            </a:r>
            <a:r>
              <a:rPr lang="en-US" sz="2900" dirty="0" smtClean="0"/>
              <a:t> dolor sit </a:t>
            </a:r>
            <a:r>
              <a:rPr lang="en-US" sz="2900" dirty="0" err="1" smtClean="0"/>
              <a:t>amet</a:t>
            </a:r>
            <a:r>
              <a:rPr lang="en-US" sz="2900" dirty="0" smtClean="0"/>
              <a:t>, </a:t>
            </a:r>
            <a:r>
              <a:rPr lang="en-US" sz="2900" dirty="0" err="1" smtClean="0"/>
              <a:t>consectetur</a:t>
            </a:r>
            <a:r>
              <a:rPr lang="en-US" sz="2900" dirty="0" smtClean="0"/>
              <a:t> </a:t>
            </a:r>
            <a:r>
              <a:rPr lang="en-US" sz="2900" dirty="0" err="1" smtClean="0"/>
              <a:t>adipiscing</a:t>
            </a:r>
            <a:r>
              <a:rPr lang="en-US" sz="2900" dirty="0" smtClean="0"/>
              <a:t> </a:t>
            </a:r>
            <a:r>
              <a:rPr lang="en-US" sz="2900" dirty="0" err="1" smtClean="0"/>
              <a:t>elit</a:t>
            </a:r>
            <a:r>
              <a:rPr lang="en-US" sz="2900" dirty="0" smtClean="0"/>
              <a:t>. </a:t>
            </a:r>
            <a:r>
              <a:rPr lang="en-US" sz="2900" dirty="0" err="1" smtClean="0"/>
              <a:t>Duis</a:t>
            </a:r>
            <a:r>
              <a:rPr lang="en-US" sz="2900" dirty="0" smtClean="0"/>
              <a:t> </a:t>
            </a:r>
            <a:r>
              <a:rPr lang="en-US" sz="2900" dirty="0" err="1" smtClean="0"/>
              <a:t>rhoncus</a:t>
            </a:r>
            <a:r>
              <a:rPr lang="en-US" sz="2900" dirty="0" smtClean="0"/>
              <a:t> </a:t>
            </a:r>
            <a:r>
              <a:rPr lang="en-US" sz="2900" dirty="0" err="1" smtClean="0"/>
              <a:t>consectetur</a:t>
            </a:r>
            <a:r>
              <a:rPr lang="en-US" sz="2900" dirty="0" smtClean="0"/>
              <a:t> </a:t>
            </a:r>
            <a:r>
              <a:rPr lang="en-US" sz="2900" dirty="0" err="1" smtClean="0"/>
              <a:t>faucibus</a:t>
            </a:r>
            <a:r>
              <a:rPr lang="en-US" sz="2900" dirty="0" smtClean="0"/>
              <a:t>. </a:t>
            </a:r>
            <a:r>
              <a:rPr lang="en-US" sz="2900" dirty="0" err="1" smtClean="0"/>
              <a:t>Suspendisse</a:t>
            </a:r>
            <a:r>
              <a:rPr lang="en-US" sz="2900" dirty="0" smtClean="0"/>
              <a:t> </a:t>
            </a:r>
            <a:r>
              <a:rPr lang="en-US" sz="2900" dirty="0" err="1" smtClean="0"/>
              <a:t>potenti</a:t>
            </a:r>
            <a:r>
              <a:rPr lang="en-US" sz="2900" dirty="0" smtClean="0"/>
              <a:t>. </a:t>
            </a:r>
            <a:r>
              <a:rPr lang="en-US" sz="2900" dirty="0" err="1" smtClean="0"/>
              <a:t>Praesent</a:t>
            </a:r>
            <a:r>
              <a:rPr lang="en-US" sz="2900" dirty="0" smtClean="0"/>
              <a:t> sit </a:t>
            </a:r>
            <a:r>
              <a:rPr lang="en-US" sz="2900" dirty="0" err="1" smtClean="0"/>
              <a:t>amet</a:t>
            </a:r>
            <a:r>
              <a:rPr lang="en-US" sz="2900" dirty="0" smtClean="0"/>
              <a:t> </a:t>
            </a:r>
            <a:r>
              <a:rPr lang="en-US" sz="2900" dirty="0" err="1" smtClean="0"/>
              <a:t>elit</a:t>
            </a:r>
            <a:r>
              <a:rPr lang="en-US" sz="2900" dirty="0" smtClean="0"/>
              <a:t> </a:t>
            </a:r>
            <a:r>
              <a:rPr lang="en-US" sz="2900" dirty="0" err="1" smtClean="0"/>
              <a:t>lorem</a:t>
            </a:r>
            <a:r>
              <a:rPr lang="en-US" sz="2900" dirty="0" smtClean="0"/>
              <a:t>, </a:t>
            </a:r>
            <a:r>
              <a:rPr lang="en-US" sz="2900" dirty="0" err="1" smtClean="0"/>
              <a:t>nec</a:t>
            </a:r>
            <a:r>
              <a:rPr lang="en-US" sz="2900" dirty="0" smtClean="0"/>
              <a:t> </a:t>
            </a:r>
            <a:r>
              <a:rPr lang="en-US" sz="2900" dirty="0" err="1" smtClean="0"/>
              <a:t>varius</a:t>
            </a:r>
            <a:r>
              <a:rPr lang="en-US" sz="2900" dirty="0" smtClean="0"/>
              <a:t> </a:t>
            </a:r>
            <a:r>
              <a:rPr lang="en-US" sz="2900" dirty="0" err="1" smtClean="0"/>
              <a:t>mauris</a:t>
            </a:r>
            <a:r>
              <a:rPr lang="en-US" sz="2900" dirty="0" smtClean="0"/>
              <a:t>. Maecenas at </a:t>
            </a:r>
            <a:r>
              <a:rPr lang="en-US" sz="2900" dirty="0" err="1" smtClean="0"/>
              <a:t>convallis</a:t>
            </a:r>
            <a:r>
              <a:rPr lang="en-US" sz="2900" dirty="0" smtClean="0"/>
              <a:t> </a:t>
            </a:r>
            <a:r>
              <a:rPr lang="en-US" sz="2900" dirty="0" err="1" smtClean="0"/>
              <a:t>eros</a:t>
            </a:r>
            <a:r>
              <a:rPr lang="en-US" sz="2900" dirty="0" smtClean="0"/>
              <a:t>. </a:t>
            </a:r>
            <a:r>
              <a:rPr lang="en-US" sz="2900" dirty="0" err="1" smtClean="0"/>
              <a:t>Donec</a:t>
            </a:r>
            <a:r>
              <a:rPr lang="en-US" sz="2900" dirty="0" smtClean="0"/>
              <a:t> </a:t>
            </a:r>
            <a:r>
              <a:rPr lang="en-US" sz="2900" dirty="0" err="1" smtClean="0"/>
              <a:t>accumsan</a:t>
            </a:r>
            <a:r>
              <a:rPr lang="en-US" sz="2900" dirty="0" smtClean="0"/>
              <a:t>, </a:t>
            </a:r>
            <a:r>
              <a:rPr lang="en-US" sz="2900" dirty="0" err="1" smtClean="0"/>
              <a:t>nunc</a:t>
            </a:r>
            <a:r>
              <a:rPr lang="en-US" sz="2900" dirty="0" smtClean="0"/>
              <a:t> </a:t>
            </a:r>
            <a:r>
              <a:rPr lang="en-US" sz="2900" dirty="0" err="1" smtClean="0"/>
              <a:t>lacinia</a:t>
            </a:r>
            <a:r>
              <a:rPr lang="en-US" sz="2900" dirty="0" smtClean="0"/>
              <a:t> </a:t>
            </a:r>
            <a:r>
              <a:rPr lang="en-US" sz="2900" dirty="0" err="1" smtClean="0"/>
              <a:t>imperdiet</a:t>
            </a:r>
            <a:r>
              <a:rPr lang="en-US" sz="2900" dirty="0" smtClean="0"/>
              <a:t> </a:t>
            </a:r>
            <a:r>
              <a:rPr lang="en-US" sz="2900" dirty="0" err="1" smtClean="0"/>
              <a:t>congue</a:t>
            </a:r>
            <a:r>
              <a:rPr lang="en-US" sz="2900" dirty="0" smtClean="0"/>
              <a:t>, magna </a:t>
            </a:r>
            <a:r>
              <a:rPr lang="en-US" sz="2900" dirty="0" err="1" smtClean="0"/>
              <a:t>elit</a:t>
            </a:r>
            <a:r>
              <a:rPr lang="en-US" sz="2900" dirty="0" smtClean="0"/>
              <a:t> </a:t>
            </a:r>
            <a:r>
              <a:rPr lang="en-US" sz="2900" dirty="0" err="1" smtClean="0"/>
              <a:t>vestibulum</a:t>
            </a:r>
            <a:r>
              <a:rPr lang="en-US" sz="2900" dirty="0" smtClean="0"/>
              <a:t> </a:t>
            </a:r>
            <a:r>
              <a:rPr lang="en-US" sz="2900" dirty="0" err="1" smtClean="0"/>
              <a:t>felis</a:t>
            </a:r>
            <a:r>
              <a:rPr lang="en-US" sz="2900" dirty="0" smtClean="0"/>
              <a:t>, ac </a:t>
            </a:r>
            <a:r>
              <a:rPr lang="en-US" sz="2900" dirty="0" err="1" smtClean="0"/>
              <a:t>suscipit</a:t>
            </a:r>
            <a:r>
              <a:rPr lang="en-US" sz="2900" dirty="0" smtClean="0"/>
              <a:t> </a:t>
            </a:r>
            <a:r>
              <a:rPr lang="en-US" sz="2900" dirty="0" err="1" smtClean="0"/>
              <a:t>justo</a:t>
            </a:r>
            <a:r>
              <a:rPr lang="en-US" sz="2900" dirty="0" smtClean="0"/>
              <a:t> lacus id </a:t>
            </a:r>
            <a:r>
              <a:rPr lang="en-US" sz="2900" dirty="0" err="1" smtClean="0"/>
              <a:t>tortor</a:t>
            </a:r>
            <a:r>
              <a:rPr lang="en-US" sz="2900" dirty="0" smtClean="0"/>
              <a:t>. </a:t>
            </a:r>
            <a:r>
              <a:rPr lang="en-US" sz="2900" dirty="0" err="1" smtClean="0"/>
              <a:t>Aenean</a:t>
            </a:r>
            <a:r>
              <a:rPr lang="en-US" sz="2900" dirty="0" smtClean="0"/>
              <a:t> </a:t>
            </a:r>
            <a:r>
              <a:rPr lang="en-US" sz="2900" dirty="0" err="1" smtClean="0"/>
              <a:t>vulputate</a:t>
            </a:r>
            <a:r>
              <a:rPr lang="en-US" sz="2900" dirty="0" smtClean="0"/>
              <a:t> </a:t>
            </a:r>
            <a:r>
              <a:rPr lang="en-US" sz="2900" dirty="0" err="1" smtClean="0"/>
              <a:t>hendrerit</a:t>
            </a:r>
            <a:r>
              <a:rPr lang="en-US" sz="2900" dirty="0" smtClean="0"/>
              <a:t> lacus, </a:t>
            </a:r>
            <a:r>
              <a:rPr lang="en-US" sz="2900" dirty="0" err="1" smtClean="0"/>
              <a:t>eget</a:t>
            </a:r>
            <a:r>
              <a:rPr lang="en-US" sz="2900" dirty="0" smtClean="0"/>
              <a:t> </a:t>
            </a:r>
            <a:r>
              <a:rPr lang="en-US" sz="2900" dirty="0" err="1" smtClean="0"/>
              <a:t>vestibulum</a:t>
            </a:r>
            <a:r>
              <a:rPr lang="en-US" sz="2900" dirty="0" smtClean="0"/>
              <a:t> </a:t>
            </a:r>
            <a:r>
              <a:rPr lang="en-US" sz="2900" dirty="0" err="1" smtClean="0"/>
              <a:t>odio</a:t>
            </a:r>
            <a:r>
              <a:rPr lang="en-US" sz="2900" dirty="0" smtClean="0"/>
              <a:t> </a:t>
            </a:r>
            <a:r>
              <a:rPr lang="en-US" sz="2900" dirty="0" err="1" smtClean="0"/>
              <a:t>gravida</a:t>
            </a:r>
            <a:r>
              <a:rPr lang="en-US" sz="2900" dirty="0" smtClean="0"/>
              <a:t> </a:t>
            </a:r>
            <a:r>
              <a:rPr lang="en-US" sz="2900" dirty="0" err="1" smtClean="0"/>
              <a:t>nec</a:t>
            </a:r>
            <a:r>
              <a:rPr lang="en-US" sz="2900" dirty="0" smtClean="0"/>
              <a:t>. </a:t>
            </a:r>
            <a:r>
              <a:rPr lang="en-US" sz="2900" dirty="0" err="1" smtClean="0"/>
              <a:t>Nunc</a:t>
            </a:r>
            <a:r>
              <a:rPr lang="en-US" sz="2900" dirty="0" smtClean="0"/>
              <a:t> </a:t>
            </a:r>
            <a:r>
              <a:rPr lang="en-US" sz="2900" dirty="0" err="1" smtClean="0"/>
              <a:t>rutrum</a:t>
            </a:r>
            <a:r>
              <a:rPr lang="en-US" sz="2900" dirty="0" smtClean="0"/>
              <a:t>, </a:t>
            </a:r>
            <a:r>
              <a:rPr lang="en-US" sz="2900" dirty="0" err="1" smtClean="0"/>
              <a:t>turpis</a:t>
            </a:r>
            <a:r>
              <a:rPr lang="en-US" sz="2900" dirty="0" smtClean="0"/>
              <a:t> et </a:t>
            </a:r>
            <a:r>
              <a:rPr lang="en-US" sz="2900" dirty="0" err="1" smtClean="0"/>
              <a:t>ultricies</a:t>
            </a:r>
            <a:r>
              <a:rPr lang="en-US" sz="2900" dirty="0" smtClean="0"/>
              <a:t> </a:t>
            </a:r>
            <a:r>
              <a:rPr lang="en-US" sz="2900" dirty="0" err="1" smtClean="0"/>
              <a:t>ultrices</a:t>
            </a:r>
            <a:r>
              <a:rPr lang="en-US" sz="2900" dirty="0" smtClean="0"/>
              <a:t>, </a:t>
            </a:r>
            <a:r>
              <a:rPr lang="en-US" sz="2900" dirty="0" err="1" smtClean="0"/>
              <a:t>elit</a:t>
            </a:r>
            <a:r>
              <a:rPr lang="en-US" sz="2900" dirty="0" smtClean="0"/>
              <a:t> </a:t>
            </a:r>
            <a:r>
              <a:rPr lang="en-US" sz="2900" dirty="0" err="1" smtClean="0"/>
              <a:t>orci</a:t>
            </a:r>
            <a:r>
              <a:rPr lang="en-US" sz="2900" dirty="0" smtClean="0"/>
              <a:t> </a:t>
            </a:r>
            <a:r>
              <a:rPr lang="en-US" sz="2900" dirty="0" err="1" smtClean="0"/>
              <a:t>feugiat</a:t>
            </a:r>
            <a:r>
              <a:rPr lang="en-US" sz="2900" dirty="0" smtClean="0"/>
              <a:t> ante, </a:t>
            </a:r>
            <a:r>
              <a:rPr lang="en-US" sz="2900" dirty="0" err="1" smtClean="0"/>
              <a:t>nec</a:t>
            </a:r>
            <a:r>
              <a:rPr lang="en-US" sz="2900" dirty="0" smtClean="0"/>
              <a:t> </a:t>
            </a:r>
            <a:r>
              <a:rPr lang="en-US" sz="2900" dirty="0" err="1" smtClean="0"/>
              <a:t>accumsan</a:t>
            </a:r>
            <a:r>
              <a:rPr lang="en-US" sz="2900" dirty="0" smtClean="0"/>
              <a:t> </a:t>
            </a:r>
            <a:r>
              <a:rPr lang="en-US" sz="2900" dirty="0" err="1" smtClean="0"/>
              <a:t>ipsum</a:t>
            </a:r>
            <a:r>
              <a:rPr lang="en-US" sz="2900" dirty="0" smtClean="0"/>
              <a:t> </a:t>
            </a:r>
            <a:r>
              <a:rPr lang="en-US" sz="2900" dirty="0" err="1" smtClean="0"/>
              <a:t>felis</a:t>
            </a:r>
            <a:r>
              <a:rPr lang="en-US" sz="2900" dirty="0" smtClean="0"/>
              <a:t> </a:t>
            </a:r>
            <a:r>
              <a:rPr lang="en-US" sz="2900" dirty="0" err="1" smtClean="0"/>
              <a:t>eget</a:t>
            </a:r>
            <a:r>
              <a:rPr lang="en-US" sz="2900" dirty="0" smtClean="0"/>
              <a:t> sem. Maecenas </a:t>
            </a:r>
            <a:r>
              <a:rPr lang="en-US" sz="2900" dirty="0" err="1" smtClean="0"/>
              <a:t>ipsum</a:t>
            </a:r>
            <a:r>
              <a:rPr lang="en-US" sz="2900" dirty="0" smtClean="0"/>
              <a:t> </a:t>
            </a:r>
            <a:r>
              <a:rPr lang="en-US" sz="2900" dirty="0" err="1" smtClean="0"/>
              <a:t>metus</a:t>
            </a:r>
            <a:r>
              <a:rPr lang="en-US" sz="2900" dirty="0" smtClean="0"/>
              <a:t>, </a:t>
            </a:r>
            <a:r>
              <a:rPr lang="en-US" sz="2900" dirty="0" err="1" smtClean="0"/>
              <a:t>rutrum</a:t>
            </a:r>
            <a:r>
              <a:rPr lang="en-US" sz="2900" dirty="0" smtClean="0"/>
              <a:t> </a:t>
            </a:r>
            <a:r>
              <a:rPr lang="en-US" sz="2900" dirty="0" err="1" smtClean="0"/>
              <a:t>nec</a:t>
            </a:r>
            <a:r>
              <a:rPr lang="en-US" sz="2900" dirty="0" smtClean="0"/>
              <a:t> </a:t>
            </a:r>
            <a:r>
              <a:rPr lang="en-US" sz="2900" dirty="0" err="1" smtClean="0"/>
              <a:t>pretium</a:t>
            </a:r>
            <a:r>
              <a:rPr lang="en-US" sz="2900" dirty="0" smtClean="0"/>
              <a:t> sit </a:t>
            </a:r>
            <a:r>
              <a:rPr lang="en-US" sz="2900" dirty="0" err="1" smtClean="0"/>
              <a:t>amet</a:t>
            </a:r>
            <a:r>
              <a:rPr lang="en-US" sz="2900" dirty="0" smtClean="0"/>
              <a:t>, </a:t>
            </a:r>
            <a:r>
              <a:rPr lang="en-US" sz="2900" dirty="0" err="1" smtClean="0"/>
              <a:t>commodo</a:t>
            </a:r>
            <a:r>
              <a:rPr lang="en-US" sz="2900" dirty="0" smtClean="0"/>
              <a:t> </a:t>
            </a:r>
            <a:r>
              <a:rPr lang="en-US" sz="2900" dirty="0" err="1" smtClean="0"/>
              <a:t>ut</a:t>
            </a:r>
            <a:r>
              <a:rPr lang="en-US" sz="2900" dirty="0" smtClean="0"/>
              <a:t> </a:t>
            </a:r>
            <a:r>
              <a:rPr lang="en-US" sz="2900" dirty="0" err="1" smtClean="0"/>
              <a:t>neque</a:t>
            </a:r>
            <a:r>
              <a:rPr lang="en-US" sz="2900" dirty="0" smtClean="0"/>
              <a:t>. </a:t>
            </a:r>
            <a:r>
              <a:rPr lang="en-US" sz="2900" dirty="0" err="1" smtClean="0"/>
              <a:t>Aenean</a:t>
            </a:r>
            <a:r>
              <a:rPr lang="en-US" sz="2900" dirty="0" smtClean="0"/>
              <a:t> </a:t>
            </a:r>
            <a:r>
              <a:rPr lang="en-US" sz="2900" dirty="0" err="1" smtClean="0"/>
              <a:t>ut</a:t>
            </a:r>
            <a:r>
              <a:rPr lang="en-US" sz="2900" dirty="0" smtClean="0"/>
              <a:t> </a:t>
            </a:r>
            <a:r>
              <a:rPr lang="en-US" sz="2900" dirty="0" err="1" smtClean="0"/>
              <a:t>mattis</a:t>
            </a:r>
            <a:r>
              <a:rPr lang="en-US" sz="2900" dirty="0" smtClean="0"/>
              <a:t> </a:t>
            </a:r>
            <a:r>
              <a:rPr lang="en-US" sz="2900" dirty="0" err="1" smtClean="0"/>
              <a:t>enim</a:t>
            </a:r>
            <a:r>
              <a:rPr lang="en-US" sz="2900" dirty="0" smtClean="0"/>
              <a:t>. </a:t>
            </a:r>
            <a:r>
              <a:rPr lang="en-US" sz="2900" dirty="0" err="1" smtClean="0"/>
              <a:t>Quisque</a:t>
            </a:r>
            <a:r>
              <a:rPr lang="en-US" sz="2900" dirty="0" smtClean="0"/>
              <a:t> </a:t>
            </a:r>
            <a:r>
              <a:rPr lang="en-US" sz="2900" dirty="0" err="1" smtClean="0"/>
              <a:t>iaculis</a:t>
            </a:r>
            <a:r>
              <a:rPr lang="en-US" sz="2900" dirty="0" smtClean="0"/>
              <a:t> </a:t>
            </a:r>
            <a:r>
              <a:rPr lang="en-US" sz="2900" dirty="0" err="1" smtClean="0"/>
              <a:t>molestie</a:t>
            </a:r>
            <a:r>
              <a:rPr lang="en-US" sz="2900" dirty="0" smtClean="0"/>
              <a:t> </a:t>
            </a:r>
            <a:r>
              <a:rPr lang="en-US" sz="2900" dirty="0" err="1" smtClean="0"/>
              <a:t>orci</a:t>
            </a:r>
            <a:r>
              <a:rPr lang="en-US" sz="2900" dirty="0" smtClean="0"/>
              <a:t> non </a:t>
            </a:r>
            <a:r>
              <a:rPr lang="en-US" sz="2900" dirty="0" err="1" smtClean="0"/>
              <a:t>scelerisque</a:t>
            </a:r>
            <a:r>
              <a:rPr lang="en-US" sz="2900" dirty="0" smtClean="0"/>
              <a:t>. </a:t>
            </a:r>
            <a:r>
              <a:rPr lang="en-US" sz="2900" dirty="0" err="1" smtClean="0"/>
              <a:t>Pellentesque</a:t>
            </a:r>
            <a:r>
              <a:rPr lang="en-US" sz="2900" dirty="0" smtClean="0"/>
              <a:t> </a:t>
            </a:r>
            <a:r>
              <a:rPr lang="en-US" sz="2900" dirty="0" err="1" smtClean="0"/>
              <a:t>tristique</a:t>
            </a:r>
            <a:r>
              <a:rPr lang="en-US" sz="2900" dirty="0" smtClean="0"/>
              <a:t> </a:t>
            </a:r>
            <a:r>
              <a:rPr lang="en-US" sz="2900" dirty="0" err="1" smtClean="0"/>
              <a:t>risus</a:t>
            </a:r>
            <a:r>
              <a:rPr lang="en-US" sz="2900" dirty="0" smtClean="0"/>
              <a:t> </a:t>
            </a:r>
            <a:r>
              <a:rPr lang="en-US" sz="2900" dirty="0" err="1" smtClean="0"/>
              <a:t>elementum</a:t>
            </a:r>
            <a:r>
              <a:rPr lang="en-US" sz="2900" dirty="0" smtClean="0"/>
              <a:t> </a:t>
            </a:r>
            <a:r>
              <a:rPr lang="en-US" sz="2900" dirty="0" err="1" smtClean="0"/>
              <a:t>diam</a:t>
            </a:r>
            <a:r>
              <a:rPr lang="en-US" sz="2900" dirty="0" smtClean="0"/>
              <a:t> </a:t>
            </a:r>
            <a:r>
              <a:rPr lang="en-US" sz="2900" dirty="0" err="1" smtClean="0"/>
              <a:t>convallis</a:t>
            </a:r>
            <a:r>
              <a:rPr lang="en-US" sz="2900" dirty="0" smtClean="0"/>
              <a:t> </a:t>
            </a:r>
            <a:r>
              <a:rPr lang="en-US" sz="2900" dirty="0" err="1" smtClean="0"/>
              <a:t>porta</a:t>
            </a:r>
            <a:r>
              <a:rPr lang="en-US" sz="2900" dirty="0" smtClean="0"/>
              <a:t> </a:t>
            </a:r>
            <a:r>
              <a:rPr lang="en-US" sz="2900" dirty="0" err="1" smtClean="0"/>
              <a:t>sagittis</a:t>
            </a:r>
            <a:r>
              <a:rPr lang="en-US" sz="2900" dirty="0" smtClean="0"/>
              <a:t> </a:t>
            </a:r>
            <a:r>
              <a:rPr lang="en-US" sz="2900" dirty="0" err="1" smtClean="0"/>
              <a:t>elit</a:t>
            </a:r>
            <a:r>
              <a:rPr lang="en-US" sz="2900" dirty="0" smtClean="0"/>
              <a:t> </a:t>
            </a:r>
            <a:r>
              <a:rPr lang="en-US" sz="2900" dirty="0" err="1" smtClean="0"/>
              <a:t>adipiscing</a:t>
            </a:r>
            <a:r>
              <a:rPr lang="en-US" sz="2900" dirty="0" smtClean="0"/>
              <a:t>. </a:t>
            </a:r>
            <a:r>
              <a:rPr lang="en-US" sz="2900" dirty="0" err="1" smtClean="0"/>
              <a:t>Nulla</a:t>
            </a:r>
            <a:r>
              <a:rPr lang="en-US" sz="2900" dirty="0" smtClean="0"/>
              <a:t> </a:t>
            </a:r>
            <a:r>
              <a:rPr lang="en-US" sz="2900" dirty="0" err="1" smtClean="0"/>
              <a:t>facilisi</a:t>
            </a:r>
            <a:r>
              <a:rPr lang="en-US" sz="2900" dirty="0" smtClean="0"/>
              <a:t>. </a:t>
            </a:r>
            <a:r>
              <a:rPr lang="en-US" sz="2900" dirty="0" err="1" smtClean="0"/>
              <a:t>Vivamus</a:t>
            </a:r>
            <a:r>
              <a:rPr lang="en-US" sz="2900" dirty="0" smtClean="0"/>
              <a:t> </a:t>
            </a:r>
            <a:r>
              <a:rPr lang="en-US" sz="2900" dirty="0" err="1" smtClean="0"/>
              <a:t>justo</a:t>
            </a:r>
            <a:r>
              <a:rPr lang="en-US" sz="2900" dirty="0" smtClean="0"/>
              <a:t> </a:t>
            </a:r>
            <a:r>
              <a:rPr lang="en-US" sz="2900" dirty="0" err="1" smtClean="0"/>
              <a:t>tellus</a:t>
            </a:r>
            <a:r>
              <a:rPr lang="en-US" sz="2900" dirty="0" smtClean="0"/>
              <a:t>, </a:t>
            </a:r>
            <a:r>
              <a:rPr lang="en-US" sz="2900" dirty="0" err="1" smtClean="0"/>
              <a:t>ullamcorper</a:t>
            </a:r>
            <a:r>
              <a:rPr lang="en-US" sz="2900" dirty="0" smtClean="0"/>
              <a:t> et </a:t>
            </a:r>
            <a:r>
              <a:rPr lang="en-US" sz="2900" dirty="0" err="1" smtClean="0"/>
              <a:t>lacinia</a:t>
            </a:r>
            <a:r>
              <a:rPr lang="en-US" sz="2900" dirty="0" smtClean="0"/>
              <a:t> </a:t>
            </a:r>
            <a:r>
              <a:rPr lang="en-US" sz="2900" dirty="0" err="1" smtClean="0"/>
              <a:t>vel</a:t>
            </a:r>
            <a:r>
              <a:rPr lang="en-US" sz="2900" dirty="0" smtClean="0"/>
              <a:t>, </a:t>
            </a:r>
            <a:r>
              <a:rPr lang="en-US" sz="2900" dirty="0" err="1" smtClean="0"/>
              <a:t>consequat</a:t>
            </a:r>
            <a:r>
              <a:rPr lang="en-US" sz="2900" dirty="0" smtClean="0"/>
              <a:t> </a:t>
            </a:r>
            <a:r>
              <a:rPr lang="en-US" sz="2900" dirty="0" err="1" smtClean="0"/>
              <a:t>eu</a:t>
            </a:r>
            <a:r>
              <a:rPr lang="en-US" sz="2900" dirty="0" smtClean="0"/>
              <a:t> </a:t>
            </a:r>
            <a:r>
              <a:rPr lang="en-US" sz="2900" dirty="0" err="1" smtClean="0"/>
              <a:t>odio</a:t>
            </a:r>
            <a:r>
              <a:rPr lang="en-US" sz="2900" dirty="0" smtClean="0"/>
              <a:t>. </a:t>
            </a:r>
            <a:r>
              <a:rPr lang="en-US" sz="2900" dirty="0" err="1" smtClean="0"/>
              <a:t>Nullam</a:t>
            </a:r>
            <a:r>
              <a:rPr lang="en-US" sz="2900" dirty="0" smtClean="0"/>
              <a:t> </a:t>
            </a:r>
            <a:r>
              <a:rPr lang="en-US" sz="2900" dirty="0" err="1" smtClean="0"/>
              <a:t>porttitor</a:t>
            </a:r>
            <a:r>
              <a:rPr lang="en-US" sz="2900" dirty="0" smtClean="0"/>
              <a:t> </a:t>
            </a:r>
            <a:r>
              <a:rPr lang="en-US" sz="2900" dirty="0" err="1" smtClean="0"/>
              <a:t>euismod</a:t>
            </a:r>
            <a:r>
              <a:rPr lang="en-US" sz="2900" dirty="0" smtClean="0"/>
              <a:t> </a:t>
            </a:r>
            <a:r>
              <a:rPr lang="en-US" sz="2900" dirty="0" err="1" smtClean="0"/>
              <a:t>turpis</a:t>
            </a:r>
            <a:r>
              <a:rPr lang="en-US" sz="2900" dirty="0" smtClean="0"/>
              <a:t> </a:t>
            </a:r>
            <a:r>
              <a:rPr lang="en-US" sz="2900" dirty="0" err="1" smtClean="0"/>
              <a:t>quis</a:t>
            </a:r>
            <a:r>
              <a:rPr lang="en-US" sz="2900" dirty="0" smtClean="0"/>
              <a:t> dictum. </a:t>
            </a:r>
            <a:r>
              <a:rPr lang="en-US" sz="2900" dirty="0" err="1" smtClean="0"/>
              <a:t>Nunc</a:t>
            </a:r>
            <a:r>
              <a:rPr lang="en-US" sz="2900" dirty="0" smtClean="0"/>
              <a:t> non ante </a:t>
            </a:r>
            <a:r>
              <a:rPr lang="en-US" sz="2900" dirty="0" err="1" smtClean="0"/>
              <a:t>sed</a:t>
            </a:r>
            <a:r>
              <a:rPr lang="en-US" sz="2900" dirty="0" smtClean="0"/>
              <a:t> </a:t>
            </a:r>
            <a:r>
              <a:rPr lang="en-US" sz="2900" dirty="0" err="1" smtClean="0"/>
              <a:t>lorem</a:t>
            </a:r>
            <a:r>
              <a:rPr lang="en-US" sz="2900" dirty="0" smtClean="0"/>
              <a:t> </a:t>
            </a:r>
            <a:r>
              <a:rPr lang="en-US" sz="2900" dirty="0" err="1" smtClean="0"/>
              <a:t>vulputate</a:t>
            </a:r>
            <a:r>
              <a:rPr lang="en-US" sz="2900" dirty="0" smtClean="0"/>
              <a:t> </a:t>
            </a:r>
            <a:r>
              <a:rPr lang="en-US" sz="2900" dirty="0" err="1" smtClean="0"/>
              <a:t>aliquet</a:t>
            </a:r>
            <a:r>
              <a:rPr lang="en-US" sz="2900" dirty="0" smtClean="0"/>
              <a:t> </a:t>
            </a:r>
            <a:r>
              <a:rPr lang="en-US" sz="2900" dirty="0" err="1" smtClean="0"/>
              <a:t>ut</a:t>
            </a:r>
            <a:r>
              <a:rPr lang="en-US" sz="2900" dirty="0" smtClean="0"/>
              <a:t> at mi. </a:t>
            </a:r>
            <a:r>
              <a:rPr lang="en-US" sz="2900" dirty="0" err="1" smtClean="0"/>
              <a:t>Fusce</a:t>
            </a:r>
            <a:r>
              <a:rPr lang="en-US" sz="2900" dirty="0" smtClean="0"/>
              <a:t> </a:t>
            </a:r>
            <a:r>
              <a:rPr lang="en-US" sz="2900" dirty="0" err="1" smtClean="0"/>
              <a:t>sodales</a:t>
            </a:r>
            <a:r>
              <a:rPr lang="en-US" sz="2900" dirty="0" smtClean="0"/>
              <a:t> </a:t>
            </a:r>
            <a:r>
              <a:rPr lang="en-US" sz="2900" dirty="0" err="1" smtClean="0"/>
              <a:t>pharetra</a:t>
            </a:r>
            <a:r>
              <a:rPr lang="en-US" sz="2900" dirty="0" smtClean="0"/>
              <a:t> </a:t>
            </a:r>
            <a:r>
              <a:rPr lang="en-US" sz="2900" dirty="0" err="1" smtClean="0"/>
              <a:t>sollicitudin</a:t>
            </a:r>
            <a:r>
              <a:rPr lang="en-US" sz="2900" dirty="0" smtClean="0"/>
              <a:t>. </a:t>
            </a:r>
            <a:r>
              <a:rPr lang="en-US" sz="2900" dirty="0" err="1" smtClean="0"/>
              <a:t>Cras</a:t>
            </a:r>
            <a:r>
              <a:rPr lang="en-US" sz="2900" dirty="0" smtClean="0"/>
              <a:t> </a:t>
            </a:r>
            <a:r>
              <a:rPr lang="en-US" sz="2900" dirty="0" err="1" smtClean="0"/>
              <a:t>euismod</a:t>
            </a:r>
            <a:r>
              <a:rPr lang="en-US" sz="2900" dirty="0" smtClean="0"/>
              <a:t> </a:t>
            </a:r>
            <a:r>
              <a:rPr lang="en-US" sz="2900" dirty="0" err="1" smtClean="0"/>
              <a:t>fringilla</a:t>
            </a:r>
            <a:r>
              <a:rPr lang="en-US" sz="2900" dirty="0" smtClean="0"/>
              <a:t> </a:t>
            </a:r>
            <a:r>
              <a:rPr lang="en-US" sz="2900" dirty="0" err="1" smtClean="0"/>
              <a:t>felis</a:t>
            </a:r>
            <a:r>
              <a:rPr lang="en-US" sz="2900" dirty="0" smtClean="0"/>
              <a:t> </a:t>
            </a:r>
            <a:r>
              <a:rPr lang="en-US" sz="2900" dirty="0" err="1" smtClean="0"/>
              <a:t>euismod</a:t>
            </a:r>
            <a:r>
              <a:rPr lang="en-US" sz="2900" dirty="0" smtClean="0"/>
              <a:t> </a:t>
            </a:r>
            <a:r>
              <a:rPr lang="en-US" sz="2900" dirty="0" err="1" smtClean="0"/>
              <a:t>blandit</a:t>
            </a:r>
            <a:r>
              <a:rPr lang="en-US" sz="2900" dirty="0" smtClean="0"/>
              <a:t>. </a:t>
            </a:r>
            <a:r>
              <a:rPr lang="en-US" sz="2900" dirty="0" err="1" smtClean="0"/>
              <a:t>Aliquam</a:t>
            </a:r>
            <a:r>
              <a:rPr lang="en-US" sz="2900" dirty="0" smtClean="0"/>
              <a:t> ac quam </a:t>
            </a:r>
            <a:r>
              <a:rPr lang="en-US" sz="2900" dirty="0" err="1" smtClean="0"/>
              <a:t>sapien</a:t>
            </a:r>
            <a:r>
              <a:rPr lang="en-US" sz="2900" dirty="0" smtClean="0"/>
              <a:t>, ac </a:t>
            </a:r>
            <a:r>
              <a:rPr lang="en-US" sz="2900" dirty="0" err="1" smtClean="0"/>
              <a:t>facilisis</a:t>
            </a:r>
            <a:r>
              <a:rPr lang="en-US" sz="2900" dirty="0" smtClean="0"/>
              <a:t> </a:t>
            </a:r>
            <a:r>
              <a:rPr lang="en-US" sz="2900" dirty="0" err="1" smtClean="0"/>
              <a:t>eros</a:t>
            </a:r>
            <a:r>
              <a:rPr lang="en-US" sz="2900" dirty="0" smtClean="0"/>
              <a:t>. </a:t>
            </a:r>
            <a:r>
              <a:rPr lang="en-US" sz="2900" dirty="0" err="1" smtClean="0"/>
              <a:t>Donec</a:t>
            </a:r>
            <a:r>
              <a:rPr lang="en-US" sz="2900" dirty="0" smtClean="0"/>
              <a:t> </a:t>
            </a:r>
            <a:r>
              <a:rPr lang="en-US" sz="2900" dirty="0" err="1" smtClean="0"/>
              <a:t>adipiscing</a:t>
            </a:r>
            <a:r>
              <a:rPr lang="en-US" sz="2900" dirty="0" smtClean="0"/>
              <a:t> </a:t>
            </a:r>
            <a:r>
              <a:rPr lang="en-US" sz="2900" dirty="0" err="1" smtClean="0"/>
              <a:t>aliquam</a:t>
            </a:r>
            <a:r>
              <a:rPr lang="en-US" sz="2900" dirty="0" smtClean="0"/>
              <a:t> </a:t>
            </a:r>
            <a:r>
              <a:rPr lang="en-US" sz="2900" dirty="0" err="1" smtClean="0"/>
              <a:t>nunc</a:t>
            </a:r>
            <a:r>
              <a:rPr lang="en-US" sz="2900" dirty="0" smtClean="0"/>
              <a:t> vitae </a:t>
            </a:r>
            <a:r>
              <a:rPr lang="en-US" sz="2900" dirty="0" err="1" smtClean="0"/>
              <a:t>condimentum</a:t>
            </a:r>
            <a:r>
              <a:rPr lang="en-US" sz="2900" dirty="0" smtClean="0"/>
              <a:t>. </a:t>
            </a:r>
            <a:endParaRPr lang="en-US" sz="2400" dirty="0" smtClean="0"/>
          </a:p>
          <a:p>
            <a:pPr algn="just"/>
            <a:endParaRPr lang="en-US" sz="2900" dirty="0" smtClean="0"/>
          </a:p>
        </p:txBody>
      </p:sp>
      <p:sp>
        <p:nvSpPr>
          <p:cNvPr id="34" name="Text Placeholder 33"/>
          <p:cNvSpPr txBox="1">
            <a:spLocks noGrp="1"/>
          </p:cNvSpPr>
          <p:nvPr>
            <p:ph type="body" sz="half" idx="2"/>
          </p:nvPr>
        </p:nvSpPr>
        <p:spPr>
          <a:xfrm>
            <a:off x="1047750" y="5334000"/>
            <a:ext cx="9024938" cy="11506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800" b="1" dirty="0" smtClean="0"/>
              <a:t>Click to add text</a:t>
            </a:r>
          </a:p>
          <a:p>
            <a:pPr algn="just"/>
            <a:r>
              <a:rPr lang="en-US" sz="2900" dirty="0" err="1" smtClean="0"/>
              <a:t>Lorem</a:t>
            </a:r>
            <a:r>
              <a:rPr lang="en-US" sz="2900" dirty="0" smtClean="0"/>
              <a:t> </a:t>
            </a:r>
            <a:r>
              <a:rPr lang="en-US" sz="2900" dirty="0" err="1" smtClean="0"/>
              <a:t>ipsum</a:t>
            </a:r>
            <a:r>
              <a:rPr lang="en-US" sz="2900" dirty="0" smtClean="0"/>
              <a:t> dolor sit </a:t>
            </a:r>
            <a:r>
              <a:rPr lang="en-US" sz="2900" dirty="0" err="1" smtClean="0"/>
              <a:t>amet</a:t>
            </a:r>
            <a:r>
              <a:rPr lang="en-US" sz="2900" dirty="0" smtClean="0"/>
              <a:t>, </a:t>
            </a:r>
            <a:r>
              <a:rPr lang="en-US" sz="2900" dirty="0" err="1" smtClean="0"/>
              <a:t>consectetur</a:t>
            </a:r>
            <a:r>
              <a:rPr lang="en-US" sz="2900" dirty="0" smtClean="0"/>
              <a:t> </a:t>
            </a:r>
            <a:r>
              <a:rPr lang="en-US" sz="2900" dirty="0" err="1" smtClean="0"/>
              <a:t>adipiscing</a:t>
            </a:r>
            <a:r>
              <a:rPr lang="en-US" sz="2900" dirty="0" smtClean="0"/>
              <a:t> </a:t>
            </a:r>
            <a:r>
              <a:rPr lang="en-US" sz="2900" dirty="0" err="1" smtClean="0"/>
              <a:t>elit</a:t>
            </a:r>
            <a:r>
              <a:rPr lang="en-US" sz="2900" dirty="0" smtClean="0"/>
              <a:t>. </a:t>
            </a:r>
            <a:r>
              <a:rPr lang="en-US" sz="2900" dirty="0" err="1" smtClean="0"/>
              <a:t>Duis</a:t>
            </a:r>
            <a:r>
              <a:rPr lang="en-US" sz="2900" dirty="0" smtClean="0"/>
              <a:t> </a:t>
            </a:r>
            <a:r>
              <a:rPr lang="en-US" sz="2900" dirty="0" err="1" smtClean="0"/>
              <a:t>rhoncus</a:t>
            </a:r>
            <a:r>
              <a:rPr lang="en-US" sz="2900" dirty="0" smtClean="0"/>
              <a:t> </a:t>
            </a:r>
            <a:r>
              <a:rPr lang="en-US" sz="2900" dirty="0" err="1" smtClean="0"/>
              <a:t>consectetur</a:t>
            </a:r>
            <a:r>
              <a:rPr lang="en-US" sz="2900" dirty="0" smtClean="0"/>
              <a:t> </a:t>
            </a:r>
            <a:r>
              <a:rPr lang="en-US" sz="2900" dirty="0" err="1" smtClean="0"/>
              <a:t>faucibus</a:t>
            </a:r>
            <a:r>
              <a:rPr lang="en-US" sz="2900" dirty="0" smtClean="0"/>
              <a:t>. </a:t>
            </a:r>
            <a:r>
              <a:rPr lang="en-US" sz="2900" dirty="0" err="1" smtClean="0"/>
              <a:t>Suspendisse</a:t>
            </a:r>
            <a:r>
              <a:rPr lang="en-US" sz="2900" dirty="0" smtClean="0"/>
              <a:t> </a:t>
            </a:r>
            <a:r>
              <a:rPr lang="en-US" sz="2900" dirty="0" err="1" smtClean="0"/>
              <a:t>potenti</a:t>
            </a:r>
            <a:r>
              <a:rPr lang="en-US" sz="2900" dirty="0" smtClean="0"/>
              <a:t>. </a:t>
            </a:r>
            <a:r>
              <a:rPr lang="en-US" sz="2900" dirty="0" err="1" smtClean="0"/>
              <a:t>Praesent</a:t>
            </a:r>
            <a:r>
              <a:rPr lang="en-US" sz="2900" dirty="0" smtClean="0"/>
              <a:t> sit </a:t>
            </a:r>
            <a:r>
              <a:rPr lang="en-US" sz="2900" dirty="0" err="1" smtClean="0"/>
              <a:t>amet</a:t>
            </a:r>
            <a:r>
              <a:rPr lang="en-US" sz="2900" dirty="0" smtClean="0"/>
              <a:t> </a:t>
            </a:r>
            <a:r>
              <a:rPr lang="en-US" sz="2900" dirty="0" err="1" smtClean="0"/>
              <a:t>elit</a:t>
            </a:r>
            <a:r>
              <a:rPr lang="en-US" sz="2900" dirty="0" smtClean="0"/>
              <a:t> </a:t>
            </a:r>
            <a:r>
              <a:rPr lang="en-US" sz="2900" dirty="0" err="1" smtClean="0"/>
              <a:t>lorem</a:t>
            </a:r>
            <a:r>
              <a:rPr lang="en-US" sz="2900" dirty="0" smtClean="0"/>
              <a:t>, </a:t>
            </a:r>
            <a:r>
              <a:rPr lang="en-US" sz="2900" dirty="0" err="1" smtClean="0"/>
              <a:t>nec</a:t>
            </a:r>
            <a:r>
              <a:rPr lang="en-US" sz="2900" dirty="0" smtClean="0"/>
              <a:t> </a:t>
            </a:r>
            <a:r>
              <a:rPr lang="en-US" sz="2900" dirty="0" err="1" smtClean="0"/>
              <a:t>varius</a:t>
            </a:r>
            <a:r>
              <a:rPr lang="en-US" sz="2900" dirty="0" smtClean="0"/>
              <a:t> </a:t>
            </a:r>
            <a:r>
              <a:rPr lang="en-US" sz="2900" dirty="0" err="1" smtClean="0"/>
              <a:t>mauris</a:t>
            </a:r>
            <a:r>
              <a:rPr lang="en-US" sz="2900" dirty="0" smtClean="0"/>
              <a:t>. Maecenas at </a:t>
            </a:r>
            <a:r>
              <a:rPr lang="en-US" sz="2900" dirty="0" err="1" smtClean="0"/>
              <a:t>convallis</a:t>
            </a:r>
            <a:r>
              <a:rPr lang="en-US" sz="2900" dirty="0" smtClean="0"/>
              <a:t> </a:t>
            </a:r>
            <a:r>
              <a:rPr lang="en-US" sz="2900" dirty="0" err="1" smtClean="0"/>
              <a:t>eros</a:t>
            </a:r>
            <a:r>
              <a:rPr lang="en-US" sz="2900" dirty="0" smtClean="0"/>
              <a:t>. </a:t>
            </a:r>
            <a:r>
              <a:rPr lang="en-US" sz="2900" dirty="0" err="1" smtClean="0"/>
              <a:t>Donec</a:t>
            </a:r>
            <a:r>
              <a:rPr lang="en-US" sz="2900" dirty="0" smtClean="0"/>
              <a:t> </a:t>
            </a:r>
            <a:r>
              <a:rPr lang="en-US" sz="2900" dirty="0" err="1" smtClean="0"/>
              <a:t>accumsan</a:t>
            </a:r>
            <a:r>
              <a:rPr lang="en-US" sz="2900" dirty="0" smtClean="0"/>
              <a:t>, </a:t>
            </a:r>
            <a:r>
              <a:rPr lang="en-US" sz="2900" dirty="0" err="1" smtClean="0"/>
              <a:t>nunc</a:t>
            </a:r>
            <a:r>
              <a:rPr lang="en-US" sz="2900" dirty="0" smtClean="0"/>
              <a:t> </a:t>
            </a:r>
            <a:r>
              <a:rPr lang="en-US" sz="2900" dirty="0" err="1" smtClean="0"/>
              <a:t>lacinia</a:t>
            </a:r>
            <a:r>
              <a:rPr lang="en-US" sz="2900" dirty="0" smtClean="0"/>
              <a:t> </a:t>
            </a:r>
            <a:r>
              <a:rPr lang="en-US" sz="2900" dirty="0" err="1" smtClean="0"/>
              <a:t>imperdiet</a:t>
            </a:r>
            <a:r>
              <a:rPr lang="en-US" sz="2900" dirty="0" smtClean="0"/>
              <a:t> </a:t>
            </a:r>
            <a:r>
              <a:rPr lang="en-US" sz="2900" dirty="0" err="1" smtClean="0"/>
              <a:t>congue</a:t>
            </a:r>
            <a:r>
              <a:rPr lang="en-US" sz="2900" dirty="0" smtClean="0"/>
              <a:t>, magna </a:t>
            </a:r>
            <a:r>
              <a:rPr lang="en-US" sz="2900" dirty="0" err="1" smtClean="0"/>
              <a:t>elit</a:t>
            </a:r>
            <a:r>
              <a:rPr lang="en-US" sz="2900" dirty="0" smtClean="0"/>
              <a:t> </a:t>
            </a:r>
            <a:r>
              <a:rPr lang="en-US" sz="2900" dirty="0" err="1" smtClean="0"/>
              <a:t>vestibulum</a:t>
            </a:r>
            <a:r>
              <a:rPr lang="en-US" sz="2900" dirty="0" smtClean="0"/>
              <a:t> </a:t>
            </a:r>
            <a:r>
              <a:rPr lang="en-US" sz="2900" dirty="0" err="1" smtClean="0"/>
              <a:t>felis</a:t>
            </a:r>
            <a:r>
              <a:rPr lang="en-US" sz="2900" dirty="0" smtClean="0"/>
              <a:t>, ac </a:t>
            </a:r>
            <a:r>
              <a:rPr lang="en-US" sz="2900" dirty="0" err="1" smtClean="0"/>
              <a:t>suscipit</a:t>
            </a:r>
            <a:r>
              <a:rPr lang="en-US" sz="2900" dirty="0" smtClean="0"/>
              <a:t> </a:t>
            </a:r>
            <a:r>
              <a:rPr lang="en-US" sz="2900" dirty="0" err="1" smtClean="0"/>
              <a:t>justo</a:t>
            </a:r>
            <a:r>
              <a:rPr lang="en-US" sz="2900" dirty="0" smtClean="0"/>
              <a:t> lacus id </a:t>
            </a:r>
            <a:r>
              <a:rPr lang="en-US" sz="2900" dirty="0" err="1" smtClean="0"/>
              <a:t>tortor</a:t>
            </a:r>
            <a:r>
              <a:rPr lang="en-US" sz="2900" dirty="0" smtClean="0"/>
              <a:t>. </a:t>
            </a:r>
            <a:r>
              <a:rPr lang="en-US" sz="2900" dirty="0" err="1" smtClean="0"/>
              <a:t>Aenean</a:t>
            </a:r>
            <a:r>
              <a:rPr lang="en-US" sz="2900" dirty="0" smtClean="0"/>
              <a:t> </a:t>
            </a:r>
            <a:r>
              <a:rPr lang="en-US" sz="2900" dirty="0" err="1" smtClean="0"/>
              <a:t>vulputate</a:t>
            </a:r>
            <a:r>
              <a:rPr lang="en-US" sz="2900" dirty="0" smtClean="0"/>
              <a:t> </a:t>
            </a:r>
            <a:r>
              <a:rPr lang="en-US" sz="2900" dirty="0" err="1" smtClean="0"/>
              <a:t>hendrerit</a:t>
            </a:r>
            <a:r>
              <a:rPr lang="en-US" sz="2900" dirty="0" smtClean="0"/>
              <a:t> lacus, </a:t>
            </a:r>
            <a:r>
              <a:rPr lang="en-US" sz="2900" dirty="0" err="1" smtClean="0"/>
              <a:t>eget</a:t>
            </a:r>
            <a:r>
              <a:rPr lang="en-US" sz="2900" dirty="0" smtClean="0"/>
              <a:t> </a:t>
            </a:r>
            <a:r>
              <a:rPr lang="en-US" sz="2900" dirty="0" err="1" smtClean="0"/>
              <a:t>vestibulum</a:t>
            </a:r>
            <a:r>
              <a:rPr lang="en-US" sz="2900" dirty="0" smtClean="0"/>
              <a:t> </a:t>
            </a:r>
            <a:r>
              <a:rPr lang="en-US" sz="2900" dirty="0" err="1" smtClean="0"/>
              <a:t>odio</a:t>
            </a:r>
            <a:r>
              <a:rPr lang="en-US" sz="2900" dirty="0" smtClean="0"/>
              <a:t> </a:t>
            </a:r>
            <a:r>
              <a:rPr lang="en-US" sz="2900" dirty="0" err="1" smtClean="0"/>
              <a:t>gravida</a:t>
            </a:r>
            <a:r>
              <a:rPr lang="en-US" sz="2900" dirty="0" smtClean="0"/>
              <a:t> </a:t>
            </a:r>
            <a:r>
              <a:rPr lang="en-US" sz="2900" dirty="0" err="1" smtClean="0"/>
              <a:t>nec</a:t>
            </a:r>
            <a:r>
              <a:rPr lang="en-US" sz="2900" dirty="0" smtClean="0"/>
              <a:t>. </a:t>
            </a:r>
            <a:r>
              <a:rPr lang="en-US" sz="2900" dirty="0" err="1" smtClean="0"/>
              <a:t>Nunc</a:t>
            </a:r>
            <a:r>
              <a:rPr lang="en-US" sz="2900" dirty="0" smtClean="0"/>
              <a:t> </a:t>
            </a:r>
            <a:r>
              <a:rPr lang="en-US" sz="2900" dirty="0" err="1" smtClean="0"/>
              <a:t>rutrum</a:t>
            </a:r>
            <a:r>
              <a:rPr lang="en-US" sz="2900" dirty="0" smtClean="0"/>
              <a:t>, </a:t>
            </a:r>
            <a:r>
              <a:rPr lang="en-US" sz="2900" dirty="0" err="1" smtClean="0"/>
              <a:t>turpis</a:t>
            </a:r>
            <a:r>
              <a:rPr lang="en-US" sz="2900" dirty="0" smtClean="0"/>
              <a:t> et </a:t>
            </a:r>
            <a:r>
              <a:rPr lang="en-US" sz="2900" dirty="0" err="1" smtClean="0"/>
              <a:t>ultricies</a:t>
            </a:r>
            <a:r>
              <a:rPr lang="en-US" sz="2900" dirty="0" smtClean="0"/>
              <a:t> </a:t>
            </a:r>
            <a:r>
              <a:rPr lang="en-US" sz="2900" dirty="0" err="1" smtClean="0"/>
              <a:t>ultrices</a:t>
            </a:r>
            <a:r>
              <a:rPr lang="en-US" sz="2900" dirty="0" smtClean="0"/>
              <a:t>, </a:t>
            </a:r>
            <a:r>
              <a:rPr lang="en-US" sz="2900" dirty="0" err="1" smtClean="0"/>
              <a:t>elit</a:t>
            </a:r>
            <a:r>
              <a:rPr lang="en-US" sz="2900" dirty="0" smtClean="0"/>
              <a:t> </a:t>
            </a:r>
            <a:r>
              <a:rPr lang="en-US" sz="2900" dirty="0" err="1" smtClean="0"/>
              <a:t>orci</a:t>
            </a:r>
            <a:r>
              <a:rPr lang="en-US" sz="2900" dirty="0" smtClean="0"/>
              <a:t> </a:t>
            </a:r>
            <a:r>
              <a:rPr lang="en-US" sz="2900" dirty="0" err="1" smtClean="0"/>
              <a:t>feugiat</a:t>
            </a:r>
            <a:r>
              <a:rPr lang="en-US" sz="2900" dirty="0" smtClean="0"/>
              <a:t> ante, </a:t>
            </a:r>
            <a:r>
              <a:rPr lang="en-US" sz="2900" dirty="0" err="1" smtClean="0"/>
              <a:t>nec</a:t>
            </a:r>
            <a:r>
              <a:rPr lang="en-US" sz="2900" dirty="0" smtClean="0"/>
              <a:t> </a:t>
            </a:r>
            <a:r>
              <a:rPr lang="en-US" sz="2900" dirty="0" err="1" smtClean="0"/>
              <a:t>accumsan</a:t>
            </a:r>
            <a:r>
              <a:rPr lang="en-US" sz="2900" dirty="0" smtClean="0"/>
              <a:t> </a:t>
            </a:r>
            <a:r>
              <a:rPr lang="en-US" sz="2900" dirty="0" err="1" smtClean="0"/>
              <a:t>ipsum</a:t>
            </a:r>
            <a:r>
              <a:rPr lang="en-US" sz="2900" dirty="0" smtClean="0"/>
              <a:t> </a:t>
            </a:r>
            <a:r>
              <a:rPr lang="en-US" sz="2900" dirty="0" err="1" smtClean="0"/>
              <a:t>felis</a:t>
            </a:r>
            <a:r>
              <a:rPr lang="en-US" sz="2900" dirty="0" smtClean="0"/>
              <a:t> </a:t>
            </a:r>
            <a:r>
              <a:rPr lang="en-US" sz="2900" dirty="0" err="1" smtClean="0"/>
              <a:t>eget</a:t>
            </a:r>
            <a:r>
              <a:rPr lang="en-US" sz="2900" dirty="0" smtClean="0"/>
              <a:t> sem. Maecenas </a:t>
            </a:r>
            <a:r>
              <a:rPr lang="en-US" sz="2900" dirty="0" err="1" smtClean="0"/>
              <a:t>ipsum</a:t>
            </a:r>
            <a:r>
              <a:rPr lang="en-US" sz="2900" dirty="0" smtClean="0"/>
              <a:t> </a:t>
            </a:r>
            <a:r>
              <a:rPr lang="en-US" sz="2900" dirty="0" err="1" smtClean="0"/>
              <a:t>metus</a:t>
            </a:r>
            <a:r>
              <a:rPr lang="en-US" sz="2900" dirty="0" smtClean="0"/>
              <a:t>, </a:t>
            </a:r>
            <a:r>
              <a:rPr lang="en-US" sz="2900" dirty="0" err="1" smtClean="0"/>
              <a:t>rutrum</a:t>
            </a:r>
            <a:r>
              <a:rPr lang="en-US" sz="2900" dirty="0" smtClean="0"/>
              <a:t> </a:t>
            </a:r>
            <a:r>
              <a:rPr lang="en-US" sz="2900" dirty="0" err="1" smtClean="0"/>
              <a:t>nec</a:t>
            </a:r>
            <a:r>
              <a:rPr lang="en-US" sz="2900" dirty="0" smtClean="0"/>
              <a:t> </a:t>
            </a:r>
            <a:r>
              <a:rPr lang="en-US" sz="2900" dirty="0" err="1" smtClean="0"/>
              <a:t>pretium</a:t>
            </a:r>
            <a:r>
              <a:rPr lang="en-US" sz="2900" dirty="0" smtClean="0"/>
              <a:t> sit </a:t>
            </a:r>
            <a:r>
              <a:rPr lang="en-US" sz="2900" dirty="0" err="1" smtClean="0"/>
              <a:t>amet</a:t>
            </a:r>
            <a:r>
              <a:rPr lang="en-US" sz="2900" dirty="0" smtClean="0"/>
              <a:t>, </a:t>
            </a:r>
            <a:r>
              <a:rPr lang="en-US" sz="2900" dirty="0" err="1" smtClean="0"/>
              <a:t>commodo</a:t>
            </a:r>
            <a:r>
              <a:rPr lang="en-US" sz="2900" dirty="0" smtClean="0"/>
              <a:t> </a:t>
            </a:r>
            <a:r>
              <a:rPr lang="en-US" sz="2900" dirty="0" err="1" smtClean="0"/>
              <a:t>ut</a:t>
            </a:r>
            <a:r>
              <a:rPr lang="en-US" sz="2900" dirty="0" smtClean="0"/>
              <a:t> </a:t>
            </a:r>
            <a:r>
              <a:rPr lang="en-US" sz="2900" dirty="0" err="1" smtClean="0"/>
              <a:t>neque</a:t>
            </a:r>
            <a:r>
              <a:rPr lang="en-US" sz="2900" dirty="0" smtClean="0"/>
              <a:t>. </a:t>
            </a:r>
            <a:r>
              <a:rPr lang="en-US" sz="2900" dirty="0" err="1" smtClean="0"/>
              <a:t>Aenean</a:t>
            </a:r>
            <a:r>
              <a:rPr lang="en-US" sz="2900" dirty="0" smtClean="0"/>
              <a:t> </a:t>
            </a:r>
            <a:r>
              <a:rPr lang="en-US" sz="2900" dirty="0" err="1" smtClean="0"/>
              <a:t>ut</a:t>
            </a:r>
            <a:r>
              <a:rPr lang="en-US" sz="2900" dirty="0" smtClean="0"/>
              <a:t> </a:t>
            </a:r>
            <a:r>
              <a:rPr lang="en-US" sz="2900" dirty="0" err="1" smtClean="0"/>
              <a:t>mattis</a:t>
            </a:r>
            <a:r>
              <a:rPr lang="en-US" sz="2900" dirty="0" smtClean="0"/>
              <a:t> </a:t>
            </a:r>
            <a:r>
              <a:rPr lang="en-US" sz="2900" dirty="0" err="1" smtClean="0"/>
              <a:t>enim</a:t>
            </a:r>
            <a:r>
              <a:rPr lang="en-US" sz="2900" dirty="0" smtClean="0"/>
              <a:t>. </a:t>
            </a:r>
            <a:r>
              <a:rPr lang="en-US" sz="2900" dirty="0" err="1" smtClean="0"/>
              <a:t>Quisque</a:t>
            </a:r>
            <a:r>
              <a:rPr lang="en-US" sz="2900" dirty="0" smtClean="0"/>
              <a:t> </a:t>
            </a:r>
            <a:r>
              <a:rPr lang="en-US" sz="2900" dirty="0" err="1" smtClean="0"/>
              <a:t>iaculis</a:t>
            </a:r>
            <a:r>
              <a:rPr lang="en-US" sz="2900" dirty="0" smtClean="0"/>
              <a:t> </a:t>
            </a:r>
            <a:r>
              <a:rPr lang="en-US" sz="2900" dirty="0" err="1" smtClean="0"/>
              <a:t>molestie</a:t>
            </a:r>
            <a:r>
              <a:rPr lang="en-US" sz="2900" dirty="0" smtClean="0"/>
              <a:t> </a:t>
            </a:r>
            <a:r>
              <a:rPr lang="en-US" sz="2900" dirty="0" err="1" smtClean="0"/>
              <a:t>orci</a:t>
            </a:r>
            <a:r>
              <a:rPr lang="en-US" sz="2900" dirty="0" smtClean="0"/>
              <a:t> non </a:t>
            </a:r>
            <a:r>
              <a:rPr lang="en-US" sz="2900" dirty="0" err="1" smtClean="0"/>
              <a:t>scelerisque</a:t>
            </a:r>
            <a:r>
              <a:rPr lang="en-US" sz="2900" dirty="0" smtClean="0"/>
              <a:t>. </a:t>
            </a:r>
            <a:r>
              <a:rPr lang="en-US" sz="2900" dirty="0" err="1" smtClean="0"/>
              <a:t>Pellentesque</a:t>
            </a:r>
            <a:r>
              <a:rPr lang="en-US" sz="2900" dirty="0" smtClean="0"/>
              <a:t> </a:t>
            </a:r>
            <a:r>
              <a:rPr lang="en-US" sz="2900" dirty="0" err="1" smtClean="0"/>
              <a:t>tristique</a:t>
            </a:r>
            <a:r>
              <a:rPr lang="en-US" sz="2900" dirty="0" smtClean="0"/>
              <a:t> </a:t>
            </a:r>
            <a:r>
              <a:rPr lang="en-US" sz="2900" dirty="0" err="1" smtClean="0"/>
              <a:t>risus</a:t>
            </a:r>
            <a:r>
              <a:rPr lang="en-US" sz="2900" dirty="0" smtClean="0"/>
              <a:t> </a:t>
            </a:r>
            <a:r>
              <a:rPr lang="en-US" sz="2900" dirty="0" err="1" smtClean="0"/>
              <a:t>elementum</a:t>
            </a:r>
            <a:r>
              <a:rPr lang="en-US" sz="2900" dirty="0" smtClean="0"/>
              <a:t> </a:t>
            </a:r>
            <a:r>
              <a:rPr lang="en-US" sz="2900" dirty="0" err="1" smtClean="0"/>
              <a:t>diam</a:t>
            </a:r>
            <a:r>
              <a:rPr lang="en-US" sz="2900" dirty="0" smtClean="0"/>
              <a:t> </a:t>
            </a:r>
            <a:r>
              <a:rPr lang="en-US" sz="2900" dirty="0" err="1" smtClean="0"/>
              <a:t>convallis</a:t>
            </a:r>
            <a:r>
              <a:rPr lang="en-US" sz="2900" dirty="0" smtClean="0"/>
              <a:t> </a:t>
            </a:r>
            <a:r>
              <a:rPr lang="en-US" sz="2900" dirty="0" err="1" smtClean="0"/>
              <a:t>porta</a:t>
            </a:r>
            <a:r>
              <a:rPr lang="en-US" sz="2900" dirty="0" smtClean="0"/>
              <a:t> </a:t>
            </a:r>
            <a:r>
              <a:rPr lang="en-US" sz="2900" dirty="0" err="1" smtClean="0"/>
              <a:t>sagittis</a:t>
            </a:r>
            <a:r>
              <a:rPr lang="en-US" sz="2900" dirty="0" smtClean="0"/>
              <a:t> </a:t>
            </a:r>
            <a:r>
              <a:rPr lang="en-US" sz="2900" dirty="0" err="1" smtClean="0"/>
              <a:t>elit</a:t>
            </a:r>
            <a:r>
              <a:rPr lang="en-US" sz="2900" dirty="0" smtClean="0"/>
              <a:t> </a:t>
            </a:r>
            <a:r>
              <a:rPr lang="en-US" sz="2900" dirty="0" err="1" smtClean="0"/>
              <a:t>adipiscing</a:t>
            </a:r>
            <a:r>
              <a:rPr lang="en-US" sz="2900" dirty="0" smtClean="0"/>
              <a:t>. </a:t>
            </a:r>
            <a:r>
              <a:rPr lang="en-US" sz="2900" dirty="0" err="1" smtClean="0"/>
              <a:t>Nulla</a:t>
            </a:r>
            <a:r>
              <a:rPr lang="en-US" sz="2900" dirty="0" smtClean="0"/>
              <a:t> </a:t>
            </a:r>
            <a:r>
              <a:rPr lang="en-US" sz="2900" dirty="0" err="1" smtClean="0"/>
              <a:t>facilisi</a:t>
            </a:r>
            <a:r>
              <a:rPr lang="en-US" sz="2900" dirty="0" smtClean="0"/>
              <a:t>. </a:t>
            </a:r>
            <a:r>
              <a:rPr lang="en-US" sz="2900" dirty="0" err="1" smtClean="0"/>
              <a:t>Vivamus</a:t>
            </a:r>
            <a:r>
              <a:rPr lang="en-US" sz="2900" dirty="0" smtClean="0"/>
              <a:t> </a:t>
            </a:r>
            <a:r>
              <a:rPr lang="en-US" sz="2900" dirty="0" err="1" smtClean="0"/>
              <a:t>justo</a:t>
            </a:r>
            <a:r>
              <a:rPr lang="en-US" sz="2900" dirty="0" smtClean="0"/>
              <a:t> </a:t>
            </a:r>
            <a:r>
              <a:rPr lang="en-US" sz="2900" dirty="0" err="1" smtClean="0"/>
              <a:t>tellus</a:t>
            </a:r>
            <a:r>
              <a:rPr lang="en-US" sz="2900" dirty="0" smtClean="0"/>
              <a:t>, </a:t>
            </a:r>
            <a:r>
              <a:rPr lang="en-US" sz="2900" dirty="0" err="1" smtClean="0"/>
              <a:t>ullamcorper</a:t>
            </a:r>
            <a:r>
              <a:rPr lang="en-US" sz="2900" dirty="0" smtClean="0"/>
              <a:t> et </a:t>
            </a:r>
            <a:r>
              <a:rPr lang="en-US" sz="2900" dirty="0" err="1" smtClean="0"/>
              <a:t>lacinia</a:t>
            </a:r>
            <a:r>
              <a:rPr lang="en-US" sz="2900" dirty="0" smtClean="0"/>
              <a:t> </a:t>
            </a:r>
            <a:r>
              <a:rPr lang="en-US" sz="2900" dirty="0" err="1" smtClean="0"/>
              <a:t>vel</a:t>
            </a:r>
            <a:r>
              <a:rPr lang="en-US" sz="2900" dirty="0" smtClean="0"/>
              <a:t>, </a:t>
            </a:r>
            <a:r>
              <a:rPr lang="en-US" sz="2900" dirty="0" err="1" smtClean="0"/>
              <a:t>consequat</a:t>
            </a:r>
            <a:r>
              <a:rPr lang="en-US" sz="2900" dirty="0" smtClean="0"/>
              <a:t> </a:t>
            </a:r>
            <a:r>
              <a:rPr lang="en-US" sz="2900" dirty="0" err="1" smtClean="0"/>
              <a:t>eu</a:t>
            </a:r>
            <a:r>
              <a:rPr lang="en-US" sz="2900" dirty="0" smtClean="0"/>
              <a:t> </a:t>
            </a:r>
            <a:r>
              <a:rPr lang="en-US" sz="2900" dirty="0" err="1" smtClean="0"/>
              <a:t>odio</a:t>
            </a:r>
            <a:r>
              <a:rPr lang="en-US" sz="2900" dirty="0" smtClean="0"/>
              <a:t>. </a:t>
            </a:r>
            <a:r>
              <a:rPr lang="en-US" sz="2900" dirty="0" err="1" smtClean="0"/>
              <a:t>Nullam</a:t>
            </a:r>
            <a:r>
              <a:rPr lang="en-US" sz="2900" dirty="0" smtClean="0"/>
              <a:t> </a:t>
            </a:r>
            <a:r>
              <a:rPr lang="en-US" sz="2900" dirty="0" err="1" smtClean="0"/>
              <a:t>porttitor</a:t>
            </a:r>
            <a:r>
              <a:rPr lang="en-US" sz="2900" dirty="0" smtClean="0"/>
              <a:t> </a:t>
            </a:r>
            <a:r>
              <a:rPr lang="en-US" sz="2900" dirty="0" err="1" smtClean="0"/>
              <a:t>euismod</a:t>
            </a:r>
            <a:r>
              <a:rPr lang="en-US" sz="2900" dirty="0" smtClean="0"/>
              <a:t> </a:t>
            </a:r>
            <a:r>
              <a:rPr lang="en-US" sz="2900" dirty="0" err="1" smtClean="0"/>
              <a:t>turpis</a:t>
            </a:r>
            <a:r>
              <a:rPr lang="en-US" sz="2900" dirty="0" smtClean="0"/>
              <a:t> </a:t>
            </a:r>
            <a:r>
              <a:rPr lang="en-US" sz="2900" dirty="0" err="1" smtClean="0"/>
              <a:t>quis</a:t>
            </a:r>
            <a:r>
              <a:rPr lang="en-US" sz="2900" dirty="0" smtClean="0"/>
              <a:t> dictum. </a:t>
            </a:r>
            <a:r>
              <a:rPr lang="en-US" sz="2900" dirty="0" err="1" smtClean="0"/>
              <a:t>Nunc</a:t>
            </a:r>
            <a:r>
              <a:rPr lang="en-US" sz="2900" dirty="0" smtClean="0"/>
              <a:t> non ante </a:t>
            </a:r>
            <a:r>
              <a:rPr lang="en-US" sz="2900" dirty="0" err="1" smtClean="0"/>
              <a:t>sed</a:t>
            </a:r>
            <a:r>
              <a:rPr lang="en-US" sz="2900" dirty="0" smtClean="0"/>
              <a:t> </a:t>
            </a:r>
            <a:r>
              <a:rPr lang="en-US" sz="2900" dirty="0" err="1" smtClean="0"/>
              <a:t>lorem</a:t>
            </a:r>
            <a:r>
              <a:rPr lang="en-US" sz="2900" dirty="0" smtClean="0"/>
              <a:t> </a:t>
            </a:r>
            <a:r>
              <a:rPr lang="en-US" sz="2900" dirty="0" err="1" smtClean="0"/>
              <a:t>vulputate</a:t>
            </a:r>
            <a:r>
              <a:rPr lang="en-US" sz="2900" dirty="0" smtClean="0"/>
              <a:t> </a:t>
            </a:r>
            <a:r>
              <a:rPr lang="en-US" sz="2900" dirty="0" err="1" smtClean="0"/>
              <a:t>aliquet</a:t>
            </a:r>
            <a:r>
              <a:rPr lang="en-US" sz="2900" dirty="0" smtClean="0"/>
              <a:t> </a:t>
            </a:r>
            <a:r>
              <a:rPr lang="en-US" sz="2900" dirty="0" err="1" smtClean="0"/>
              <a:t>ut</a:t>
            </a:r>
            <a:r>
              <a:rPr lang="en-US" sz="2900" dirty="0" smtClean="0"/>
              <a:t> at mi. </a:t>
            </a:r>
            <a:r>
              <a:rPr lang="en-US" sz="2900" dirty="0" err="1" smtClean="0"/>
              <a:t>Fusce</a:t>
            </a:r>
            <a:r>
              <a:rPr lang="en-US" sz="2900" dirty="0" smtClean="0"/>
              <a:t> </a:t>
            </a:r>
            <a:r>
              <a:rPr lang="en-US" sz="2900" dirty="0" err="1" smtClean="0"/>
              <a:t>sodales</a:t>
            </a:r>
            <a:r>
              <a:rPr lang="en-US" sz="2900" dirty="0" smtClean="0"/>
              <a:t> </a:t>
            </a:r>
            <a:r>
              <a:rPr lang="en-US" sz="2900" dirty="0" err="1" smtClean="0"/>
              <a:t>pharetra</a:t>
            </a:r>
            <a:r>
              <a:rPr lang="en-US" sz="2900" dirty="0" smtClean="0"/>
              <a:t> </a:t>
            </a:r>
            <a:r>
              <a:rPr lang="en-US" sz="2900" dirty="0" err="1" smtClean="0"/>
              <a:t>sollicitudin</a:t>
            </a:r>
            <a:r>
              <a:rPr lang="en-US" sz="2900" dirty="0" smtClean="0"/>
              <a:t>. </a:t>
            </a:r>
            <a:r>
              <a:rPr lang="en-US" sz="2900" dirty="0" err="1" smtClean="0"/>
              <a:t>Cras</a:t>
            </a:r>
            <a:r>
              <a:rPr lang="en-US" sz="2900" dirty="0" smtClean="0"/>
              <a:t> </a:t>
            </a:r>
            <a:r>
              <a:rPr lang="en-US" sz="2900" dirty="0" err="1" smtClean="0"/>
              <a:t>euismod</a:t>
            </a:r>
            <a:r>
              <a:rPr lang="en-US" sz="2900" dirty="0" smtClean="0"/>
              <a:t> </a:t>
            </a:r>
            <a:r>
              <a:rPr lang="en-US" sz="2900" dirty="0" err="1" smtClean="0"/>
              <a:t>fringilla</a:t>
            </a:r>
            <a:r>
              <a:rPr lang="en-US" sz="2900" dirty="0" smtClean="0"/>
              <a:t> </a:t>
            </a:r>
            <a:r>
              <a:rPr lang="en-US" sz="2900" dirty="0" err="1" smtClean="0"/>
              <a:t>felis</a:t>
            </a:r>
            <a:r>
              <a:rPr lang="en-US" sz="2900" dirty="0" smtClean="0"/>
              <a:t> </a:t>
            </a:r>
            <a:r>
              <a:rPr lang="en-US" sz="2900" dirty="0" err="1" smtClean="0"/>
              <a:t>euismod</a:t>
            </a:r>
            <a:r>
              <a:rPr lang="en-US" sz="2900" dirty="0" smtClean="0"/>
              <a:t> </a:t>
            </a:r>
            <a:r>
              <a:rPr lang="en-US" sz="2900" dirty="0" err="1" smtClean="0"/>
              <a:t>blandit</a:t>
            </a:r>
            <a:r>
              <a:rPr lang="en-US" sz="2900" dirty="0" smtClean="0"/>
              <a:t>. </a:t>
            </a:r>
            <a:r>
              <a:rPr lang="en-US" sz="2900" dirty="0" err="1" smtClean="0"/>
              <a:t>Aliquam</a:t>
            </a:r>
            <a:r>
              <a:rPr lang="en-US" sz="2900" dirty="0" smtClean="0"/>
              <a:t> ac quam </a:t>
            </a:r>
            <a:r>
              <a:rPr lang="en-US" sz="2900" dirty="0" err="1" smtClean="0"/>
              <a:t>sapien</a:t>
            </a:r>
            <a:r>
              <a:rPr lang="en-US" sz="2900" dirty="0" smtClean="0"/>
              <a:t>, ac </a:t>
            </a:r>
            <a:r>
              <a:rPr lang="en-US" sz="2900" dirty="0" err="1" smtClean="0"/>
              <a:t>facilisis</a:t>
            </a:r>
            <a:r>
              <a:rPr lang="en-US" sz="2900" dirty="0" smtClean="0"/>
              <a:t> </a:t>
            </a:r>
            <a:r>
              <a:rPr lang="en-US" sz="2900" dirty="0" err="1" smtClean="0"/>
              <a:t>eros</a:t>
            </a:r>
            <a:r>
              <a:rPr lang="en-US" sz="2900" dirty="0" smtClean="0"/>
              <a:t>. </a:t>
            </a:r>
            <a:r>
              <a:rPr lang="en-US" sz="2900" dirty="0" err="1" smtClean="0"/>
              <a:t>Donec</a:t>
            </a:r>
            <a:r>
              <a:rPr lang="en-US" sz="2900" dirty="0" smtClean="0"/>
              <a:t> </a:t>
            </a:r>
            <a:r>
              <a:rPr lang="en-US" sz="2900" dirty="0" err="1" smtClean="0"/>
              <a:t>adipiscing</a:t>
            </a:r>
            <a:r>
              <a:rPr lang="en-US" sz="2900" dirty="0" smtClean="0"/>
              <a:t> </a:t>
            </a:r>
            <a:r>
              <a:rPr lang="en-US" sz="2900" dirty="0" err="1" smtClean="0"/>
              <a:t>aliquam</a:t>
            </a:r>
            <a:r>
              <a:rPr lang="en-US" sz="2900" dirty="0" smtClean="0"/>
              <a:t> </a:t>
            </a:r>
            <a:r>
              <a:rPr lang="en-US" sz="2900" dirty="0" err="1" smtClean="0"/>
              <a:t>nunc</a:t>
            </a:r>
            <a:r>
              <a:rPr lang="en-US" sz="2900" dirty="0" smtClean="0"/>
              <a:t> vitae </a:t>
            </a:r>
            <a:r>
              <a:rPr lang="en-US" sz="2900" dirty="0" err="1" smtClean="0"/>
              <a:t>condimentum</a:t>
            </a:r>
            <a:r>
              <a:rPr lang="en-US" sz="2900" dirty="0" smtClean="0"/>
              <a:t>. </a:t>
            </a:r>
          </a:p>
          <a:p>
            <a:pPr algn="just"/>
            <a:endParaRPr lang="en-US" sz="2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143000" y="4021540"/>
            <a:ext cx="8953500" cy="8485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/>
              <a:t>Insert Heading Here</a:t>
            </a:r>
          </a:p>
        </p:txBody>
      </p:sp>
      <p:pic>
        <p:nvPicPr>
          <p:cNvPr id="16" name="Picture 15" descr="FSU-Garnet-Sea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31400" y="304800"/>
            <a:ext cx="2667000" cy="2667000"/>
          </a:xfrm>
          <a:prstGeom prst="rect">
            <a:avLst/>
          </a:prstGeom>
        </p:spPr>
      </p:pic>
      <p:pic>
        <p:nvPicPr>
          <p:cNvPr id="17" name="Picture 16" descr="FSU-Garnet-Sea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304800"/>
            <a:ext cx="2667000" cy="2667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668000" y="3886200"/>
            <a:ext cx="15392400" cy="53518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art or text here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SU Poste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540115"/>
      </a:accent1>
      <a:accent2>
        <a:srgbClr val="CDC092"/>
      </a:accent2>
      <a:accent3>
        <a:srgbClr val="2B0007"/>
      </a:accent3>
      <a:accent4>
        <a:srgbClr val="A71930"/>
      </a:accent4>
      <a:accent5>
        <a:srgbClr val="728574"/>
      </a:accent5>
      <a:accent6>
        <a:srgbClr val="86AECA"/>
      </a:accent6>
      <a:hlink>
        <a:srgbClr val="A6A2C6"/>
      </a:hlink>
      <a:folHlink>
        <a:srgbClr val="EFE8BB"/>
      </a:folHlink>
    </a:clrScheme>
    <a:fontScheme name="Posters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397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studio1</dc:creator>
  <cp:lastModifiedBy>Sicheng Zeng</cp:lastModifiedBy>
  <cp:revision>21</cp:revision>
  <dcterms:created xsi:type="dcterms:W3CDTF">2009-09-25T21:08:34Z</dcterms:created>
  <dcterms:modified xsi:type="dcterms:W3CDTF">2017-12-03T22:45:49Z</dcterms:modified>
</cp:coreProperties>
</file>