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00FF00"/>
    <a:srgbClr val="33CCFF"/>
    <a:srgbClr val="0066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8F4D-1738-4329-AE4B-2769D5A96E6D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F76C-C60E-419F-B5DC-43CAD0950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2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8F4D-1738-4329-AE4B-2769D5A96E6D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F76C-C60E-419F-B5DC-43CAD0950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8F4D-1738-4329-AE4B-2769D5A96E6D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F76C-C60E-419F-B5DC-43CAD0950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5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8F4D-1738-4329-AE4B-2769D5A96E6D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F76C-C60E-419F-B5DC-43CAD0950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8F4D-1738-4329-AE4B-2769D5A96E6D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F76C-C60E-419F-B5DC-43CAD0950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3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8F4D-1738-4329-AE4B-2769D5A96E6D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F76C-C60E-419F-B5DC-43CAD0950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2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8F4D-1738-4329-AE4B-2769D5A96E6D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F76C-C60E-419F-B5DC-43CAD0950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3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8F4D-1738-4329-AE4B-2769D5A96E6D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F76C-C60E-419F-B5DC-43CAD0950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5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8F4D-1738-4329-AE4B-2769D5A96E6D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F76C-C60E-419F-B5DC-43CAD0950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0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8F4D-1738-4329-AE4B-2769D5A96E6D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F76C-C60E-419F-B5DC-43CAD0950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9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8F4D-1738-4329-AE4B-2769D5A96E6D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F76C-C60E-419F-B5DC-43CAD0950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C8F4D-1738-4329-AE4B-2769D5A96E6D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AF76C-C60E-419F-B5DC-43CAD0950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0" r="7000"/>
          <a:stretch/>
        </p:blipFill>
        <p:spPr>
          <a:xfrm>
            <a:off x="411480" y="1050846"/>
            <a:ext cx="7863840" cy="475630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8176438" y="2156481"/>
            <a:ext cx="1676400" cy="2480930"/>
            <a:chOff x="7391400" y="1981200"/>
            <a:chExt cx="1676400" cy="2480930"/>
          </a:xfrm>
        </p:grpSpPr>
        <p:sp>
          <p:nvSpPr>
            <p:cNvPr id="5" name="Rectangle 4"/>
            <p:cNvSpPr/>
            <p:nvPr/>
          </p:nvSpPr>
          <p:spPr>
            <a:xfrm>
              <a:off x="8077200" y="1981200"/>
              <a:ext cx="990600" cy="2480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rPr>
                <a:t>A = 5</a:t>
              </a:r>
            </a:p>
            <a:p>
              <a:r>
                <a:rPr lang="en-US" sz="1400" b="1" dirty="0" smtClean="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rPr>
                <a:t>A = 10</a:t>
              </a:r>
            </a:p>
            <a:p>
              <a:r>
                <a:rPr lang="en-US" sz="1400" b="1" dirty="0" smtClean="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rPr>
                <a:t>A = 15</a:t>
              </a:r>
            </a:p>
            <a:p>
              <a:r>
                <a:rPr lang="en-US" sz="1400" b="1" dirty="0" smtClean="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rPr>
                <a:t>A = 20</a:t>
              </a:r>
            </a:p>
            <a:p>
              <a:r>
                <a:rPr lang="en-US" sz="1400" b="1" dirty="0" smtClean="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rPr>
                <a:t>A = 25</a:t>
              </a:r>
            </a:p>
            <a:p>
              <a:r>
                <a:rPr lang="en-US" sz="1400" b="1" dirty="0" smtClean="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rPr>
                <a:t>A = 30</a:t>
              </a:r>
            </a:p>
            <a:p>
              <a:r>
                <a:rPr lang="en-US" sz="1400" b="1" dirty="0" smtClean="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</a:rPr>
                <a:t>A = D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391400" y="2514600"/>
              <a:ext cx="6096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391400" y="2743200"/>
              <a:ext cx="609600" cy="0"/>
            </a:xfrm>
            <a:prstGeom prst="line">
              <a:avLst/>
            </a:prstGeom>
            <a:ln w="57150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391400" y="2964873"/>
              <a:ext cx="609600" cy="0"/>
            </a:xfrm>
            <a:prstGeom prst="line">
              <a:avLst/>
            </a:prstGeom>
            <a:ln w="571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391400" y="3193473"/>
              <a:ext cx="609600" cy="0"/>
            </a:xfrm>
            <a:prstGeom prst="line">
              <a:avLst/>
            </a:prstGeom>
            <a:ln w="57150">
              <a:solidFill>
                <a:srgbClr val="33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391400" y="3422073"/>
              <a:ext cx="609600" cy="0"/>
            </a:xfrm>
            <a:prstGeom prst="line">
              <a:avLst/>
            </a:prstGeom>
            <a:ln w="5715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391400" y="3650673"/>
              <a:ext cx="609600" cy="0"/>
            </a:xfrm>
            <a:prstGeom prst="line">
              <a:avLst/>
            </a:prstGeom>
            <a:ln w="57150"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/>
          <p:nvPr/>
        </p:nvCxnSpPr>
        <p:spPr>
          <a:xfrm>
            <a:off x="8176438" y="4038600"/>
            <a:ext cx="609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18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/>
          <a:stretch/>
        </p:blipFill>
        <p:spPr>
          <a:xfrm>
            <a:off x="342900" y="1050846"/>
            <a:ext cx="8496300" cy="47563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862238" y="2156481"/>
            <a:ext cx="990600" cy="2480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 = 5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 = 10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 = 15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 = 20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 = 25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 = 30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 = 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176438" y="2689881"/>
            <a:ext cx="609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176438" y="2918481"/>
            <a:ext cx="609600" cy="0"/>
          </a:xfrm>
          <a:prstGeom prst="line">
            <a:avLst/>
          </a:prstGeom>
          <a:ln w="57150">
            <a:solidFill>
              <a:srgbClr val="CC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176438" y="3140154"/>
            <a:ext cx="609600" cy="0"/>
          </a:xfrm>
          <a:prstGeom prst="line">
            <a:avLst/>
          </a:prstGeom>
          <a:ln w="5715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176438" y="3368754"/>
            <a:ext cx="609600" cy="0"/>
          </a:xfrm>
          <a:prstGeom prst="line">
            <a:avLst/>
          </a:prstGeom>
          <a:ln w="571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76438" y="3597354"/>
            <a:ext cx="609600" cy="0"/>
          </a:xfrm>
          <a:prstGeom prst="line">
            <a:avLst/>
          </a:prstGeom>
          <a:ln w="571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176438" y="3825954"/>
            <a:ext cx="609600" cy="0"/>
          </a:xfrm>
          <a:prstGeom prst="line">
            <a:avLst/>
          </a:prstGeom>
          <a:ln w="5715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176438" y="4038600"/>
            <a:ext cx="609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3" r="7324"/>
          <a:stretch/>
        </p:blipFill>
        <p:spPr>
          <a:xfrm>
            <a:off x="502276" y="1086902"/>
            <a:ext cx="7972023" cy="46841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62800" y="2667000"/>
            <a:ext cx="990600" cy="2480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 = 5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 = 10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 = 15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 = 20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 = 25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 = 30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 = 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477000" y="3200400"/>
            <a:ext cx="609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77000" y="3429000"/>
            <a:ext cx="609600" cy="0"/>
          </a:xfrm>
          <a:prstGeom prst="line">
            <a:avLst/>
          </a:prstGeom>
          <a:ln w="57150">
            <a:solidFill>
              <a:srgbClr val="CC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77000" y="3650673"/>
            <a:ext cx="609600" cy="0"/>
          </a:xfrm>
          <a:prstGeom prst="line">
            <a:avLst/>
          </a:prstGeom>
          <a:ln w="5715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77000" y="3879273"/>
            <a:ext cx="609600" cy="0"/>
          </a:xfrm>
          <a:prstGeom prst="line">
            <a:avLst/>
          </a:prstGeom>
          <a:ln w="571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77000" y="4107873"/>
            <a:ext cx="609600" cy="0"/>
          </a:xfrm>
          <a:prstGeom prst="line">
            <a:avLst/>
          </a:prstGeom>
          <a:ln w="571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77000" y="4336473"/>
            <a:ext cx="609600" cy="0"/>
          </a:xfrm>
          <a:prstGeom prst="line">
            <a:avLst/>
          </a:prstGeom>
          <a:ln w="5715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77000" y="4549119"/>
            <a:ext cx="609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52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63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</dc:creator>
  <cp:lastModifiedBy>Jing</cp:lastModifiedBy>
  <cp:revision>9</cp:revision>
  <dcterms:created xsi:type="dcterms:W3CDTF">2012-09-01T16:20:05Z</dcterms:created>
  <dcterms:modified xsi:type="dcterms:W3CDTF">2012-09-06T15:43:38Z</dcterms:modified>
</cp:coreProperties>
</file>