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77" r:id="rId5"/>
    <p:sldId id="261" r:id="rId6"/>
    <p:sldId id="262" r:id="rId7"/>
    <p:sldId id="263" r:id="rId8"/>
    <p:sldId id="265" r:id="rId9"/>
    <p:sldId id="266" r:id="rId10"/>
    <p:sldId id="271" r:id="rId11"/>
    <p:sldId id="278" r:id="rId12"/>
    <p:sldId id="272" r:id="rId13"/>
    <p:sldId id="273" r:id="rId14"/>
    <p:sldId id="274" r:id="rId15"/>
    <p:sldId id="275" r:id="rId16"/>
    <p:sldId id="276" r:id="rId17"/>
    <p:sldId id="267" r:id="rId18"/>
    <p:sldId id="268" r:id="rId19"/>
    <p:sldId id="282" r:id="rId20"/>
    <p:sldId id="283" r:id="rId21"/>
    <p:sldId id="281" r:id="rId22"/>
    <p:sldId id="28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223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1AD8A-F333-4C49-8678-CC04DE5F10B8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FAA68-6FE7-AF42-AF02-5EF00D709E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50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那這邊有一點要特別注意的是，</a:t>
            </a:r>
            <a:endParaRPr kumimoji="1" lang="en-US" altLang="zh-TW" dirty="0" smtClean="0"/>
          </a:p>
          <a:p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user</a:t>
            </a:r>
            <a:r>
              <a:rPr kumimoji="1" lang="zh-TW" altLang="en-US" dirty="0" smtClean="0"/>
              <a:t>有直接互動的通常是越底層的</a:t>
            </a:r>
            <a:r>
              <a:rPr kumimoji="1" lang="en-US" altLang="zh-TW" dirty="0" smtClean="0"/>
              <a:t>object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FAA68-6FE7-AF42-AF02-5EF00D709E7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83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11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53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11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12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991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14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53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60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81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2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B646-B7EB-B944-8B7A-915CD2FACF12}" type="datetimeFigureOut">
              <a:rPr kumimoji="1" lang="zh-TW" altLang="en-US" smtClean="0"/>
              <a:t>2017/4/25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03A8-2CEA-F142-9C33-09603412E7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360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mtClean="0"/>
              <a:t>Lab 05</a:t>
            </a:r>
            <a:r>
              <a:rPr kumimoji="1" lang="en-US" altLang="zh-TW" smtClean="0"/>
              <a:t/>
            </a:r>
            <a:br>
              <a:rPr kumimoji="1" lang="en-US" altLang="zh-TW" smtClean="0"/>
            </a:br>
            <a:r>
              <a:rPr kumimoji="1" lang="en-US" altLang="zh-TW" smtClean="0"/>
              <a:t>Component </a:t>
            </a:r>
            <a:r>
              <a:rPr kumimoji="1" lang="en-US" altLang="zh-TW" dirty="0" smtClean="0"/>
              <a:t>based Game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97684"/>
            <a:ext cx="9144000" cy="1655762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Software Studio</a:t>
            </a:r>
          </a:p>
          <a:p>
            <a:r>
              <a:rPr kumimoji="1"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DataLab</a:t>
            </a:r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, CS, NTHU</a:t>
            </a:r>
          </a:p>
          <a:p>
            <a:r>
              <a:rPr kumimoji="1" lang="en-US" altLang="zh-TW" dirty="0" smtClean="0">
                <a:solidFill>
                  <a:schemeClr val="bg1">
                    <a:lumMod val="50000"/>
                  </a:schemeClr>
                </a:solidFill>
              </a:rPr>
              <a:t>2017 spring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9937" y="2765424"/>
            <a:ext cx="5405438" cy="1325563"/>
          </a:xfrm>
        </p:spPr>
        <p:txBody>
          <a:bodyPr/>
          <a:lstStyle/>
          <a:p>
            <a:r>
              <a:rPr kumimoji="1" lang="en-US" altLang="zh-TW" b="1" dirty="0" smtClean="0"/>
              <a:t>How </a:t>
            </a:r>
            <a:r>
              <a:rPr kumimoji="1" lang="en-US" altLang="zh-TW" b="1" smtClean="0"/>
              <a:t>about click card</a:t>
            </a:r>
            <a:r>
              <a:rPr kumimoji="1" lang="en-US" altLang="zh-TW" b="1" dirty="0" smtClean="0"/>
              <a:t>?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445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353" y="619186"/>
            <a:ext cx="1650670" cy="83127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Main</a:t>
            </a:r>
            <a:endParaRPr kumimoji="1"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36672" y="3430902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56219" y="3430902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75766" y="3430903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Deck</a:t>
            </a:r>
            <a:endParaRPr kumimoji="1"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010716" y="3430903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6497321" y="5553319"/>
            <a:ext cx="1650670" cy="8312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Card</a:t>
            </a:r>
            <a:endParaRPr kumimoji="1" lang="zh-TW" altLang="en-US" sz="2400" dirty="0"/>
          </a:p>
        </p:txBody>
      </p:sp>
      <p:cxnSp>
        <p:nvCxnSpPr>
          <p:cNvPr id="11" name="直線箭頭接點 10"/>
          <p:cNvCxnSpPr/>
          <p:nvPr/>
        </p:nvCxnSpPr>
        <p:spPr>
          <a:xfrm flipH="1">
            <a:off x="2986088" y="1736823"/>
            <a:ext cx="2517543" cy="146357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5067660" y="1774734"/>
            <a:ext cx="895909" cy="1425666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>
            <a:off x="6497321" y="1736823"/>
            <a:ext cx="632142" cy="14635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6913639" y="1736823"/>
            <a:ext cx="2387524" cy="1342286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>
            <a:off x="7322656" y="4511247"/>
            <a:ext cx="0" cy="86085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241550"/>
            <a:ext cx="8572500" cy="2946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43201" y="4451367"/>
            <a:ext cx="4243387" cy="47782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7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63500"/>
            <a:ext cx="7848600" cy="6731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414714" y="2279666"/>
            <a:ext cx="6457949" cy="692133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0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65125"/>
            <a:ext cx="10426700" cy="6146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9102" y="1893902"/>
            <a:ext cx="7812086" cy="935023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6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65125"/>
            <a:ext cx="10426700" cy="6146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2213" y="4173964"/>
            <a:ext cx="6421745" cy="222683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02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8077200" cy="3771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3496" y="4605204"/>
            <a:ext cx="6101112" cy="80994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42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Tic-Tac-Toe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21" y="1476375"/>
            <a:ext cx="8111358" cy="4972728"/>
          </a:xfrm>
        </p:spPr>
      </p:pic>
    </p:spTree>
    <p:extLst>
      <p:ext uri="{BB962C8B-B14F-4D97-AF65-F5344CB8AC3E}">
        <p14:creationId xmlns:p14="http://schemas.microsoft.com/office/powerpoint/2010/main" val="6996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353" y="619186"/>
            <a:ext cx="1650670" cy="83127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Main</a:t>
            </a:r>
            <a:endParaRPr kumimoji="1"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664837" y="3141910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Banner</a:t>
            </a:r>
            <a:endParaRPr kumimoji="1"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330353" y="3141910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Grid</a:t>
            </a:r>
            <a:endParaRPr kumimoji="1"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995869" y="3141909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Reset</a:t>
            </a:r>
          </a:p>
        </p:txBody>
      </p:sp>
      <p:sp>
        <p:nvSpPr>
          <p:cNvPr id="9" name="矩形 8"/>
          <p:cNvSpPr/>
          <p:nvPr/>
        </p:nvSpPr>
        <p:spPr>
          <a:xfrm>
            <a:off x="5330353" y="5424388"/>
            <a:ext cx="1650670" cy="8312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Cell</a:t>
            </a:r>
            <a:endParaRPr kumimoji="1" lang="zh-TW" altLang="en-US" sz="2400" dirty="0"/>
          </a:p>
        </p:txBody>
      </p:sp>
      <p:cxnSp>
        <p:nvCxnSpPr>
          <p:cNvPr id="10" name="直線箭頭接點 9"/>
          <p:cNvCxnSpPr/>
          <p:nvPr/>
        </p:nvCxnSpPr>
        <p:spPr>
          <a:xfrm flipH="1">
            <a:off x="4125995" y="1792019"/>
            <a:ext cx="1478891" cy="10083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6144345" y="1755778"/>
            <a:ext cx="11343" cy="10445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6695147" y="1787344"/>
            <a:ext cx="1234352" cy="90636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>
            <a:off x="6155688" y="4268359"/>
            <a:ext cx="0" cy="86085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06829" y="5424386"/>
            <a:ext cx="1650670" cy="8312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Role</a:t>
            </a:r>
            <a:endParaRPr kumimoji="1"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268591" y="5424386"/>
            <a:ext cx="1650670" cy="8312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Turn</a:t>
            </a:r>
          </a:p>
        </p:txBody>
      </p:sp>
      <p:cxnSp>
        <p:nvCxnSpPr>
          <p:cNvPr id="22" name="直線箭頭接點 21"/>
          <p:cNvCxnSpPr/>
          <p:nvPr/>
        </p:nvCxnSpPr>
        <p:spPr>
          <a:xfrm flipH="1">
            <a:off x="2664837" y="4314743"/>
            <a:ext cx="464126" cy="81446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/>
          <p:nvPr/>
        </p:nvCxnSpPr>
        <p:spPr>
          <a:xfrm>
            <a:off x="3657600" y="4314743"/>
            <a:ext cx="468395" cy="814469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Hint (1/3)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In the Cell component you may have following functions : 	</a:t>
            </a:r>
          </a:p>
          <a:p>
            <a:pPr lvl="1"/>
            <a:r>
              <a:rPr kumimoji="1" lang="en-US" altLang="zh-TW" i="1" dirty="0" smtClean="0"/>
              <a:t>constructor</a:t>
            </a:r>
          </a:p>
          <a:p>
            <a:pPr lvl="2"/>
            <a:r>
              <a:rPr kumimoji="1" lang="en-US" altLang="zh-TW" dirty="0" smtClean="0"/>
              <a:t>maybe you need to add an event listener here</a:t>
            </a:r>
          </a:p>
          <a:p>
            <a:pPr lvl="1"/>
            <a:r>
              <a:rPr kumimoji="1" lang="en-US" altLang="zh-TW" i="1" dirty="0"/>
              <a:t>r</a:t>
            </a:r>
            <a:r>
              <a:rPr kumimoji="1" lang="en-US" altLang="zh-TW" i="1" dirty="0" smtClean="0"/>
              <a:t>eset</a:t>
            </a:r>
          </a:p>
          <a:p>
            <a:pPr lvl="2"/>
            <a:r>
              <a:rPr kumimoji="1" lang="en-US" altLang="zh-TW" dirty="0" smtClean="0"/>
              <a:t>when finish game or reset button clicked you need to reset cell</a:t>
            </a:r>
          </a:p>
          <a:p>
            <a:pPr lvl="1"/>
            <a:r>
              <a:rPr kumimoji="1" lang="en-US" altLang="zh-TW" i="1" dirty="0" err="1" smtClean="0"/>
              <a:t>handleDomClick</a:t>
            </a:r>
            <a:endParaRPr kumimoji="1" lang="en-US" altLang="zh-TW" i="1" dirty="0" smtClean="0"/>
          </a:p>
          <a:p>
            <a:pPr lvl="2"/>
            <a:r>
              <a:rPr kumimoji="1" lang="en-US" altLang="zh-TW" dirty="0" smtClean="0"/>
              <a:t>when cell is clicked maybe you need to fire up</a:t>
            </a:r>
          </a:p>
          <a:p>
            <a:pPr lvl="1"/>
            <a:r>
              <a:rPr kumimoji="1" lang="en-US" altLang="zh-TW" i="1" dirty="0" err="1" smtClean="0"/>
              <a:t>occupyCell</a:t>
            </a:r>
            <a:endParaRPr kumimoji="1" lang="en-US" altLang="zh-TW" i="1" dirty="0" smtClean="0"/>
          </a:p>
          <a:p>
            <a:pPr lvl="2"/>
            <a:r>
              <a:rPr kumimoji="1" lang="en-US" altLang="zh-TW" dirty="0" smtClean="0"/>
              <a:t>maybe you need to change the cell content when the cell is clicked</a:t>
            </a:r>
          </a:p>
          <a:p>
            <a:pPr lvl="1"/>
            <a:r>
              <a:rPr kumimoji="1" lang="en-US" altLang="zh-TW" i="1" dirty="0" err="1" smtClean="0"/>
              <a:t>isOccupied</a:t>
            </a:r>
            <a:endParaRPr kumimoji="1" lang="en-US" altLang="zh-TW" i="1" dirty="0" smtClean="0"/>
          </a:p>
          <a:p>
            <a:pPr lvl="2"/>
            <a:r>
              <a:rPr kumimoji="1" lang="en-US" altLang="zh-TW" dirty="0" smtClean="0"/>
              <a:t>maybe you need to judge whether the cell is occupied</a:t>
            </a:r>
          </a:p>
          <a:p>
            <a:pPr lvl="1"/>
            <a:r>
              <a:rPr kumimoji="1" lang="en-US" altLang="zh-TW" i="1" dirty="0" err="1" smtClean="0"/>
              <a:t>isMatch</a:t>
            </a:r>
            <a:endParaRPr kumimoji="1" lang="en-US" altLang="zh-TW" i="1" dirty="0" smtClean="0"/>
          </a:p>
          <a:p>
            <a:pPr lvl="2"/>
            <a:r>
              <a:rPr kumimoji="1" lang="en-US" altLang="zh-TW" dirty="0" smtClean="0"/>
              <a:t>maybe you need to judge whether the cell is occupied by O or X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8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Game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2BE9-4469-47B3-80AC-E456CF5A254B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5" b="26182"/>
          <a:stretch/>
        </p:blipFill>
        <p:spPr>
          <a:xfrm>
            <a:off x="3550732" y="1637517"/>
            <a:ext cx="5202681" cy="4917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343760" y="1451323"/>
            <a:ext cx="5616624" cy="527015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6160" y="1603723"/>
            <a:ext cx="5257252" cy="56768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6160" y="2310483"/>
            <a:ext cx="5257252" cy="1085056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6160" y="3534620"/>
            <a:ext cx="5257252" cy="1733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87976" y="5519627"/>
            <a:ext cx="1656184" cy="75623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5809" y="3647417"/>
            <a:ext cx="1458265" cy="147631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3066" y="4086399"/>
            <a:ext cx="869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Card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82679" y="4123963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5114" y="2563727"/>
            <a:ext cx="107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Board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4014" y="5641720"/>
            <a:ext cx="100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82679" y="1631325"/>
            <a:ext cx="127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Navbar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7827" y="3600743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3888" y="3651504"/>
            <a:ext cx="1458265" cy="147631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71145" y="4090486"/>
            <a:ext cx="869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Card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50306" y="3665838"/>
            <a:ext cx="1458265" cy="147631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07563" y="4104820"/>
            <a:ext cx="869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7775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Hint (2/3)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In the Grid Component maybe you need to </a:t>
            </a:r>
            <a:r>
              <a:rPr kumimoji="1" lang="en-US" altLang="zh-TW" dirty="0"/>
              <a:t>d</a:t>
            </a:r>
            <a:r>
              <a:rPr kumimoji="1" lang="en-US" altLang="zh-TW" dirty="0" smtClean="0"/>
              <a:t>o following tasks : </a:t>
            </a:r>
          </a:p>
          <a:p>
            <a:pPr lvl="1"/>
            <a:r>
              <a:rPr kumimoji="1" lang="en-US" altLang="zh-TW" dirty="0"/>
              <a:t>R</a:t>
            </a:r>
            <a:r>
              <a:rPr kumimoji="1" lang="en-US" altLang="zh-TW" dirty="0" smtClean="0"/>
              <a:t>eset all cell    </a:t>
            </a:r>
          </a:p>
          <a:p>
            <a:pPr lvl="1"/>
            <a:r>
              <a:rPr kumimoji="1" lang="en-US" altLang="zh-TW" dirty="0"/>
              <a:t>H</a:t>
            </a:r>
            <a:r>
              <a:rPr kumimoji="1" lang="en-US" altLang="zh-TW" dirty="0" smtClean="0"/>
              <a:t>andle cell click </a:t>
            </a:r>
          </a:p>
          <a:p>
            <a:pPr lvl="1"/>
            <a:r>
              <a:rPr kumimoji="1" lang="en-US" altLang="zh-TW" dirty="0"/>
              <a:t>C</a:t>
            </a:r>
            <a:r>
              <a:rPr kumimoji="1" lang="en-US" altLang="zh-TW" dirty="0" smtClean="0"/>
              <a:t>heck whether the game is over (someone win / draw)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0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Hint (3/3)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You don’t need to follow our template.</a:t>
            </a:r>
          </a:p>
          <a:p>
            <a:r>
              <a:rPr kumimoji="1" lang="en-US" altLang="zh-TW" dirty="0" smtClean="0"/>
              <a:t>You don’t need any </a:t>
            </a:r>
            <a:r>
              <a:rPr kumimoji="1" lang="en-US" altLang="zh-TW" dirty="0" err="1" smtClean="0"/>
              <a:t>css</a:t>
            </a:r>
            <a:r>
              <a:rPr kumimoji="1" lang="en-US" altLang="zh-TW" dirty="0" smtClean="0"/>
              <a:t> decoration.</a:t>
            </a:r>
            <a:r>
              <a:rPr kumimoji="1" lang="zh-TW" altLang="en-US" dirty="0" smtClean="0"/>
              <a:t> </a:t>
            </a:r>
            <a:endParaRPr kumimoji="1" lang="en-US" altLang="zh-TW" dirty="0" smtClean="0"/>
          </a:p>
          <a:p>
            <a:r>
              <a:rPr kumimoji="1" lang="en-US" altLang="zh-TW" dirty="0" smtClean="0"/>
              <a:t>You can use &lt;table&gt;&lt;/table&gt;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 present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container of cell.</a:t>
            </a:r>
          </a:p>
          <a:p>
            <a:r>
              <a:rPr kumimoji="1" lang="en-US" altLang="zh-TW" dirty="0" smtClean="0"/>
              <a:t>Be sure you have all component .</a:t>
            </a:r>
            <a:r>
              <a:rPr kumimoji="1" lang="en-US" altLang="zh-TW" dirty="0" err="1" smtClean="0"/>
              <a:t>js</a:t>
            </a:r>
            <a:r>
              <a:rPr kumimoji="1" lang="en-US" altLang="zh-TW" dirty="0" smtClean="0"/>
              <a:t> file.</a:t>
            </a:r>
          </a:p>
          <a:p>
            <a:r>
              <a:rPr kumimoji="1" lang="en-US" altLang="zh-TW" b="1" u="sng" dirty="0" smtClean="0"/>
              <a:t>You can reuse the code of component based Color Game</a:t>
            </a:r>
            <a:r>
              <a:rPr kumimoji="1" lang="en-US" altLang="zh-TW" dirty="0" smtClean="0"/>
              <a:t>.</a:t>
            </a:r>
          </a:p>
          <a:p>
            <a:r>
              <a:rPr kumimoji="1" lang="en-US" altLang="zh-TW" dirty="0" smtClean="0"/>
              <a:t>If you want to use </a:t>
            </a:r>
            <a:r>
              <a:rPr kumimoji="1" lang="en-US" altLang="zh-TW" dirty="0" err="1" smtClean="0"/>
              <a:t>Object.on</a:t>
            </a:r>
            <a:r>
              <a:rPr kumimoji="1" lang="en-US" altLang="zh-TW" dirty="0" smtClean="0"/>
              <a:t>() / </a:t>
            </a:r>
            <a:r>
              <a:rPr kumimoji="1" lang="en-US" altLang="zh-TW" dirty="0" err="1" smtClean="0"/>
              <a:t>Object.fire</a:t>
            </a:r>
            <a:r>
              <a:rPr kumimoji="1" lang="en-US" altLang="zh-TW" dirty="0" smtClean="0"/>
              <a:t>(), make sure you extend </a:t>
            </a:r>
            <a:r>
              <a:rPr kumimoji="1" lang="en-US" altLang="zh-TW" i="1" dirty="0" smtClean="0"/>
              <a:t>Component</a:t>
            </a:r>
            <a:r>
              <a:rPr kumimoji="1" lang="en-US" altLang="zh-TW" dirty="0" smtClean="0"/>
              <a:t>.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Good Luck!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0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9937" y="2765424"/>
            <a:ext cx="5405438" cy="1325563"/>
          </a:xfrm>
        </p:spPr>
        <p:txBody>
          <a:bodyPr/>
          <a:lstStyle/>
          <a:p>
            <a:r>
              <a:rPr kumimoji="1" lang="zh-TW" altLang="en-US" b="1" dirty="0" smtClean="0"/>
              <a:t>離開前請簽名！！！！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919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353" y="619186"/>
            <a:ext cx="1650670" cy="83127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Main</a:t>
            </a:r>
            <a:endParaRPr kumimoji="1"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36672" y="3430902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 smtClean="0"/>
              <a:t>Navbar</a:t>
            </a:r>
            <a:endParaRPr kumimoji="1"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56219" y="3430902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Board</a:t>
            </a:r>
            <a:endParaRPr kumimoji="1"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75766" y="3430903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Deck</a:t>
            </a:r>
            <a:endParaRPr kumimoji="1"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010716" y="3430903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Reset</a:t>
            </a:r>
          </a:p>
        </p:txBody>
      </p:sp>
      <p:sp>
        <p:nvSpPr>
          <p:cNvPr id="9" name="矩形 8"/>
          <p:cNvSpPr/>
          <p:nvPr/>
        </p:nvSpPr>
        <p:spPr>
          <a:xfrm>
            <a:off x="6497321" y="5553319"/>
            <a:ext cx="1650670" cy="8312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Card</a:t>
            </a:r>
            <a:endParaRPr kumimoji="1" lang="zh-TW" altLang="en-US" sz="2400" dirty="0"/>
          </a:p>
        </p:txBody>
      </p:sp>
      <p:cxnSp>
        <p:nvCxnSpPr>
          <p:cNvPr id="11" name="直線箭頭接點 10"/>
          <p:cNvCxnSpPr/>
          <p:nvPr/>
        </p:nvCxnSpPr>
        <p:spPr>
          <a:xfrm flipH="1">
            <a:off x="2986088" y="1736823"/>
            <a:ext cx="2517543" cy="14635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5067660" y="1774734"/>
            <a:ext cx="895909" cy="1425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>
            <a:off x="6497321" y="1736823"/>
            <a:ext cx="632142" cy="14635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6913639" y="1736823"/>
            <a:ext cx="2387524" cy="13422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>
            <a:off x="7322656" y="4511247"/>
            <a:ext cx="0" cy="860853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30353" y="619186"/>
            <a:ext cx="1650670" cy="831273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smtClean="0"/>
              <a:t>Main</a:t>
            </a:r>
            <a:endParaRPr kumimoji="1"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36672" y="3430902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956219" y="3430902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475766" y="3430903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010716" y="3430903"/>
            <a:ext cx="1650670" cy="8312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Reset</a:t>
            </a:r>
          </a:p>
        </p:txBody>
      </p:sp>
      <p:sp>
        <p:nvSpPr>
          <p:cNvPr id="9" name="矩形 8"/>
          <p:cNvSpPr/>
          <p:nvPr/>
        </p:nvSpPr>
        <p:spPr>
          <a:xfrm>
            <a:off x="6497321" y="5553319"/>
            <a:ext cx="1650670" cy="8312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cxnSp>
        <p:nvCxnSpPr>
          <p:cNvPr id="11" name="直線箭頭接點 10"/>
          <p:cNvCxnSpPr/>
          <p:nvPr/>
        </p:nvCxnSpPr>
        <p:spPr>
          <a:xfrm flipH="1">
            <a:off x="2986088" y="1736823"/>
            <a:ext cx="2517543" cy="146357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 flipH="1">
            <a:off x="5067660" y="1774734"/>
            <a:ext cx="895909" cy="1425666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>
            <a:off x="6497321" y="1736823"/>
            <a:ext cx="632142" cy="1463577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/>
          <p:cNvCxnSpPr/>
          <p:nvPr/>
        </p:nvCxnSpPr>
        <p:spPr>
          <a:xfrm>
            <a:off x="6913639" y="1736823"/>
            <a:ext cx="2387524" cy="1342286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/>
          <p:cNvCxnSpPr/>
          <p:nvPr/>
        </p:nvCxnSpPr>
        <p:spPr>
          <a:xfrm>
            <a:off x="7322656" y="4511247"/>
            <a:ext cx="0" cy="860853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5117" y="4678879"/>
            <a:ext cx="3384468" cy="1674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Reset</a:t>
            </a:r>
            <a:endParaRPr kumimoji="1"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275117" y="688769"/>
            <a:ext cx="3384468" cy="15675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Main</a:t>
            </a:r>
          </a:p>
        </p:txBody>
      </p:sp>
      <p:cxnSp>
        <p:nvCxnSpPr>
          <p:cNvPr id="10" name="直線箭頭接點 9"/>
          <p:cNvCxnSpPr/>
          <p:nvPr/>
        </p:nvCxnSpPr>
        <p:spPr>
          <a:xfrm flipH="1" flipV="1">
            <a:off x="6709559" y="2544346"/>
            <a:ext cx="23750" cy="1790148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172696" y="3238234"/>
            <a:ext cx="1666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accent6">
                    <a:lumMod val="75000"/>
                  </a:schemeClr>
                </a:solidFill>
              </a:rPr>
              <a:t>Fire event</a:t>
            </a:r>
          </a:p>
          <a:p>
            <a:endParaRPr kumimoji="1" lang="zh-TW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1987550"/>
            <a:ext cx="8470900" cy="3225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71763" y="4157663"/>
            <a:ext cx="3171825" cy="52863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4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608775"/>
            <a:ext cx="10452100" cy="5664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28789" y="3614738"/>
            <a:ext cx="7880948" cy="68102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73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5117" y="4678879"/>
            <a:ext cx="3384468" cy="16744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Reset</a:t>
            </a:r>
            <a:endParaRPr kumimoji="1"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275117" y="688769"/>
            <a:ext cx="3384468" cy="156754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 smtClean="0"/>
              <a:t>Main</a:t>
            </a:r>
          </a:p>
        </p:txBody>
      </p:sp>
      <p:cxnSp>
        <p:nvCxnSpPr>
          <p:cNvPr id="6" name="直線箭頭接點 5"/>
          <p:cNvCxnSpPr/>
          <p:nvPr/>
        </p:nvCxnSpPr>
        <p:spPr>
          <a:xfrm flipH="1">
            <a:off x="5189517" y="2544345"/>
            <a:ext cx="5357" cy="17901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07373" y="3177809"/>
            <a:ext cx="243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accent5">
                    <a:lumMod val="75000"/>
                  </a:schemeClr>
                </a:solidFill>
              </a:rPr>
              <a:t>reset.method</a:t>
            </a:r>
            <a:r>
              <a:rPr kumimoji="1" lang="en-US" altLang="zh-TW" sz="2800" b="1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kumimoji="1" lang="zh-TW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574676"/>
            <a:ext cx="10452100" cy="5664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57364" y="5186379"/>
            <a:ext cx="5886449" cy="871521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10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207</Words>
  <Application>Microsoft Macintosh PowerPoint</Application>
  <PresentationFormat>寬螢幕</PresentationFormat>
  <Paragraphs>72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新細明體</vt:lpstr>
      <vt:lpstr>Arial</vt:lpstr>
      <vt:lpstr>Office 佈景主題</vt:lpstr>
      <vt:lpstr>Lab 05 Component based Game</vt:lpstr>
      <vt:lpstr>Color Game component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about click card?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Tic-Tac-Toe</vt:lpstr>
      <vt:lpstr>PowerPoint 簡報</vt:lpstr>
      <vt:lpstr>Hint (1/3)</vt:lpstr>
      <vt:lpstr>Hint (2/3)</vt:lpstr>
      <vt:lpstr>Hint (3/3)</vt:lpstr>
      <vt:lpstr>離開前請簽名！！！！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Microsoft Office 使用者</dc:creator>
  <cp:lastModifiedBy>Microsoft Office 使用者</cp:lastModifiedBy>
  <cp:revision>39</cp:revision>
  <cp:lastPrinted>2017-03-28T05:55:07Z</cp:lastPrinted>
  <dcterms:created xsi:type="dcterms:W3CDTF">2017-03-27T10:58:04Z</dcterms:created>
  <dcterms:modified xsi:type="dcterms:W3CDTF">2017-04-25T05:47:58Z</dcterms:modified>
</cp:coreProperties>
</file>