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F795-E0A4-4A7E-A3E9-1A39A7FB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9EDD0-64D4-4D6F-AC9F-97E26676F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1DB-AA4D-4504-89CD-FD834E31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9AFB-B21C-4576-9E4F-454A1AB2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57D1-0B14-49F4-B6C2-D8D85E0B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5AEB-37A4-4F8B-A116-E52FBE39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C1EF-AD10-4DCB-9CBC-866CD9CBC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2C62-1872-49AA-A54F-F4A0E59B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5580-E6BE-4478-8F10-BE069570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71FE-DB6D-4B04-B4CC-FB886DC0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BF516-8918-43CD-A533-C85B1C08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7666-CD85-4BB5-9DC9-72D5BC36F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24BB-C5D4-4448-95AE-F2D3893D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0E86-2167-4B75-8307-BEE09A08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F538-7B1D-4D11-97D1-654838EF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BC8-9F32-4BD6-B20B-D23F6E53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D5D0-EB42-4A3F-BE25-4AC09687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E68F-DAC4-45E1-A918-C1C4DE45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1B1B-1646-4C49-8642-75CB32A9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86A6-25AA-438E-9D3E-560FC97E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8DF4-26F7-44B3-9449-15A3B714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3A95-105B-48AF-8580-A36FFE34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35EB-943D-46CB-BAE7-3BDC7F5C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59DE-481D-4BD8-AC68-46D654C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8726-9935-4517-8EEC-011F3151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9F1F-783F-462E-BD14-FB5A9F8D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B404-05CE-42A5-8C8B-5A74B87CA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F9CD-282B-46E2-8D76-9B0C512FD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8570-58F4-4510-ADB6-CA949187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2584D-88A5-4443-8829-C9953382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4BF4-9C0E-4AA5-AF73-BB450A44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B72-95AD-4F06-BF11-1384F562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6BCD-EFE3-43C1-93D0-6BA5D7C7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6C6D2-AFCC-453D-ADB4-188239C8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0CF4-DEF3-4BC7-BEE3-8359B1C4B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CE018-BF53-4685-B189-21E71BA7D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545F9-3908-40BD-BB34-C4DDC326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3C149-CAAA-46DD-A17D-4BB225FC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7AA02-27F8-42D4-BCAB-195CBFDB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3203-72D2-4C73-855D-B6963C75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F468-F00E-4D12-BD78-5E258DD2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49FFA-C28B-40A1-82A2-64AFF388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38D89-4807-4CDB-BFC6-FE0BECD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78CCE-76A3-48B7-A95C-ACD410F2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B59FA-5B82-40E2-B23B-F3072E72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DA548-06A1-4965-B00A-0C38C712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5DB5-C4B0-4742-8E6D-D47EDA72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CBF-0B00-42D7-914F-9940CE63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49D1-700A-4B67-B261-2B312FC7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CD85-8CCB-4073-B7E8-859FA586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113D-C802-46B1-86D8-6B92DF4E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5095-B9F0-4828-9046-1446E653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DECD-AE4E-4D81-87ED-7C927951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82E8E-6361-4755-B7C6-782A2CE1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E377D-5506-4374-A078-EF3D8CCA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4EC9F-4054-4721-8DB3-F1D1F795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D23E-FC10-4470-B7FC-6040311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FB1F9-9382-4481-B037-EE2024F3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B126-BC3E-4EDB-BCFB-71473E95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748D-1170-47D9-B4C6-36695437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C48C-953C-48C4-9FE0-29775FE87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075D-F7F5-4734-8018-9BCBF64C395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25D6-CA98-4C4A-AD3B-81600303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005E-7CBB-4081-B390-7B6883CAA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A063-E6F9-468F-AACF-F41AA072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5CDC4E0-45BB-4C33-A980-7313E54A9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56AF-6780-46B2-98C8-A6E3867ECE1B}"/>
              </a:ext>
            </a:extLst>
          </p:cNvPr>
          <p:cNvSpPr txBox="1"/>
          <p:nvPr/>
        </p:nvSpPr>
        <p:spPr>
          <a:xfrm>
            <a:off x="2700867" y="1314673"/>
            <a:ext cx="5897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Oh My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32824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1</cp:revision>
  <dcterms:created xsi:type="dcterms:W3CDTF">2021-12-17T14:40:38Z</dcterms:created>
  <dcterms:modified xsi:type="dcterms:W3CDTF">2021-12-17T14:46:04Z</dcterms:modified>
</cp:coreProperties>
</file>