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7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DAFB1A-7B85-4287-A803-909795BFFBE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9D3519-EE0E-4C1C-9468-1F513D3FE8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 an additional run, increasing the drop by 150 ft, and installing a new chair lift – analysis shows this will justify an increase in ticket price by $1.99</a:t>
          </a:r>
        </a:p>
      </dgm:t>
    </dgm:pt>
    <dgm:pt modelId="{CF324403-C4D5-4B72-9654-8CC0A1BAD6B9}" type="parTrans" cxnId="{339DB726-4B94-4C99-9B65-CA6FC4A0EA4F}">
      <dgm:prSet/>
      <dgm:spPr/>
      <dgm:t>
        <a:bodyPr/>
        <a:lstStyle/>
        <a:p>
          <a:endParaRPr lang="en-US"/>
        </a:p>
      </dgm:t>
    </dgm:pt>
    <dgm:pt modelId="{1028AD4C-AA26-4906-96B2-30A0F04FCF29}" type="sibTrans" cxnId="{339DB726-4B94-4C99-9B65-CA6FC4A0EA4F}">
      <dgm:prSet/>
      <dgm:spPr/>
      <dgm:t>
        <a:bodyPr/>
        <a:lstStyle/>
        <a:p>
          <a:endParaRPr lang="en-US"/>
        </a:p>
      </dgm:t>
    </dgm:pt>
    <dgm:pt modelId="{260BECD9-8995-4AD7-8A65-500283913E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Close 1 run to save on operating costs – analysis shows this will not affect ticket price</a:t>
          </a:r>
        </a:p>
      </dgm:t>
    </dgm:pt>
    <dgm:pt modelId="{AFE4A363-FAE5-4ECA-99F1-D63BA696A736}" type="parTrans" cxnId="{DBEF7651-4D8F-4088-B768-5B9AAD86757F}">
      <dgm:prSet/>
      <dgm:spPr/>
      <dgm:t>
        <a:bodyPr/>
        <a:lstStyle/>
        <a:p>
          <a:endParaRPr lang="en-US"/>
        </a:p>
      </dgm:t>
    </dgm:pt>
    <dgm:pt modelId="{1F3899FD-CE94-41B3-A08B-65A57D21E506}" type="sibTrans" cxnId="{DBEF7651-4D8F-4088-B768-5B9AAD86757F}">
      <dgm:prSet/>
      <dgm:spPr/>
      <dgm:t>
        <a:bodyPr/>
        <a:lstStyle/>
        <a:p>
          <a:endParaRPr lang="en-US"/>
        </a:p>
      </dgm:t>
    </dgm:pt>
    <dgm:pt modelId="{266F6049-FAED-4ED0-89CE-40572C6AD7A7}" type="pres">
      <dgm:prSet presAssocID="{32DAFB1A-7B85-4287-A803-909795BFFBE5}" presName="root" presStyleCnt="0">
        <dgm:presLayoutVars>
          <dgm:dir/>
          <dgm:resizeHandles val="exact"/>
        </dgm:presLayoutVars>
      </dgm:prSet>
      <dgm:spPr/>
    </dgm:pt>
    <dgm:pt modelId="{17909CD8-5D9A-40F8-8DB1-4D92AD80816A}" type="pres">
      <dgm:prSet presAssocID="{1D9D3519-EE0E-4C1C-9468-1F513D3FE893}" presName="compNode" presStyleCnt="0"/>
      <dgm:spPr/>
    </dgm:pt>
    <dgm:pt modelId="{8C6AC014-EE2F-4A6F-B3E7-D754590F75DE}" type="pres">
      <dgm:prSet presAssocID="{1D9D3519-EE0E-4C1C-9468-1F513D3FE893}" presName="bgRect" presStyleLbl="bgShp" presStyleIdx="0" presStyleCnt="2"/>
      <dgm:spPr/>
    </dgm:pt>
    <dgm:pt modelId="{94F2AAD8-918C-43BA-802B-D43EA10615CE}" type="pres">
      <dgm:prSet presAssocID="{1D9D3519-EE0E-4C1C-9468-1F513D3FE89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0E60107E-D6E5-46C5-A5FA-78DAB1256F3A}" type="pres">
      <dgm:prSet presAssocID="{1D9D3519-EE0E-4C1C-9468-1F513D3FE893}" presName="spaceRect" presStyleCnt="0"/>
      <dgm:spPr/>
    </dgm:pt>
    <dgm:pt modelId="{ECB4FDC7-BC73-444B-A23C-B48E33A27B14}" type="pres">
      <dgm:prSet presAssocID="{1D9D3519-EE0E-4C1C-9468-1F513D3FE893}" presName="parTx" presStyleLbl="revTx" presStyleIdx="0" presStyleCnt="2">
        <dgm:presLayoutVars>
          <dgm:chMax val="0"/>
          <dgm:chPref val="0"/>
        </dgm:presLayoutVars>
      </dgm:prSet>
      <dgm:spPr/>
    </dgm:pt>
    <dgm:pt modelId="{E785A7DE-22EA-4A8D-B0A4-19FB36B59A96}" type="pres">
      <dgm:prSet presAssocID="{1028AD4C-AA26-4906-96B2-30A0F04FCF29}" presName="sibTrans" presStyleCnt="0"/>
      <dgm:spPr/>
    </dgm:pt>
    <dgm:pt modelId="{16DB99D2-A2FA-4CCF-92D5-BC9A7EA221D5}" type="pres">
      <dgm:prSet presAssocID="{260BECD9-8995-4AD7-8A65-500283913EBA}" presName="compNode" presStyleCnt="0"/>
      <dgm:spPr/>
    </dgm:pt>
    <dgm:pt modelId="{CEE441E9-2EDA-4BAD-B5F9-2449F97FF5C7}" type="pres">
      <dgm:prSet presAssocID="{260BECD9-8995-4AD7-8A65-500283913EBA}" presName="bgRect" presStyleLbl="bgShp" presStyleIdx="1" presStyleCnt="2"/>
      <dgm:spPr/>
    </dgm:pt>
    <dgm:pt modelId="{7229FDA8-939B-45CF-9099-0B8C1717D8F9}" type="pres">
      <dgm:prSet presAssocID="{260BECD9-8995-4AD7-8A65-500283913EB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48B5C58B-1E8D-49C0-9E7F-C7298B302A67}" type="pres">
      <dgm:prSet presAssocID="{260BECD9-8995-4AD7-8A65-500283913EBA}" presName="spaceRect" presStyleCnt="0"/>
      <dgm:spPr/>
    </dgm:pt>
    <dgm:pt modelId="{A91AEA78-F725-4EA4-AA8D-C2A7CD5A091F}" type="pres">
      <dgm:prSet presAssocID="{260BECD9-8995-4AD7-8A65-500283913EB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39DB726-4B94-4C99-9B65-CA6FC4A0EA4F}" srcId="{32DAFB1A-7B85-4287-A803-909795BFFBE5}" destId="{1D9D3519-EE0E-4C1C-9468-1F513D3FE893}" srcOrd="0" destOrd="0" parTransId="{CF324403-C4D5-4B72-9654-8CC0A1BAD6B9}" sibTransId="{1028AD4C-AA26-4906-96B2-30A0F04FCF29}"/>
    <dgm:cxn modelId="{DBEF7651-4D8F-4088-B768-5B9AAD86757F}" srcId="{32DAFB1A-7B85-4287-A803-909795BFFBE5}" destId="{260BECD9-8995-4AD7-8A65-500283913EBA}" srcOrd="1" destOrd="0" parTransId="{AFE4A363-FAE5-4ECA-99F1-D63BA696A736}" sibTransId="{1F3899FD-CE94-41B3-A08B-65A57D21E506}"/>
    <dgm:cxn modelId="{7745518A-E0C4-401D-B127-850F3C0E7EA7}" type="presOf" srcId="{260BECD9-8995-4AD7-8A65-500283913EBA}" destId="{A91AEA78-F725-4EA4-AA8D-C2A7CD5A091F}" srcOrd="0" destOrd="0" presId="urn:microsoft.com/office/officeart/2018/2/layout/IconVerticalSolidList"/>
    <dgm:cxn modelId="{E8CE829B-C82B-494E-8287-D4E872E10854}" type="presOf" srcId="{1D9D3519-EE0E-4C1C-9468-1F513D3FE893}" destId="{ECB4FDC7-BC73-444B-A23C-B48E33A27B14}" srcOrd="0" destOrd="0" presId="urn:microsoft.com/office/officeart/2018/2/layout/IconVerticalSolidList"/>
    <dgm:cxn modelId="{40CA39E9-4639-4EF4-B351-4C8740D92BA7}" type="presOf" srcId="{32DAFB1A-7B85-4287-A803-909795BFFBE5}" destId="{266F6049-FAED-4ED0-89CE-40572C6AD7A7}" srcOrd="0" destOrd="0" presId="urn:microsoft.com/office/officeart/2018/2/layout/IconVerticalSolidList"/>
    <dgm:cxn modelId="{C450CDA2-FB30-4E9F-9512-8D120C0C0851}" type="presParOf" srcId="{266F6049-FAED-4ED0-89CE-40572C6AD7A7}" destId="{17909CD8-5D9A-40F8-8DB1-4D92AD80816A}" srcOrd="0" destOrd="0" presId="urn:microsoft.com/office/officeart/2018/2/layout/IconVerticalSolidList"/>
    <dgm:cxn modelId="{8D51DFE1-07D0-4D5C-B606-FC7ABA993448}" type="presParOf" srcId="{17909CD8-5D9A-40F8-8DB1-4D92AD80816A}" destId="{8C6AC014-EE2F-4A6F-B3E7-D754590F75DE}" srcOrd="0" destOrd="0" presId="urn:microsoft.com/office/officeart/2018/2/layout/IconVerticalSolidList"/>
    <dgm:cxn modelId="{147A3C5C-C2DF-4040-88C1-02DD9E944F5E}" type="presParOf" srcId="{17909CD8-5D9A-40F8-8DB1-4D92AD80816A}" destId="{94F2AAD8-918C-43BA-802B-D43EA10615CE}" srcOrd="1" destOrd="0" presId="urn:microsoft.com/office/officeart/2018/2/layout/IconVerticalSolidList"/>
    <dgm:cxn modelId="{12AB8773-9A1D-49B7-9B46-B7BCC9CE60DD}" type="presParOf" srcId="{17909CD8-5D9A-40F8-8DB1-4D92AD80816A}" destId="{0E60107E-D6E5-46C5-A5FA-78DAB1256F3A}" srcOrd="2" destOrd="0" presId="urn:microsoft.com/office/officeart/2018/2/layout/IconVerticalSolidList"/>
    <dgm:cxn modelId="{7748C79F-A258-4D5D-B4A2-CF5ABEBC8A5D}" type="presParOf" srcId="{17909CD8-5D9A-40F8-8DB1-4D92AD80816A}" destId="{ECB4FDC7-BC73-444B-A23C-B48E33A27B14}" srcOrd="3" destOrd="0" presId="urn:microsoft.com/office/officeart/2018/2/layout/IconVerticalSolidList"/>
    <dgm:cxn modelId="{E9AF4097-7560-4F74-8030-0191E3129DAB}" type="presParOf" srcId="{266F6049-FAED-4ED0-89CE-40572C6AD7A7}" destId="{E785A7DE-22EA-4A8D-B0A4-19FB36B59A96}" srcOrd="1" destOrd="0" presId="urn:microsoft.com/office/officeart/2018/2/layout/IconVerticalSolidList"/>
    <dgm:cxn modelId="{83A76591-D55A-4898-885E-17769E194E83}" type="presParOf" srcId="{266F6049-FAED-4ED0-89CE-40572C6AD7A7}" destId="{16DB99D2-A2FA-4CCF-92D5-BC9A7EA221D5}" srcOrd="2" destOrd="0" presId="urn:microsoft.com/office/officeart/2018/2/layout/IconVerticalSolidList"/>
    <dgm:cxn modelId="{9843055A-204B-4DEF-9914-CA31266EF158}" type="presParOf" srcId="{16DB99D2-A2FA-4CCF-92D5-BC9A7EA221D5}" destId="{CEE441E9-2EDA-4BAD-B5F9-2449F97FF5C7}" srcOrd="0" destOrd="0" presId="urn:microsoft.com/office/officeart/2018/2/layout/IconVerticalSolidList"/>
    <dgm:cxn modelId="{5E70CDD5-B446-4A55-8577-52357709F2E9}" type="presParOf" srcId="{16DB99D2-A2FA-4CCF-92D5-BC9A7EA221D5}" destId="{7229FDA8-939B-45CF-9099-0B8C1717D8F9}" srcOrd="1" destOrd="0" presId="urn:microsoft.com/office/officeart/2018/2/layout/IconVerticalSolidList"/>
    <dgm:cxn modelId="{86B710BF-AC5A-46EB-ABE4-0E4118FCE89A}" type="presParOf" srcId="{16DB99D2-A2FA-4CCF-92D5-BC9A7EA221D5}" destId="{48B5C58B-1E8D-49C0-9E7F-C7298B302A67}" srcOrd="2" destOrd="0" presId="urn:microsoft.com/office/officeart/2018/2/layout/IconVerticalSolidList"/>
    <dgm:cxn modelId="{52F1708D-A148-497A-B26B-9FDCC3DC001A}" type="presParOf" srcId="{16DB99D2-A2FA-4CCF-92D5-BC9A7EA221D5}" destId="{A91AEA78-F725-4EA4-AA8D-C2A7CD5A09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AC014-EE2F-4A6F-B3E7-D754590F75DE}">
      <dsp:nvSpPr>
        <dsp:cNvPr id="0" name=""/>
        <dsp:cNvSpPr/>
      </dsp:nvSpPr>
      <dsp:spPr>
        <a:xfrm>
          <a:off x="0" y="365099"/>
          <a:ext cx="9662652" cy="6740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2AAD8-918C-43BA-802B-D43EA10615CE}">
      <dsp:nvSpPr>
        <dsp:cNvPr id="0" name=""/>
        <dsp:cNvSpPr/>
      </dsp:nvSpPr>
      <dsp:spPr>
        <a:xfrm>
          <a:off x="203894" y="516756"/>
          <a:ext cx="370716" cy="370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4FDC7-BC73-444B-A23C-B48E33A27B14}">
      <dsp:nvSpPr>
        <dsp:cNvPr id="0" name=""/>
        <dsp:cNvSpPr/>
      </dsp:nvSpPr>
      <dsp:spPr>
        <a:xfrm>
          <a:off x="778505" y="365099"/>
          <a:ext cx="8884146" cy="67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35" tIns="71335" rIns="71335" bIns="7133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Add an additional run, increasing the drop by 150 ft, and installing a new chair lift – analysis shows this will justify an increase in ticket price by $1.99</a:t>
          </a:r>
        </a:p>
      </dsp:txBody>
      <dsp:txXfrm>
        <a:off x="778505" y="365099"/>
        <a:ext cx="8884146" cy="674030"/>
      </dsp:txXfrm>
    </dsp:sp>
    <dsp:sp modelId="{CEE441E9-2EDA-4BAD-B5F9-2449F97FF5C7}">
      <dsp:nvSpPr>
        <dsp:cNvPr id="0" name=""/>
        <dsp:cNvSpPr/>
      </dsp:nvSpPr>
      <dsp:spPr>
        <a:xfrm>
          <a:off x="0" y="1207638"/>
          <a:ext cx="9662652" cy="6740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9FDA8-939B-45CF-9099-0B8C1717D8F9}">
      <dsp:nvSpPr>
        <dsp:cNvPr id="0" name=""/>
        <dsp:cNvSpPr/>
      </dsp:nvSpPr>
      <dsp:spPr>
        <a:xfrm>
          <a:off x="203894" y="1359295"/>
          <a:ext cx="370716" cy="370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AEA78-F725-4EA4-AA8D-C2A7CD5A091F}">
      <dsp:nvSpPr>
        <dsp:cNvPr id="0" name=""/>
        <dsp:cNvSpPr/>
      </dsp:nvSpPr>
      <dsp:spPr>
        <a:xfrm>
          <a:off x="778505" y="1207638"/>
          <a:ext cx="8884146" cy="67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35" tIns="71335" rIns="71335" bIns="7133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Close 1 run to save on operating costs – analysis shows this will not affect ticket price</a:t>
          </a:r>
        </a:p>
      </dsp:txBody>
      <dsp:txXfrm>
        <a:off x="778505" y="1207638"/>
        <a:ext cx="8884146" cy="674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E5C9-EB3C-893B-E33F-A669778E3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28CBF-CE38-E86A-FE1B-752C78BF5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1D1C6-7A62-FD0F-69BB-659C9177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6E67-B329-4FC8-A716-8B17DEA5F1A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6F58F-3856-C162-4783-741266B2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B318B-8FD8-A497-09ED-31C8445C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F16E-4C12-43FB-9B9E-3B857DD0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8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62B1-0776-7A33-26C6-12BB2B2A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3CF2F-F6FB-1FFF-5E00-F6712B276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EF2FC-92A1-1839-B087-F5C2D4C8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6E67-B329-4FC8-A716-8B17DEA5F1A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B4382-5DC6-F2DE-C73E-F3F6CDDE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43683-21C8-C7DC-9E20-AEF73753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F16E-4C12-43FB-9B9E-3B857DD0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1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6565B-D015-1667-43B6-0448B5390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1F76A-82C5-8BF4-386C-25AA875B9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E99AB-BA29-7341-CF14-A4E1AAEA3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6E67-B329-4FC8-A716-8B17DEA5F1A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66947-0B6A-75D8-7E47-309E6C5B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AA8BE-5EF2-1B8B-96D8-E946F555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F16E-4C12-43FB-9B9E-3B857DD0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AE9B2-EA58-72CB-95DA-90721A9B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16440-0412-0D82-532F-9C09AE18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504DD-7CDB-3327-5299-30FC4869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6E67-B329-4FC8-A716-8B17DEA5F1A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60828-FA10-3254-9F92-44DCDE24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CC1D9-9D4C-FC60-BB93-D84326EC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F16E-4C12-43FB-9B9E-3B857DD0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5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84D24-4B8A-CA25-B6A8-69BFEF464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88286-5EBF-3CC2-5B5F-35C840C45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6C757-61C5-2501-F83E-24E62A7B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6E67-B329-4FC8-A716-8B17DEA5F1A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870E4-DB4F-9255-33B2-46C84726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C5F36-0050-8339-DD63-6DDDDB67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F16E-4C12-43FB-9B9E-3B857DD0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9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7C9C-6C62-548B-5FD7-680D0647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8A397-54EA-49CA-F52C-6DBEDD4CB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F15BD-5C8A-8343-6300-1D59C585B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017A3-DE08-B929-1B82-9EB8A1FE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6E67-B329-4FC8-A716-8B17DEA5F1A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235BD-D384-C8DC-F832-DC3BCCAA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599D9-9053-87BC-1FE2-C5CE6261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F16E-4C12-43FB-9B9E-3B857DD0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1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C01C-3880-CA2C-052F-F44AA7B5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37993-2F2F-DBCD-E0DE-DB55F5C53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1BCD6-C118-E3D4-A489-1F4CF4244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AB865D-4EFC-CBCD-37E7-E267C170A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E88345-0B24-B023-8F76-FEFA39E76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05FA89-EDF3-26E3-5A06-D96FF3063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6E67-B329-4FC8-A716-8B17DEA5F1A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3DFB0-80D6-81FD-0F5D-B74948E5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14EA07-42D9-A050-2AB4-DBC05FD1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F16E-4C12-43FB-9B9E-3B857DD0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1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609FC-4A7A-68B9-58D7-F5A91266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FBAC7-9EE6-3C04-4397-AD5BB72F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6E67-B329-4FC8-A716-8B17DEA5F1A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A3494-E7EB-4ABB-1A9C-FC426063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A8572-F636-7395-ED8E-B0384F52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F16E-4C12-43FB-9B9E-3B857DD0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0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9D1BF-A24E-826D-6E63-052A8BFA0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6E67-B329-4FC8-A716-8B17DEA5F1A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0ADEB-EA2B-42A0-78C5-0C0A0F62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CD508-9A6B-3F9F-095D-BD7DF97F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F16E-4C12-43FB-9B9E-3B857DD0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75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6EF3-1C3A-5D2E-AA4C-A15EE4CB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A309E-3E8A-3CE0-764B-D5526909A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A7EEB-56C7-8F34-6BA1-706B44B08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BA8C2-B503-9B3B-B890-DC7E7132E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6E67-B329-4FC8-A716-8B17DEA5F1A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9B285-0DEB-1909-57D7-E840B139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CA82E-7739-4C2B-13DA-74C4E4B9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F16E-4C12-43FB-9B9E-3B857DD0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2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B26E-B48A-E507-999C-F340845F6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023C50-0347-BE21-6C0B-5605257DBE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64338-F20E-94F9-B76A-499858B1A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70BC9-3936-F17F-BB21-076A55BB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6E67-B329-4FC8-A716-8B17DEA5F1A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418C3-D09A-778C-3AAD-5BA3AF07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881D1-D7FB-EA48-ADBC-B78F6D0F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F16E-4C12-43FB-9B9E-3B857DD0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0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BDAE1A-9DC2-CE36-8878-AE032343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16279-66DA-95FD-0069-4715E85DA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F538F-63DF-8E12-8104-873B1D874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1A6E67-B329-4FC8-A716-8B17DEA5F1A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0BADB-A144-65B3-C4F1-6FF764664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F275E-9674-47C5-738A-44E6AE850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E0F16E-4C12-43FB-9B9E-3B857DD0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5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Whitefish Mountain Resort - Yeti wants winter, but will miss summer too.">
            <a:extLst>
              <a:ext uri="{FF2B5EF4-FFF2-40B4-BE49-F238E27FC236}">
                <a16:creationId xmlns:a16="http://schemas.microsoft.com/office/drawing/2014/main" id="{FEF0F265-EBE4-ACED-A768-DDBFB6D784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" r="2940" b="-1"/>
          <a:stretch/>
        </p:blipFill>
        <p:spPr bwMode="auto">
          <a:xfrm>
            <a:off x="2519309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1" name="Rectangle 106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52890-9E9C-DC1A-67BD-DF6746B1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241" y="983226"/>
            <a:ext cx="6933243" cy="188892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</a:rPr>
              <a:t>Big Mountain Ski Resort:</a:t>
            </a:r>
            <a:br>
              <a:rPr lang="en-US" sz="5200" dirty="0">
                <a:solidFill>
                  <a:schemeClr val="bg1"/>
                </a:solidFill>
              </a:rPr>
            </a:br>
            <a:r>
              <a:rPr lang="en-US" sz="5200" dirty="0">
                <a:solidFill>
                  <a:schemeClr val="bg1"/>
                </a:solidFill>
              </a:rPr>
              <a:t>Ticket Price Model</a:t>
            </a:r>
          </a:p>
        </p:txBody>
      </p:sp>
    </p:spTree>
    <p:extLst>
      <p:ext uri="{BB962C8B-B14F-4D97-AF65-F5344CB8AC3E}">
        <p14:creationId xmlns:p14="http://schemas.microsoft.com/office/powerpoint/2010/main" val="402123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Whitefish Mountain Resort - Yeti wants winter, but will miss summer too.">
            <a:extLst>
              <a:ext uri="{FF2B5EF4-FFF2-40B4-BE49-F238E27FC236}">
                <a16:creationId xmlns:a16="http://schemas.microsoft.com/office/drawing/2014/main" id="{AFF8DDBB-A04A-9232-C99A-72825DF72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" r="2940" b="-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24BED-7939-9405-F5F2-CC67173DC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FEB45-28E2-8601-0AC1-991CBF8DD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400" dirty="0"/>
              <a:t>Problem Identification</a:t>
            </a:r>
          </a:p>
          <a:p>
            <a:r>
              <a:rPr lang="en-US" sz="2400" dirty="0"/>
              <a:t>Key Findings &amp; Recommendation</a:t>
            </a:r>
          </a:p>
          <a:p>
            <a:r>
              <a:rPr lang="en-US" sz="2400" dirty="0"/>
              <a:t>Modeling Results and Analysis</a:t>
            </a:r>
          </a:p>
          <a:p>
            <a:r>
              <a:rPr lang="en-US" sz="2400" dirty="0"/>
              <a:t>Summary &amp; Conclusion</a:t>
            </a:r>
          </a:p>
        </p:txBody>
      </p:sp>
    </p:spTree>
    <p:extLst>
      <p:ext uri="{BB962C8B-B14F-4D97-AF65-F5344CB8AC3E}">
        <p14:creationId xmlns:p14="http://schemas.microsoft.com/office/powerpoint/2010/main" val="383680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1AA864-E725-3096-0E8A-32DFB8873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0EB215C-7839-4CEA-AA02-B8F7755F9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1011C6D-05BE-4D99-8C11-A0E478B1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0915134" cy="2251389"/>
          </a:xfrm>
          <a:custGeom>
            <a:avLst/>
            <a:gdLst>
              <a:gd name="connsiteX0" fmla="*/ 0 w 10915134"/>
              <a:gd name="connsiteY0" fmla="*/ 0 h 2251389"/>
              <a:gd name="connsiteX1" fmla="*/ 10915134 w 10915134"/>
              <a:gd name="connsiteY1" fmla="*/ 0 h 2251389"/>
              <a:gd name="connsiteX2" fmla="*/ 10882980 w 10915134"/>
              <a:gd name="connsiteY2" fmla="*/ 49990 h 2251389"/>
              <a:gd name="connsiteX3" fmla="*/ 10834795 w 10915134"/>
              <a:gd name="connsiteY3" fmla="*/ 110024 h 2251389"/>
              <a:gd name="connsiteX4" fmla="*/ 10738392 w 10915134"/>
              <a:gd name="connsiteY4" fmla="*/ 165813 h 2251389"/>
              <a:gd name="connsiteX5" fmla="*/ 10633692 w 10915134"/>
              <a:gd name="connsiteY5" fmla="*/ 209264 h 2251389"/>
              <a:gd name="connsiteX6" fmla="*/ 10586800 w 10915134"/>
              <a:gd name="connsiteY6" fmla="*/ 239716 h 2251389"/>
              <a:gd name="connsiteX7" fmla="*/ 10501658 w 10915134"/>
              <a:gd name="connsiteY7" fmla="*/ 307174 h 2251389"/>
              <a:gd name="connsiteX8" fmla="*/ 10404067 w 10915134"/>
              <a:gd name="connsiteY8" fmla="*/ 412395 h 2251389"/>
              <a:gd name="connsiteX9" fmla="*/ 10380953 w 10915134"/>
              <a:gd name="connsiteY9" fmla="*/ 472334 h 2251389"/>
              <a:gd name="connsiteX10" fmla="*/ 10341416 w 10915134"/>
              <a:gd name="connsiteY10" fmla="*/ 504774 h 2251389"/>
              <a:gd name="connsiteX11" fmla="*/ 10326329 w 10915134"/>
              <a:gd name="connsiteY11" fmla="*/ 523459 h 2251389"/>
              <a:gd name="connsiteX12" fmla="*/ 10298289 w 10915134"/>
              <a:gd name="connsiteY12" fmla="*/ 532173 h 2251389"/>
              <a:gd name="connsiteX13" fmla="*/ 10243127 w 10915134"/>
              <a:gd name="connsiteY13" fmla="*/ 540715 h 2251389"/>
              <a:gd name="connsiteX14" fmla="*/ 10141243 w 10915134"/>
              <a:gd name="connsiteY14" fmla="*/ 592343 h 2251389"/>
              <a:gd name="connsiteX15" fmla="*/ 9940352 w 10915134"/>
              <a:gd name="connsiteY15" fmla="*/ 631518 h 2251389"/>
              <a:gd name="connsiteX16" fmla="*/ 9836226 w 10915134"/>
              <a:gd name="connsiteY16" fmla="*/ 660496 h 2251389"/>
              <a:gd name="connsiteX17" fmla="*/ 9686899 w 10915134"/>
              <a:gd name="connsiteY17" fmla="*/ 683782 h 2251389"/>
              <a:gd name="connsiteX18" fmla="*/ 9578209 w 10915134"/>
              <a:gd name="connsiteY18" fmla="*/ 709781 h 2251389"/>
              <a:gd name="connsiteX19" fmla="*/ 9437298 w 10915134"/>
              <a:gd name="connsiteY19" fmla="*/ 757337 h 2251389"/>
              <a:gd name="connsiteX20" fmla="*/ 9435498 w 10915134"/>
              <a:gd name="connsiteY20" fmla="*/ 759689 h 2251389"/>
              <a:gd name="connsiteX21" fmla="*/ 9413910 w 10915134"/>
              <a:gd name="connsiteY21" fmla="*/ 764531 h 2251389"/>
              <a:gd name="connsiteX22" fmla="*/ 9361370 w 10915134"/>
              <a:gd name="connsiteY22" fmla="*/ 760593 h 2251389"/>
              <a:gd name="connsiteX23" fmla="*/ 9356626 w 10915134"/>
              <a:gd name="connsiteY23" fmla="*/ 764594 h 2251389"/>
              <a:gd name="connsiteX24" fmla="*/ 9311281 w 10915134"/>
              <a:gd name="connsiteY24" fmla="*/ 769260 h 2251389"/>
              <a:gd name="connsiteX25" fmla="*/ 9311173 w 10915134"/>
              <a:gd name="connsiteY25" fmla="*/ 771337 h 2251389"/>
              <a:gd name="connsiteX26" fmla="*/ 9300658 w 10915134"/>
              <a:gd name="connsiteY26" fmla="*/ 781452 h 2251389"/>
              <a:gd name="connsiteX27" fmla="*/ 9279376 w 10915134"/>
              <a:gd name="connsiteY27" fmla="*/ 796188 h 2251389"/>
              <a:gd name="connsiteX28" fmla="*/ 9189502 w 10915134"/>
              <a:gd name="connsiteY28" fmla="*/ 860175 h 2251389"/>
              <a:gd name="connsiteX29" fmla="*/ 9180260 w 10915134"/>
              <a:gd name="connsiteY29" fmla="*/ 862300 h 2251389"/>
              <a:gd name="connsiteX30" fmla="*/ 9180186 w 10915134"/>
              <a:gd name="connsiteY30" fmla="*/ 862799 h 2251389"/>
              <a:gd name="connsiteX31" fmla="*/ 9170652 w 10915134"/>
              <a:gd name="connsiteY31" fmla="*/ 865945 h 2251389"/>
              <a:gd name="connsiteX32" fmla="*/ 9145484 w 10915134"/>
              <a:gd name="connsiteY32" fmla="*/ 870300 h 2251389"/>
              <a:gd name="connsiteX33" fmla="*/ 9140031 w 10915134"/>
              <a:gd name="connsiteY33" fmla="*/ 874741 h 2251389"/>
              <a:gd name="connsiteX34" fmla="*/ 9138892 w 10915134"/>
              <a:gd name="connsiteY34" fmla="*/ 880860 h 2251389"/>
              <a:gd name="connsiteX35" fmla="*/ 9107257 w 10915134"/>
              <a:gd name="connsiteY35" fmla="*/ 903704 h 2251389"/>
              <a:gd name="connsiteX36" fmla="*/ 9034880 w 10915134"/>
              <a:gd name="connsiteY36" fmla="*/ 948837 h 2251389"/>
              <a:gd name="connsiteX37" fmla="*/ 8950600 w 10915134"/>
              <a:gd name="connsiteY37" fmla="*/ 994853 h 2251389"/>
              <a:gd name="connsiteX38" fmla="*/ 8753014 w 10915134"/>
              <a:gd name="connsiteY38" fmla="*/ 1118658 h 2251389"/>
              <a:gd name="connsiteX39" fmla="*/ 8581094 w 10915134"/>
              <a:gd name="connsiteY39" fmla="*/ 1153261 h 2251389"/>
              <a:gd name="connsiteX40" fmla="*/ 8498175 w 10915134"/>
              <a:gd name="connsiteY40" fmla="*/ 1187969 h 2251389"/>
              <a:gd name="connsiteX41" fmla="*/ 8448788 w 10915134"/>
              <a:gd name="connsiteY41" fmla="*/ 1206463 h 2251389"/>
              <a:gd name="connsiteX42" fmla="*/ 8367996 w 10915134"/>
              <a:gd name="connsiteY42" fmla="*/ 1232783 h 2251389"/>
              <a:gd name="connsiteX43" fmla="*/ 8367423 w 10915134"/>
              <a:gd name="connsiteY43" fmla="*/ 1238278 h 2251389"/>
              <a:gd name="connsiteX44" fmla="*/ 8359640 w 10915134"/>
              <a:gd name="connsiteY44" fmla="*/ 1246782 h 2251389"/>
              <a:gd name="connsiteX45" fmla="*/ 8346100 w 10915134"/>
              <a:gd name="connsiteY45" fmla="*/ 1266142 h 2251389"/>
              <a:gd name="connsiteX46" fmla="*/ 8318833 w 10915134"/>
              <a:gd name="connsiteY46" fmla="*/ 1292714 h 2251389"/>
              <a:gd name="connsiteX47" fmla="*/ 8317719 w 10915134"/>
              <a:gd name="connsiteY47" fmla="*/ 1291904 h 2251389"/>
              <a:gd name="connsiteX48" fmla="*/ 8307730 w 10915134"/>
              <a:gd name="connsiteY48" fmla="*/ 1293984 h 2251389"/>
              <a:gd name="connsiteX49" fmla="*/ 8240756 w 10915134"/>
              <a:gd name="connsiteY49" fmla="*/ 1301537 h 2251389"/>
              <a:gd name="connsiteX50" fmla="*/ 8216639 w 10915134"/>
              <a:gd name="connsiteY50" fmla="*/ 1327887 h 2251389"/>
              <a:gd name="connsiteX51" fmla="*/ 8211337 w 10915134"/>
              <a:gd name="connsiteY51" fmla="*/ 1332570 h 2251389"/>
              <a:gd name="connsiteX52" fmla="*/ 8211048 w 10915134"/>
              <a:gd name="connsiteY52" fmla="*/ 1332403 h 2251389"/>
              <a:gd name="connsiteX53" fmla="*/ 8205085 w 10915134"/>
              <a:gd name="connsiteY53" fmla="*/ 1336831 h 2251389"/>
              <a:gd name="connsiteX54" fmla="*/ 8137554 w 10915134"/>
              <a:gd name="connsiteY54" fmla="*/ 1342145 h 2251389"/>
              <a:gd name="connsiteX55" fmla="*/ 8054564 w 10915134"/>
              <a:gd name="connsiteY55" fmla="*/ 1367911 h 2251389"/>
              <a:gd name="connsiteX56" fmla="*/ 7973237 w 10915134"/>
              <a:gd name="connsiteY56" fmla="*/ 1397544 h 2251389"/>
              <a:gd name="connsiteX57" fmla="*/ 7944198 w 10915134"/>
              <a:gd name="connsiteY57" fmla="*/ 1410276 h 2251389"/>
              <a:gd name="connsiteX58" fmla="*/ 7890643 w 10915134"/>
              <a:gd name="connsiteY58" fmla="*/ 1424144 h 2251389"/>
              <a:gd name="connsiteX59" fmla="*/ 7864997 w 10915134"/>
              <a:gd name="connsiteY59" fmla="*/ 1425023 h 2251389"/>
              <a:gd name="connsiteX60" fmla="*/ 7864067 w 10915134"/>
              <a:gd name="connsiteY60" fmla="*/ 1426002 h 2251389"/>
              <a:gd name="connsiteX61" fmla="*/ 7861153 w 10915134"/>
              <a:gd name="connsiteY61" fmla="*/ 1423038 h 2251389"/>
              <a:gd name="connsiteX62" fmla="*/ 7844586 w 10915134"/>
              <a:gd name="connsiteY62" fmla="*/ 1429169 h 2251389"/>
              <a:gd name="connsiteX63" fmla="*/ 7840350 w 10915134"/>
              <a:gd name="connsiteY63" fmla="*/ 1432451 h 2251389"/>
              <a:gd name="connsiteX64" fmla="*/ 7833722 w 10915134"/>
              <a:gd name="connsiteY64" fmla="*/ 1435148 h 2251389"/>
              <a:gd name="connsiteX65" fmla="*/ 7833492 w 10915134"/>
              <a:gd name="connsiteY65" fmla="*/ 1434901 h 2251389"/>
              <a:gd name="connsiteX66" fmla="*/ 7827413 w 10915134"/>
              <a:gd name="connsiteY66" fmla="*/ 1438043 h 2251389"/>
              <a:gd name="connsiteX67" fmla="*/ 7798463 w 10915134"/>
              <a:gd name="connsiteY67" fmla="*/ 1457407 h 2251389"/>
              <a:gd name="connsiteX68" fmla="*/ 7759015 w 10915134"/>
              <a:gd name="connsiteY68" fmla="*/ 1458666 h 2251389"/>
              <a:gd name="connsiteX69" fmla="*/ 7752684 w 10915134"/>
              <a:gd name="connsiteY69" fmla="*/ 1444792 h 2251389"/>
              <a:gd name="connsiteX70" fmla="*/ 7747867 w 10915134"/>
              <a:gd name="connsiteY70" fmla="*/ 1447976 h 2251389"/>
              <a:gd name="connsiteX71" fmla="*/ 7738750 w 10915134"/>
              <a:gd name="connsiteY71" fmla="*/ 1456574 h 2251389"/>
              <a:gd name="connsiteX72" fmla="*/ 7735619 w 10915134"/>
              <a:gd name="connsiteY72" fmla="*/ 1456320 h 2251389"/>
              <a:gd name="connsiteX73" fmla="*/ 7705072 w 10915134"/>
              <a:gd name="connsiteY73" fmla="*/ 1465768 h 2251389"/>
              <a:gd name="connsiteX74" fmla="*/ 7696073 w 10915134"/>
              <a:gd name="connsiteY74" fmla="*/ 1462212 h 2251389"/>
              <a:gd name="connsiteX75" fmla="*/ 7692096 w 10915134"/>
              <a:gd name="connsiteY75" fmla="*/ 1462163 h 2251389"/>
              <a:gd name="connsiteX76" fmla="*/ 7674689 w 10915134"/>
              <a:gd name="connsiteY76" fmla="*/ 1477613 h 2251389"/>
              <a:gd name="connsiteX77" fmla="*/ 7665348 w 10915134"/>
              <a:gd name="connsiteY77" fmla="*/ 1483862 h 2251389"/>
              <a:gd name="connsiteX78" fmla="*/ 7606276 w 10915134"/>
              <a:gd name="connsiteY78" fmla="*/ 1538521 h 2251389"/>
              <a:gd name="connsiteX79" fmla="*/ 7504695 w 10915134"/>
              <a:gd name="connsiteY79" fmla="*/ 1566686 h 2251389"/>
              <a:gd name="connsiteX80" fmla="*/ 7401270 w 10915134"/>
              <a:gd name="connsiteY80" fmla="*/ 1597361 h 2251389"/>
              <a:gd name="connsiteX81" fmla="*/ 7320321 w 10915134"/>
              <a:gd name="connsiteY81" fmla="*/ 1619535 h 2251389"/>
              <a:gd name="connsiteX82" fmla="*/ 7149526 w 10915134"/>
              <a:gd name="connsiteY82" fmla="*/ 1743630 h 2251389"/>
              <a:gd name="connsiteX83" fmla="*/ 7105391 w 10915134"/>
              <a:gd name="connsiteY83" fmla="*/ 1752328 h 2251389"/>
              <a:gd name="connsiteX84" fmla="*/ 7071654 w 10915134"/>
              <a:gd name="connsiteY84" fmla="*/ 1785091 h 2251389"/>
              <a:gd name="connsiteX85" fmla="*/ 7054359 w 10915134"/>
              <a:gd name="connsiteY85" fmla="*/ 1782439 h 2251389"/>
              <a:gd name="connsiteX86" fmla="*/ 7051319 w 10915134"/>
              <a:gd name="connsiteY86" fmla="*/ 1781706 h 2251389"/>
              <a:gd name="connsiteX87" fmla="*/ 7040377 w 10915134"/>
              <a:gd name="connsiteY87" fmla="*/ 1784767 h 2251389"/>
              <a:gd name="connsiteX88" fmla="*/ 7035771 w 10915134"/>
              <a:gd name="connsiteY88" fmla="*/ 1778137 h 2251389"/>
              <a:gd name="connsiteX89" fmla="*/ 7018208 w 10915134"/>
              <a:gd name="connsiteY89" fmla="*/ 1777373 h 2251389"/>
              <a:gd name="connsiteX90" fmla="*/ 6998493 w 10915134"/>
              <a:gd name="connsiteY90" fmla="*/ 1785098 h 2251389"/>
              <a:gd name="connsiteX91" fmla="*/ 6928288 w 10915134"/>
              <a:gd name="connsiteY91" fmla="*/ 1811732 h 2251389"/>
              <a:gd name="connsiteX92" fmla="*/ 6917773 w 10915134"/>
              <a:gd name="connsiteY92" fmla="*/ 1820666 h 2251389"/>
              <a:gd name="connsiteX93" fmla="*/ 6881789 w 10915134"/>
              <a:gd name="connsiteY93" fmla="*/ 1828309 h 2251389"/>
              <a:gd name="connsiteX94" fmla="*/ 6879926 w 10915134"/>
              <a:gd name="connsiteY94" fmla="*/ 1830591 h 2251389"/>
              <a:gd name="connsiteX95" fmla="*/ 6845508 w 10915134"/>
              <a:gd name="connsiteY95" fmla="*/ 1841035 h 2251389"/>
              <a:gd name="connsiteX96" fmla="*/ 6786683 w 10915134"/>
              <a:gd name="connsiteY96" fmla="*/ 1868367 h 2251389"/>
              <a:gd name="connsiteX97" fmla="*/ 6773874 w 10915134"/>
              <a:gd name="connsiteY97" fmla="*/ 1863267 h 2251389"/>
              <a:gd name="connsiteX98" fmla="*/ 6771241 w 10915134"/>
              <a:gd name="connsiteY98" fmla="*/ 1859449 h 2251389"/>
              <a:gd name="connsiteX99" fmla="*/ 6755065 w 10915134"/>
              <a:gd name="connsiteY99" fmla="*/ 1866822 h 2251389"/>
              <a:gd name="connsiteX100" fmla="*/ 6740854 w 10915134"/>
              <a:gd name="connsiteY100" fmla="*/ 1865352 h 2251389"/>
              <a:gd name="connsiteX101" fmla="*/ 6730997 w 10915134"/>
              <a:gd name="connsiteY101" fmla="*/ 1874155 h 2251389"/>
              <a:gd name="connsiteX102" fmla="*/ 6714212 w 10915134"/>
              <a:gd name="connsiteY102" fmla="*/ 1876293 h 2251389"/>
              <a:gd name="connsiteX103" fmla="*/ 6693130 w 10915134"/>
              <a:gd name="connsiteY103" fmla="*/ 1876808 h 2251389"/>
              <a:gd name="connsiteX104" fmla="*/ 6674405 w 10915134"/>
              <a:gd name="connsiteY104" fmla="*/ 1873459 h 2251389"/>
              <a:gd name="connsiteX105" fmla="*/ 6647714 w 10915134"/>
              <a:gd name="connsiteY105" fmla="*/ 1878941 h 2251389"/>
              <a:gd name="connsiteX106" fmla="*/ 6586613 w 10915134"/>
              <a:gd name="connsiteY106" fmla="*/ 1887053 h 2251389"/>
              <a:gd name="connsiteX107" fmla="*/ 6540424 w 10915134"/>
              <a:gd name="connsiteY107" fmla="*/ 1893269 h 2251389"/>
              <a:gd name="connsiteX108" fmla="*/ 6460034 w 10915134"/>
              <a:gd name="connsiteY108" fmla="*/ 1911286 h 2251389"/>
              <a:gd name="connsiteX109" fmla="*/ 6445449 w 10915134"/>
              <a:gd name="connsiteY109" fmla="*/ 1926499 h 2251389"/>
              <a:gd name="connsiteX110" fmla="*/ 6407092 w 10915134"/>
              <a:gd name="connsiteY110" fmla="*/ 1921993 h 2251389"/>
              <a:gd name="connsiteX111" fmla="*/ 6396332 w 10915134"/>
              <a:gd name="connsiteY111" fmla="*/ 1907025 h 2251389"/>
              <a:gd name="connsiteX112" fmla="*/ 6347048 w 10915134"/>
              <a:gd name="connsiteY112" fmla="*/ 1912130 h 2251389"/>
              <a:gd name="connsiteX113" fmla="*/ 6302270 w 10915134"/>
              <a:gd name="connsiteY113" fmla="*/ 1933613 h 2251389"/>
              <a:gd name="connsiteX114" fmla="*/ 6243078 w 10915134"/>
              <a:gd name="connsiteY114" fmla="*/ 1945644 h 2251389"/>
              <a:gd name="connsiteX115" fmla="*/ 6207738 w 10915134"/>
              <a:gd name="connsiteY115" fmla="*/ 1953011 h 2251389"/>
              <a:gd name="connsiteX116" fmla="*/ 6108781 w 10915134"/>
              <a:gd name="connsiteY116" fmla="*/ 1959474 h 2251389"/>
              <a:gd name="connsiteX117" fmla="*/ 6103698 w 10915134"/>
              <a:gd name="connsiteY117" fmla="*/ 1959304 h 2251389"/>
              <a:gd name="connsiteX118" fmla="*/ 6087017 w 10915134"/>
              <a:gd name="connsiteY118" fmla="*/ 1969078 h 2251389"/>
              <a:gd name="connsiteX119" fmla="*/ 6086313 w 10915134"/>
              <a:gd name="connsiteY119" fmla="*/ 1971580 h 2251389"/>
              <a:gd name="connsiteX120" fmla="*/ 6024291 w 10915134"/>
              <a:gd name="connsiteY120" fmla="*/ 1966761 h 2251389"/>
              <a:gd name="connsiteX121" fmla="*/ 6016853 w 10915134"/>
              <a:gd name="connsiteY121" fmla="*/ 1970526 h 2251389"/>
              <a:gd name="connsiteX122" fmla="*/ 5975404 w 10915134"/>
              <a:gd name="connsiteY122" fmla="*/ 1961749 h 2251389"/>
              <a:gd name="connsiteX123" fmla="*/ 5954536 w 10915134"/>
              <a:gd name="connsiteY123" fmla="*/ 1960220 h 2251389"/>
              <a:gd name="connsiteX124" fmla="*/ 5917280 w 10915134"/>
              <a:gd name="connsiteY124" fmla="*/ 1954478 h 2251389"/>
              <a:gd name="connsiteX125" fmla="*/ 5914232 w 10915134"/>
              <a:gd name="connsiteY125" fmla="*/ 1956919 h 2251389"/>
              <a:gd name="connsiteX126" fmla="*/ 5906850 w 10915134"/>
              <a:gd name="connsiteY126" fmla="*/ 1954702 h 2251389"/>
              <a:gd name="connsiteX127" fmla="*/ 5901461 w 10915134"/>
              <a:gd name="connsiteY127" fmla="*/ 1957577 h 2251389"/>
              <a:gd name="connsiteX128" fmla="*/ 5895317 w 10915134"/>
              <a:gd name="connsiteY128" fmla="*/ 1956828 h 2251389"/>
              <a:gd name="connsiteX129" fmla="*/ 5831128 w 10915134"/>
              <a:gd name="connsiteY129" fmla="*/ 1968382 h 2251389"/>
              <a:gd name="connsiteX130" fmla="*/ 5817261 w 10915134"/>
              <a:gd name="connsiteY130" fmla="*/ 1966124 h 2251389"/>
              <a:gd name="connsiteX131" fmla="*/ 5806791 w 10915134"/>
              <a:gd name="connsiteY131" fmla="*/ 1974713 h 2251389"/>
              <a:gd name="connsiteX132" fmla="*/ 5762574 w 10915134"/>
              <a:gd name="connsiteY132" fmla="*/ 1976973 h 2251389"/>
              <a:gd name="connsiteX133" fmla="*/ 5747297 w 10915134"/>
              <a:gd name="connsiteY133" fmla="*/ 1970252 h 2251389"/>
              <a:gd name="connsiteX134" fmla="*/ 5733169 w 10915134"/>
              <a:gd name="connsiteY134" fmla="*/ 1965433 h 2251389"/>
              <a:gd name="connsiteX135" fmla="*/ 5731338 w 10915134"/>
              <a:gd name="connsiteY135" fmla="*/ 1965447 h 2251389"/>
              <a:gd name="connsiteX136" fmla="*/ 5712957 w 10915134"/>
              <a:gd name="connsiteY136" fmla="*/ 1965596 h 2251389"/>
              <a:gd name="connsiteX137" fmla="*/ 5678760 w 10915134"/>
              <a:gd name="connsiteY137" fmla="*/ 1965873 h 2251389"/>
              <a:gd name="connsiteX138" fmla="*/ 5612457 w 10915134"/>
              <a:gd name="connsiteY138" fmla="*/ 1972287 h 2251389"/>
              <a:gd name="connsiteX139" fmla="*/ 5462439 w 10915134"/>
              <a:gd name="connsiteY139" fmla="*/ 1941766 h 2251389"/>
              <a:gd name="connsiteX140" fmla="*/ 5249426 w 10915134"/>
              <a:gd name="connsiteY140" fmla="*/ 1957993 h 2251389"/>
              <a:gd name="connsiteX141" fmla="*/ 4795460 w 10915134"/>
              <a:gd name="connsiteY141" fmla="*/ 2018541 h 2251389"/>
              <a:gd name="connsiteX142" fmla="*/ 4698875 w 10915134"/>
              <a:gd name="connsiteY142" fmla="*/ 2031693 h 2251389"/>
              <a:gd name="connsiteX143" fmla="*/ 4635334 w 10915134"/>
              <a:gd name="connsiteY143" fmla="*/ 2035504 h 2251389"/>
              <a:gd name="connsiteX144" fmla="*/ 4529228 w 10915134"/>
              <a:gd name="connsiteY144" fmla="*/ 2076609 h 2251389"/>
              <a:gd name="connsiteX145" fmla="*/ 4408461 w 10915134"/>
              <a:gd name="connsiteY145" fmla="*/ 2090939 h 2251389"/>
              <a:gd name="connsiteX146" fmla="*/ 4254651 w 10915134"/>
              <a:gd name="connsiteY146" fmla="*/ 2101730 h 2251389"/>
              <a:gd name="connsiteX147" fmla="*/ 4213233 w 10915134"/>
              <a:gd name="connsiteY147" fmla="*/ 2120326 h 2251389"/>
              <a:gd name="connsiteX148" fmla="*/ 4153938 w 10915134"/>
              <a:gd name="connsiteY148" fmla="*/ 2137520 h 2251389"/>
              <a:gd name="connsiteX149" fmla="*/ 4050969 w 10915134"/>
              <a:gd name="connsiteY149" fmla="*/ 2177971 h 2251389"/>
              <a:gd name="connsiteX150" fmla="*/ 3933162 w 10915134"/>
              <a:gd name="connsiteY150" fmla="*/ 2199509 h 2251389"/>
              <a:gd name="connsiteX151" fmla="*/ 3797609 w 10915134"/>
              <a:gd name="connsiteY151" fmla="*/ 2185813 h 2251389"/>
              <a:gd name="connsiteX152" fmla="*/ 3723511 w 10915134"/>
              <a:gd name="connsiteY152" fmla="*/ 2185401 h 2251389"/>
              <a:gd name="connsiteX153" fmla="*/ 3478465 w 10915134"/>
              <a:gd name="connsiteY153" fmla="*/ 2181087 h 2251389"/>
              <a:gd name="connsiteX154" fmla="*/ 3308996 w 10915134"/>
              <a:gd name="connsiteY154" fmla="*/ 2177978 h 2251389"/>
              <a:gd name="connsiteX155" fmla="*/ 3260282 w 10915134"/>
              <a:gd name="connsiteY155" fmla="*/ 2194479 h 2251389"/>
              <a:gd name="connsiteX156" fmla="*/ 3178557 w 10915134"/>
              <a:gd name="connsiteY156" fmla="*/ 2221451 h 2251389"/>
              <a:gd name="connsiteX157" fmla="*/ 3097074 w 10915134"/>
              <a:gd name="connsiteY157" fmla="*/ 2229837 h 2251389"/>
              <a:gd name="connsiteX158" fmla="*/ 3029944 w 10915134"/>
              <a:gd name="connsiteY158" fmla="*/ 2248531 h 2251389"/>
              <a:gd name="connsiteX159" fmla="*/ 2964870 w 10915134"/>
              <a:gd name="connsiteY159" fmla="*/ 2251389 h 2251389"/>
              <a:gd name="connsiteX160" fmla="*/ 2931496 w 10915134"/>
              <a:gd name="connsiteY160" fmla="*/ 2243024 h 2251389"/>
              <a:gd name="connsiteX161" fmla="*/ 2892959 w 10915134"/>
              <a:gd name="connsiteY161" fmla="*/ 2233969 h 2251389"/>
              <a:gd name="connsiteX162" fmla="*/ 2839074 w 10915134"/>
              <a:gd name="connsiteY162" fmla="*/ 2225008 h 2251389"/>
              <a:gd name="connsiteX163" fmla="*/ 2693779 w 10915134"/>
              <a:gd name="connsiteY163" fmla="*/ 2231570 h 2251389"/>
              <a:gd name="connsiteX164" fmla="*/ 2523799 w 10915134"/>
              <a:gd name="connsiteY164" fmla="*/ 2236547 h 2251389"/>
              <a:gd name="connsiteX165" fmla="*/ 2340069 w 10915134"/>
              <a:gd name="connsiteY165" fmla="*/ 2220699 h 2251389"/>
              <a:gd name="connsiteX166" fmla="*/ 2076408 w 10915134"/>
              <a:gd name="connsiteY166" fmla="*/ 2194398 h 2251389"/>
              <a:gd name="connsiteX167" fmla="*/ 1983593 w 10915134"/>
              <a:gd name="connsiteY167" fmla="*/ 2219360 h 2251389"/>
              <a:gd name="connsiteX168" fmla="*/ 1853105 w 10915134"/>
              <a:gd name="connsiteY168" fmla="*/ 2214141 h 2251389"/>
              <a:gd name="connsiteX169" fmla="*/ 1748511 w 10915134"/>
              <a:gd name="connsiteY169" fmla="*/ 2178472 h 2251389"/>
              <a:gd name="connsiteX170" fmla="*/ 1633422 w 10915134"/>
              <a:gd name="connsiteY170" fmla="*/ 2143415 h 2251389"/>
              <a:gd name="connsiteX171" fmla="*/ 1558946 w 10915134"/>
              <a:gd name="connsiteY171" fmla="*/ 2128843 h 2251389"/>
              <a:gd name="connsiteX172" fmla="*/ 1385344 w 10915134"/>
              <a:gd name="connsiteY172" fmla="*/ 2124817 h 2251389"/>
              <a:gd name="connsiteX173" fmla="*/ 1227473 w 10915134"/>
              <a:gd name="connsiteY173" fmla="*/ 2113291 h 2251389"/>
              <a:gd name="connsiteX174" fmla="*/ 1088711 w 10915134"/>
              <a:gd name="connsiteY174" fmla="*/ 2097947 h 2251389"/>
              <a:gd name="connsiteX175" fmla="*/ 939259 w 10915134"/>
              <a:gd name="connsiteY175" fmla="*/ 2073411 h 2251389"/>
              <a:gd name="connsiteX176" fmla="*/ 914345 w 10915134"/>
              <a:gd name="connsiteY176" fmla="*/ 2063135 h 2251389"/>
              <a:gd name="connsiteX177" fmla="*/ 879393 w 10915134"/>
              <a:gd name="connsiteY177" fmla="*/ 2068419 h 2251389"/>
              <a:gd name="connsiteX178" fmla="*/ 739242 w 10915134"/>
              <a:gd name="connsiteY178" fmla="*/ 2091539 h 2251389"/>
              <a:gd name="connsiteX179" fmla="*/ 628509 w 10915134"/>
              <a:gd name="connsiteY179" fmla="*/ 2108134 h 2251389"/>
              <a:gd name="connsiteX180" fmla="*/ 508046 w 10915134"/>
              <a:gd name="connsiteY180" fmla="*/ 2109851 h 2251389"/>
              <a:gd name="connsiteX181" fmla="*/ 408793 w 10915134"/>
              <a:gd name="connsiteY181" fmla="*/ 2105335 h 2251389"/>
              <a:gd name="connsiteX182" fmla="*/ 259142 w 10915134"/>
              <a:gd name="connsiteY182" fmla="*/ 2115883 h 2251389"/>
              <a:gd name="connsiteX183" fmla="*/ 91266 w 10915134"/>
              <a:gd name="connsiteY183" fmla="*/ 2135533 h 2251389"/>
              <a:gd name="connsiteX184" fmla="*/ 12251 w 10915134"/>
              <a:gd name="connsiteY184" fmla="*/ 2121489 h 2251389"/>
              <a:gd name="connsiteX185" fmla="*/ 0 w 10915134"/>
              <a:gd name="connsiteY185" fmla="*/ 2122164 h 225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0915134" h="2251389">
                <a:moveTo>
                  <a:pt x="0" y="0"/>
                </a:moveTo>
                <a:lnTo>
                  <a:pt x="10915134" y="0"/>
                </a:lnTo>
                <a:lnTo>
                  <a:pt x="10882980" y="49990"/>
                </a:lnTo>
                <a:cubicBezTo>
                  <a:pt x="10880871" y="52147"/>
                  <a:pt x="10836905" y="107867"/>
                  <a:pt x="10834795" y="110024"/>
                </a:cubicBezTo>
                <a:cubicBezTo>
                  <a:pt x="10820319" y="128194"/>
                  <a:pt x="10762503" y="175620"/>
                  <a:pt x="10738392" y="165813"/>
                </a:cubicBezTo>
                <a:cubicBezTo>
                  <a:pt x="10748670" y="186392"/>
                  <a:pt x="10638347" y="188684"/>
                  <a:pt x="10633692" y="209264"/>
                </a:cubicBezTo>
                <a:cubicBezTo>
                  <a:pt x="10631767" y="225908"/>
                  <a:pt x="10597419" y="233945"/>
                  <a:pt x="10586800" y="239716"/>
                </a:cubicBezTo>
                <a:cubicBezTo>
                  <a:pt x="10579628" y="256520"/>
                  <a:pt x="10520682" y="224915"/>
                  <a:pt x="10501658" y="307174"/>
                </a:cubicBezTo>
                <a:cubicBezTo>
                  <a:pt x="10447727" y="313339"/>
                  <a:pt x="10447126" y="425780"/>
                  <a:pt x="10404067" y="412395"/>
                </a:cubicBezTo>
                <a:cubicBezTo>
                  <a:pt x="10392937" y="413598"/>
                  <a:pt x="10388815" y="467371"/>
                  <a:pt x="10380953" y="472334"/>
                </a:cubicBezTo>
                <a:lnTo>
                  <a:pt x="10341416" y="504774"/>
                </a:lnTo>
                <a:lnTo>
                  <a:pt x="10326329" y="523459"/>
                </a:lnTo>
                <a:lnTo>
                  <a:pt x="10298289" y="532173"/>
                </a:lnTo>
                <a:cubicBezTo>
                  <a:pt x="10284422" y="535049"/>
                  <a:pt x="10265952" y="533199"/>
                  <a:pt x="10243127" y="540715"/>
                </a:cubicBezTo>
                <a:cubicBezTo>
                  <a:pt x="10203910" y="562831"/>
                  <a:pt x="10165274" y="534580"/>
                  <a:pt x="10141243" y="592343"/>
                </a:cubicBezTo>
                <a:cubicBezTo>
                  <a:pt x="10059374" y="598371"/>
                  <a:pt x="10021953" y="650378"/>
                  <a:pt x="9940352" y="631518"/>
                </a:cubicBezTo>
                <a:cubicBezTo>
                  <a:pt x="9959797" y="646419"/>
                  <a:pt x="9860152" y="623282"/>
                  <a:pt x="9836226" y="660496"/>
                </a:cubicBezTo>
                <a:cubicBezTo>
                  <a:pt x="9788121" y="672556"/>
                  <a:pt x="9760988" y="668531"/>
                  <a:pt x="9686899" y="683782"/>
                </a:cubicBezTo>
                <a:cubicBezTo>
                  <a:pt x="9623800" y="700369"/>
                  <a:pt x="9613948" y="700871"/>
                  <a:pt x="9578209" y="709781"/>
                </a:cubicBezTo>
                <a:lnTo>
                  <a:pt x="9437298" y="757337"/>
                </a:lnTo>
                <a:lnTo>
                  <a:pt x="9435498" y="759689"/>
                </a:lnTo>
                <a:cubicBezTo>
                  <a:pt x="9426240" y="765982"/>
                  <a:pt x="9419508" y="766527"/>
                  <a:pt x="9413910" y="764531"/>
                </a:cubicBezTo>
                <a:lnTo>
                  <a:pt x="9361370" y="760593"/>
                </a:lnTo>
                <a:lnTo>
                  <a:pt x="9356626" y="764594"/>
                </a:lnTo>
                <a:lnTo>
                  <a:pt x="9311281" y="769260"/>
                </a:lnTo>
                <a:cubicBezTo>
                  <a:pt x="9311245" y="769953"/>
                  <a:pt x="9311210" y="770644"/>
                  <a:pt x="9311173" y="771337"/>
                </a:cubicBezTo>
                <a:cubicBezTo>
                  <a:pt x="9309900" y="776105"/>
                  <a:pt x="9307010" y="779823"/>
                  <a:pt x="9300658" y="781452"/>
                </a:cubicBezTo>
                <a:cubicBezTo>
                  <a:pt x="9318003" y="808459"/>
                  <a:pt x="9299643" y="793767"/>
                  <a:pt x="9279376" y="796188"/>
                </a:cubicBezTo>
                <a:cubicBezTo>
                  <a:pt x="9260850" y="809309"/>
                  <a:pt x="9206021" y="849156"/>
                  <a:pt x="9189502" y="860175"/>
                </a:cubicBezTo>
                <a:lnTo>
                  <a:pt x="9180260" y="862300"/>
                </a:lnTo>
                <a:cubicBezTo>
                  <a:pt x="9180236" y="862466"/>
                  <a:pt x="9180211" y="862633"/>
                  <a:pt x="9180186" y="862799"/>
                </a:cubicBezTo>
                <a:cubicBezTo>
                  <a:pt x="9178407" y="864232"/>
                  <a:pt x="9175456" y="865295"/>
                  <a:pt x="9170652" y="865945"/>
                </a:cubicBezTo>
                <a:lnTo>
                  <a:pt x="9145484" y="870300"/>
                </a:lnTo>
                <a:lnTo>
                  <a:pt x="9140031" y="874741"/>
                </a:lnTo>
                <a:lnTo>
                  <a:pt x="9138892" y="880860"/>
                </a:lnTo>
                <a:lnTo>
                  <a:pt x="9107257" y="903704"/>
                </a:lnTo>
                <a:cubicBezTo>
                  <a:pt x="9091321" y="899193"/>
                  <a:pt x="9043942" y="941365"/>
                  <a:pt x="9034880" y="948837"/>
                </a:cubicBezTo>
                <a:lnTo>
                  <a:pt x="8950600" y="994853"/>
                </a:lnTo>
                <a:cubicBezTo>
                  <a:pt x="8865196" y="1081843"/>
                  <a:pt x="8818875" y="1077389"/>
                  <a:pt x="8753014" y="1118658"/>
                </a:cubicBezTo>
                <a:cubicBezTo>
                  <a:pt x="8692981" y="1124704"/>
                  <a:pt x="8636332" y="1128410"/>
                  <a:pt x="8581094" y="1153261"/>
                </a:cubicBezTo>
                <a:cubicBezTo>
                  <a:pt x="8538621" y="1164812"/>
                  <a:pt x="8511758" y="1169577"/>
                  <a:pt x="8498175" y="1187969"/>
                </a:cubicBezTo>
                <a:lnTo>
                  <a:pt x="8448788" y="1206463"/>
                </a:lnTo>
                <a:lnTo>
                  <a:pt x="8367996" y="1232783"/>
                </a:lnTo>
                <a:cubicBezTo>
                  <a:pt x="8367806" y="1234615"/>
                  <a:pt x="8367614" y="1236446"/>
                  <a:pt x="8367423" y="1238278"/>
                </a:cubicBezTo>
                <a:lnTo>
                  <a:pt x="8359640" y="1246782"/>
                </a:lnTo>
                <a:lnTo>
                  <a:pt x="8346100" y="1266142"/>
                </a:lnTo>
                <a:lnTo>
                  <a:pt x="8318833" y="1292714"/>
                </a:lnTo>
                <a:lnTo>
                  <a:pt x="8317719" y="1291904"/>
                </a:lnTo>
                <a:cubicBezTo>
                  <a:pt x="8314688" y="1290662"/>
                  <a:pt x="8311461" y="1290840"/>
                  <a:pt x="8307730" y="1293984"/>
                </a:cubicBezTo>
                <a:cubicBezTo>
                  <a:pt x="8294903" y="1295590"/>
                  <a:pt x="8255937" y="1295887"/>
                  <a:pt x="8240756" y="1301537"/>
                </a:cubicBezTo>
                <a:cubicBezTo>
                  <a:pt x="8233324" y="1310481"/>
                  <a:pt x="8225256" y="1319366"/>
                  <a:pt x="8216639" y="1327887"/>
                </a:cubicBezTo>
                <a:lnTo>
                  <a:pt x="8211337" y="1332570"/>
                </a:lnTo>
                <a:lnTo>
                  <a:pt x="8211048" y="1332403"/>
                </a:lnTo>
                <a:cubicBezTo>
                  <a:pt x="8209501" y="1332874"/>
                  <a:pt x="8207607" y="1334206"/>
                  <a:pt x="8205085" y="1336831"/>
                </a:cubicBezTo>
                <a:lnTo>
                  <a:pt x="8137554" y="1342145"/>
                </a:lnTo>
                <a:cubicBezTo>
                  <a:pt x="8105705" y="1354688"/>
                  <a:pt x="8080446" y="1339423"/>
                  <a:pt x="8054564" y="1367911"/>
                </a:cubicBezTo>
                <a:cubicBezTo>
                  <a:pt x="8024726" y="1379555"/>
                  <a:pt x="7996957" y="1380148"/>
                  <a:pt x="7973237" y="1397544"/>
                </a:cubicBezTo>
                <a:cubicBezTo>
                  <a:pt x="7961439" y="1393972"/>
                  <a:pt x="7951168" y="1394796"/>
                  <a:pt x="7944198" y="1410276"/>
                </a:cubicBezTo>
                <a:cubicBezTo>
                  <a:pt x="7915673" y="1417804"/>
                  <a:pt x="7905583" y="1403950"/>
                  <a:pt x="7890643" y="1424144"/>
                </a:cubicBezTo>
                <a:cubicBezTo>
                  <a:pt x="7869590" y="1403678"/>
                  <a:pt x="7870757" y="1414314"/>
                  <a:pt x="7864997" y="1425023"/>
                </a:cubicBezTo>
                <a:lnTo>
                  <a:pt x="7864067" y="1426002"/>
                </a:lnTo>
                <a:lnTo>
                  <a:pt x="7861153" y="1423038"/>
                </a:lnTo>
                <a:lnTo>
                  <a:pt x="7844586" y="1429169"/>
                </a:lnTo>
                <a:lnTo>
                  <a:pt x="7840350" y="1432451"/>
                </a:lnTo>
                <a:cubicBezTo>
                  <a:pt x="7837357" y="1434345"/>
                  <a:pt x="7835272" y="1435129"/>
                  <a:pt x="7833722" y="1435148"/>
                </a:cubicBezTo>
                <a:lnTo>
                  <a:pt x="7833492" y="1434901"/>
                </a:lnTo>
                <a:lnTo>
                  <a:pt x="7827413" y="1438043"/>
                </a:lnTo>
                <a:cubicBezTo>
                  <a:pt x="7817294" y="1444069"/>
                  <a:pt x="7807591" y="1450613"/>
                  <a:pt x="7798463" y="1457407"/>
                </a:cubicBezTo>
                <a:cubicBezTo>
                  <a:pt x="7789625" y="1446704"/>
                  <a:pt x="7769649" y="1464040"/>
                  <a:pt x="7759015" y="1458666"/>
                </a:cubicBezTo>
                <a:lnTo>
                  <a:pt x="7752684" y="1444792"/>
                </a:lnTo>
                <a:lnTo>
                  <a:pt x="7747867" y="1447976"/>
                </a:lnTo>
                <a:lnTo>
                  <a:pt x="7738750" y="1456574"/>
                </a:lnTo>
                <a:cubicBezTo>
                  <a:pt x="7737328" y="1457741"/>
                  <a:pt x="7736297" y="1457914"/>
                  <a:pt x="7735619" y="1456320"/>
                </a:cubicBezTo>
                <a:cubicBezTo>
                  <a:pt x="7730006" y="1457852"/>
                  <a:pt x="7711662" y="1464787"/>
                  <a:pt x="7705072" y="1465768"/>
                </a:cubicBezTo>
                <a:lnTo>
                  <a:pt x="7696073" y="1462212"/>
                </a:lnTo>
                <a:lnTo>
                  <a:pt x="7692096" y="1462163"/>
                </a:lnTo>
                <a:lnTo>
                  <a:pt x="7674689" y="1477613"/>
                </a:lnTo>
                <a:lnTo>
                  <a:pt x="7665348" y="1483862"/>
                </a:lnTo>
                <a:lnTo>
                  <a:pt x="7606276" y="1538521"/>
                </a:lnTo>
                <a:lnTo>
                  <a:pt x="7504695" y="1566686"/>
                </a:lnTo>
                <a:cubicBezTo>
                  <a:pt x="7473718" y="1603709"/>
                  <a:pt x="7404436" y="1554658"/>
                  <a:pt x="7401270" y="1597361"/>
                </a:cubicBezTo>
                <a:cubicBezTo>
                  <a:pt x="7369238" y="1613154"/>
                  <a:pt x="7363418" y="1605164"/>
                  <a:pt x="7320321" y="1619535"/>
                </a:cubicBezTo>
                <a:cubicBezTo>
                  <a:pt x="7280514" y="1668809"/>
                  <a:pt x="7198683" y="1708462"/>
                  <a:pt x="7149526" y="1743630"/>
                </a:cubicBezTo>
                <a:cubicBezTo>
                  <a:pt x="7114410" y="1721934"/>
                  <a:pt x="7136043" y="1746476"/>
                  <a:pt x="7105391" y="1752328"/>
                </a:cubicBezTo>
                <a:cubicBezTo>
                  <a:pt x="7119677" y="1779725"/>
                  <a:pt x="7066212" y="1749779"/>
                  <a:pt x="7071654" y="1785091"/>
                </a:cubicBezTo>
                <a:cubicBezTo>
                  <a:pt x="7065905" y="1785038"/>
                  <a:pt x="7060161" y="1783873"/>
                  <a:pt x="7054359" y="1782439"/>
                </a:cubicBezTo>
                <a:lnTo>
                  <a:pt x="7051319" y="1781706"/>
                </a:lnTo>
                <a:lnTo>
                  <a:pt x="7040377" y="1784767"/>
                </a:lnTo>
                <a:lnTo>
                  <a:pt x="7035771" y="1778137"/>
                </a:lnTo>
                <a:lnTo>
                  <a:pt x="7018208" y="1777373"/>
                </a:lnTo>
                <a:cubicBezTo>
                  <a:pt x="7011866" y="1778247"/>
                  <a:pt x="7005318" y="1780539"/>
                  <a:pt x="6998493" y="1785098"/>
                </a:cubicBezTo>
                <a:cubicBezTo>
                  <a:pt x="6983689" y="1806072"/>
                  <a:pt x="6952865" y="1800516"/>
                  <a:pt x="6928288" y="1811732"/>
                </a:cubicBezTo>
                <a:lnTo>
                  <a:pt x="6917773" y="1820666"/>
                </a:lnTo>
                <a:lnTo>
                  <a:pt x="6881789" y="1828309"/>
                </a:lnTo>
                <a:lnTo>
                  <a:pt x="6879926" y="1830591"/>
                </a:lnTo>
                <a:cubicBezTo>
                  <a:pt x="6873880" y="1832712"/>
                  <a:pt x="6861049" y="1834739"/>
                  <a:pt x="6845508" y="1841035"/>
                </a:cubicBezTo>
                <a:lnTo>
                  <a:pt x="6786683" y="1868367"/>
                </a:lnTo>
                <a:lnTo>
                  <a:pt x="6773874" y="1863267"/>
                </a:lnTo>
                <a:lnTo>
                  <a:pt x="6771241" y="1859449"/>
                </a:lnTo>
                <a:lnTo>
                  <a:pt x="6755065" y="1866822"/>
                </a:lnTo>
                <a:lnTo>
                  <a:pt x="6740854" y="1865352"/>
                </a:lnTo>
                <a:lnTo>
                  <a:pt x="6730997" y="1874155"/>
                </a:lnTo>
                <a:lnTo>
                  <a:pt x="6714212" y="1876293"/>
                </a:lnTo>
                <a:cubicBezTo>
                  <a:pt x="6707919" y="1876308"/>
                  <a:pt x="6700834" y="1876122"/>
                  <a:pt x="6693130" y="1876808"/>
                </a:cubicBezTo>
                <a:lnTo>
                  <a:pt x="6674405" y="1873459"/>
                </a:lnTo>
                <a:lnTo>
                  <a:pt x="6647714" y="1878941"/>
                </a:lnTo>
                <a:cubicBezTo>
                  <a:pt x="6627122" y="1883360"/>
                  <a:pt x="6607220" y="1886896"/>
                  <a:pt x="6586613" y="1887053"/>
                </a:cubicBezTo>
                <a:cubicBezTo>
                  <a:pt x="6572205" y="1895536"/>
                  <a:pt x="6557706" y="1900239"/>
                  <a:pt x="6540424" y="1893269"/>
                </a:cubicBezTo>
                <a:cubicBezTo>
                  <a:pt x="6497538" y="1902769"/>
                  <a:pt x="6490601" y="1917381"/>
                  <a:pt x="6460034" y="1911286"/>
                </a:cubicBezTo>
                <a:cubicBezTo>
                  <a:pt x="6453811" y="1919532"/>
                  <a:pt x="6449254" y="1924158"/>
                  <a:pt x="6445449" y="1926499"/>
                </a:cubicBezTo>
                <a:cubicBezTo>
                  <a:pt x="6434030" y="1933525"/>
                  <a:pt x="6429411" y="1919994"/>
                  <a:pt x="6407092" y="1921993"/>
                </a:cubicBezTo>
                <a:cubicBezTo>
                  <a:pt x="6382682" y="1922166"/>
                  <a:pt x="6418607" y="1903450"/>
                  <a:pt x="6396332" y="1907025"/>
                </a:cubicBezTo>
                <a:cubicBezTo>
                  <a:pt x="6376015" y="1918727"/>
                  <a:pt x="6367614" y="1898795"/>
                  <a:pt x="6347048" y="1912130"/>
                </a:cubicBezTo>
                <a:cubicBezTo>
                  <a:pt x="6360109" y="1925598"/>
                  <a:pt x="6297691" y="1920276"/>
                  <a:pt x="6302270" y="1933613"/>
                </a:cubicBezTo>
                <a:cubicBezTo>
                  <a:pt x="6272680" y="1919839"/>
                  <a:pt x="6273323" y="1945036"/>
                  <a:pt x="6243078" y="1945644"/>
                </a:cubicBezTo>
                <a:cubicBezTo>
                  <a:pt x="6226744" y="1941607"/>
                  <a:pt x="6216828" y="1942552"/>
                  <a:pt x="6207738" y="1953011"/>
                </a:cubicBezTo>
                <a:cubicBezTo>
                  <a:pt x="6131633" y="1932600"/>
                  <a:pt x="6170923" y="1959774"/>
                  <a:pt x="6108781" y="1959474"/>
                </a:cubicBezTo>
                <a:lnTo>
                  <a:pt x="6103698" y="1959304"/>
                </a:lnTo>
                <a:lnTo>
                  <a:pt x="6087017" y="1969078"/>
                </a:lnTo>
                <a:cubicBezTo>
                  <a:pt x="6086783" y="1969912"/>
                  <a:pt x="6086547" y="1970745"/>
                  <a:pt x="6086313" y="1971580"/>
                </a:cubicBezTo>
                <a:lnTo>
                  <a:pt x="6024291" y="1966761"/>
                </a:lnTo>
                <a:lnTo>
                  <a:pt x="6016853" y="1970526"/>
                </a:lnTo>
                <a:lnTo>
                  <a:pt x="5975404" y="1961749"/>
                </a:lnTo>
                <a:lnTo>
                  <a:pt x="5954536" y="1960220"/>
                </a:lnTo>
                <a:lnTo>
                  <a:pt x="5917280" y="1954478"/>
                </a:lnTo>
                <a:lnTo>
                  <a:pt x="5914232" y="1956919"/>
                </a:lnTo>
                <a:lnTo>
                  <a:pt x="5906850" y="1954702"/>
                </a:lnTo>
                <a:lnTo>
                  <a:pt x="5901461" y="1957577"/>
                </a:lnTo>
                <a:lnTo>
                  <a:pt x="5895317" y="1956828"/>
                </a:lnTo>
                <a:cubicBezTo>
                  <a:pt x="5883595" y="1958629"/>
                  <a:pt x="5844137" y="1966833"/>
                  <a:pt x="5831128" y="1968382"/>
                </a:cubicBezTo>
                <a:lnTo>
                  <a:pt x="5817261" y="1966124"/>
                </a:lnTo>
                <a:lnTo>
                  <a:pt x="5806791" y="1974713"/>
                </a:lnTo>
                <a:lnTo>
                  <a:pt x="5762574" y="1976973"/>
                </a:lnTo>
                <a:lnTo>
                  <a:pt x="5747297" y="1970252"/>
                </a:lnTo>
                <a:lnTo>
                  <a:pt x="5733169" y="1965433"/>
                </a:lnTo>
                <a:lnTo>
                  <a:pt x="5731338" y="1965447"/>
                </a:lnTo>
                <a:lnTo>
                  <a:pt x="5712957" y="1965596"/>
                </a:lnTo>
                <a:lnTo>
                  <a:pt x="5678760" y="1965873"/>
                </a:lnTo>
                <a:cubicBezTo>
                  <a:pt x="5656934" y="1966331"/>
                  <a:pt x="5634795" y="1967772"/>
                  <a:pt x="5612457" y="1972287"/>
                </a:cubicBezTo>
                <a:cubicBezTo>
                  <a:pt x="5527023" y="1949966"/>
                  <a:pt x="5534401" y="1947926"/>
                  <a:pt x="5462439" y="1941766"/>
                </a:cubicBezTo>
                <a:cubicBezTo>
                  <a:pt x="5427425" y="1917624"/>
                  <a:pt x="5291183" y="1960519"/>
                  <a:pt x="5249426" y="1957993"/>
                </a:cubicBezTo>
                <a:cubicBezTo>
                  <a:pt x="5146406" y="1973328"/>
                  <a:pt x="4927624" y="2044719"/>
                  <a:pt x="4795460" y="2018541"/>
                </a:cubicBezTo>
                <a:cubicBezTo>
                  <a:pt x="4762844" y="2022395"/>
                  <a:pt x="4718233" y="2031407"/>
                  <a:pt x="4698875" y="2031693"/>
                </a:cubicBezTo>
                <a:lnTo>
                  <a:pt x="4635334" y="2035504"/>
                </a:lnTo>
                <a:lnTo>
                  <a:pt x="4529228" y="2076609"/>
                </a:lnTo>
                <a:cubicBezTo>
                  <a:pt x="4475152" y="2050383"/>
                  <a:pt x="4475600" y="2080729"/>
                  <a:pt x="4408461" y="2090939"/>
                </a:cubicBezTo>
                <a:cubicBezTo>
                  <a:pt x="4383821" y="2082708"/>
                  <a:pt x="4268804" y="2082966"/>
                  <a:pt x="4254651" y="2101730"/>
                </a:cubicBezTo>
                <a:cubicBezTo>
                  <a:pt x="4238862" y="2106286"/>
                  <a:pt x="4220313" y="2100544"/>
                  <a:pt x="4213233" y="2120326"/>
                </a:cubicBezTo>
                <a:cubicBezTo>
                  <a:pt x="4201430" y="2144259"/>
                  <a:pt x="4145731" y="2110137"/>
                  <a:pt x="4153938" y="2137520"/>
                </a:cubicBezTo>
                <a:cubicBezTo>
                  <a:pt x="4114396" y="2114195"/>
                  <a:pt x="4083806" y="2164553"/>
                  <a:pt x="4050969" y="2177971"/>
                </a:cubicBezTo>
                <a:cubicBezTo>
                  <a:pt x="4019767" y="2177378"/>
                  <a:pt x="4005088" y="2190554"/>
                  <a:pt x="3933162" y="2199509"/>
                </a:cubicBezTo>
                <a:cubicBezTo>
                  <a:pt x="3898830" y="2172322"/>
                  <a:pt x="3861284" y="2221170"/>
                  <a:pt x="3797609" y="2185813"/>
                </a:cubicBezTo>
                <a:cubicBezTo>
                  <a:pt x="3795667" y="2189772"/>
                  <a:pt x="3776702" y="2186188"/>
                  <a:pt x="3723511" y="2185401"/>
                </a:cubicBezTo>
                <a:cubicBezTo>
                  <a:pt x="3670320" y="2184613"/>
                  <a:pt x="3558625" y="2184230"/>
                  <a:pt x="3478465" y="2181087"/>
                </a:cubicBezTo>
                <a:cubicBezTo>
                  <a:pt x="3387474" y="2181789"/>
                  <a:pt x="3428499" y="2219948"/>
                  <a:pt x="3308996" y="2177978"/>
                </a:cubicBezTo>
                <a:cubicBezTo>
                  <a:pt x="3299910" y="2200517"/>
                  <a:pt x="3285785" y="2202748"/>
                  <a:pt x="3260282" y="2194479"/>
                </a:cubicBezTo>
                <a:cubicBezTo>
                  <a:pt x="3216295" y="2196427"/>
                  <a:pt x="3227371" y="2250251"/>
                  <a:pt x="3178557" y="2221451"/>
                </a:cubicBezTo>
                <a:cubicBezTo>
                  <a:pt x="3146795" y="2234329"/>
                  <a:pt x="3117401" y="2220418"/>
                  <a:pt x="3097074" y="2229837"/>
                </a:cubicBezTo>
                <a:lnTo>
                  <a:pt x="3029944" y="2248531"/>
                </a:lnTo>
                <a:cubicBezTo>
                  <a:pt x="2992804" y="2254069"/>
                  <a:pt x="2982389" y="2213943"/>
                  <a:pt x="2964870" y="2251389"/>
                </a:cubicBezTo>
                <a:lnTo>
                  <a:pt x="2931496" y="2243024"/>
                </a:lnTo>
                <a:lnTo>
                  <a:pt x="2892959" y="2233969"/>
                </a:lnTo>
                <a:cubicBezTo>
                  <a:pt x="2872669" y="2227791"/>
                  <a:pt x="2882203" y="2234774"/>
                  <a:pt x="2839074" y="2225008"/>
                </a:cubicBezTo>
                <a:cubicBezTo>
                  <a:pt x="2811442" y="2251884"/>
                  <a:pt x="2766379" y="2232117"/>
                  <a:pt x="2693779" y="2231570"/>
                </a:cubicBezTo>
                <a:lnTo>
                  <a:pt x="2523799" y="2236547"/>
                </a:lnTo>
                <a:cubicBezTo>
                  <a:pt x="2466172" y="2242686"/>
                  <a:pt x="2414634" y="2227724"/>
                  <a:pt x="2340069" y="2220699"/>
                </a:cubicBezTo>
                <a:cubicBezTo>
                  <a:pt x="2265503" y="2213674"/>
                  <a:pt x="2139796" y="2191971"/>
                  <a:pt x="2076408" y="2194398"/>
                </a:cubicBezTo>
                <a:cubicBezTo>
                  <a:pt x="2032508" y="2197562"/>
                  <a:pt x="2027933" y="2185141"/>
                  <a:pt x="1983593" y="2219360"/>
                </a:cubicBezTo>
                <a:cubicBezTo>
                  <a:pt x="1947094" y="2209205"/>
                  <a:pt x="1890960" y="2218305"/>
                  <a:pt x="1853105" y="2214141"/>
                </a:cubicBezTo>
                <a:cubicBezTo>
                  <a:pt x="1825748" y="2216625"/>
                  <a:pt x="1783192" y="2179879"/>
                  <a:pt x="1748511" y="2178472"/>
                </a:cubicBezTo>
                <a:cubicBezTo>
                  <a:pt x="1703498" y="2196202"/>
                  <a:pt x="1694831" y="2157630"/>
                  <a:pt x="1633422" y="2143415"/>
                </a:cubicBezTo>
                <a:cubicBezTo>
                  <a:pt x="1607630" y="2161065"/>
                  <a:pt x="1579060" y="2145077"/>
                  <a:pt x="1558946" y="2128843"/>
                </a:cubicBezTo>
                <a:cubicBezTo>
                  <a:pt x="1499069" y="2134267"/>
                  <a:pt x="1452565" y="2133855"/>
                  <a:pt x="1385344" y="2124817"/>
                </a:cubicBezTo>
                <a:cubicBezTo>
                  <a:pt x="1312492" y="2145463"/>
                  <a:pt x="1299315" y="2122756"/>
                  <a:pt x="1227473" y="2113291"/>
                </a:cubicBezTo>
                <a:cubicBezTo>
                  <a:pt x="1199075" y="2120045"/>
                  <a:pt x="1149241" y="2095660"/>
                  <a:pt x="1088711" y="2097947"/>
                </a:cubicBezTo>
                <a:cubicBezTo>
                  <a:pt x="1048569" y="2095382"/>
                  <a:pt x="1091396" y="2061344"/>
                  <a:pt x="939259" y="2073411"/>
                </a:cubicBezTo>
                <a:cubicBezTo>
                  <a:pt x="930603" y="2080267"/>
                  <a:pt x="912274" y="2072716"/>
                  <a:pt x="914345" y="2063135"/>
                </a:cubicBezTo>
                <a:cubicBezTo>
                  <a:pt x="904674" y="2065915"/>
                  <a:pt x="881392" y="2083881"/>
                  <a:pt x="879393" y="2068419"/>
                </a:cubicBezTo>
                <a:cubicBezTo>
                  <a:pt x="831068" y="2065554"/>
                  <a:pt x="782797" y="2073516"/>
                  <a:pt x="739242" y="2091539"/>
                </a:cubicBezTo>
                <a:cubicBezTo>
                  <a:pt x="713063" y="2085924"/>
                  <a:pt x="685973" y="2097939"/>
                  <a:pt x="628509" y="2108134"/>
                </a:cubicBezTo>
                <a:cubicBezTo>
                  <a:pt x="575136" y="2076613"/>
                  <a:pt x="570057" y="2131408"/>
                  <a:pt x="508046" y="2109851"/>
                </a:cubicBezTo>
                <a:cubicBezTo>
                  <a:pt x="473420" y="2105939"/>
                  <a:pt x="433697" y="2091842"/>
                  <a:pt x="408793" y="2105335"/>
                </a:cubicBezTo>
                <a:cubicBezTo>
                  <a:pt x="383633" y="2099507"/>
                  <a:pt x="299763" y="2118030"/>
                  <a:pt x="259142" y="2115883"/>
                </a:cubicBezTo>
                <a:cubicBezTo>
                  <a:pt x="191085" y="2103328"/>
                  <a:pt x="127146" y="2128850"/>
                  <a:pt x="91266" y="2135533"/>
                </a:cubicBezTo>
                <a:cubicBezTo>
                  <a:pt x="55346" y="2131669"/>
                  <a:pt x="37547" y="2122850"/>
                  <a:pt x="12251" y="2121489"/>
                </a:cubicBezTo>
                <a:lnTo>
                  <a:pt x="0" y="2122164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648FA-FD6C-866A-3965-2338F5838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7" y="609600"/>
            <a:ext cx="5915197" cy="1330519"/>
          </a:xfrm>
        </p:spPr>
        <p:txBody>
          <a:bodyPr>
            <a:normAutofit/>
          </a:bodyPr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4D00F-F4E8-603D-6712-E532B4F8E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7" y="2549718"/>
            <a:ext cx="5747857" cy="3552969"/>
          </a:xfrm>
        </p:spPr>
        <p:txBody>
          <a:bodyPr>
            <a:normAutofit/>
          </a:bodyPr>
          <a:lstStyle/>
          <a:p>
            <a:r>
              <a:rPr lang="en-US" sz="2000" dirty="0"/>
              <a:t>Ticket cost based on average market price</a:t>
            </a:r>
          </a:p>
          <a:p>
            <a:pPr lvl="1"/>
            <a:r>
              <a:rPr lang="en-US" sz="2000" dirty="0"/>
              <a:t>Does not account for difference in facilities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Which facilities can Big Mountain Resort remove to cut costs and add to maintain or increase ticket price through customer valuation of its facilities by the end of next season?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BFFEA99-E831-4C3B-8D16-0EA4AB33F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5584" y="610517"/>
            <a:ext cx="4010943" cy="563696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B94D2BFC-1BD6-6663-1631-53AE113164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968" r="29016" b="2"/>
          <a:stretch/>
        </p:blipFill>
        <p:spPr>
          <a:xfrm>
            <a:off x="7761092" y="771383"/>
            <a:ext cx="3684567" cy="5311922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B9FD11D-7561-43C8-BE54-00D7DCF0E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5391" y="5800300"/>
            <a:ext cx="5736610" cy="1057702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4114838 w 5741575"/>
              <a:gd name="connsiteY74" fmla="*/ 238165 h 955271"/>
              <a:gd name="connsiteX75" fmla="*/ 4271023 w 5741575"/>
              <a:gd name="connsiteY75" fmla="*/ 241959 h 955271"/>
              <a:gd name="connsiteX76" fmla="*/ 4367397 w 5741575"/>
              <a:gd name="connsiteY76" fmla="*/ 271442 h 955271"/>
              <a:gd name="connsiteX77" fmla="*/ 4495366 w 5741575"/>
              <a:gd name="connsiteY77" fmla="*/ 271618 h 955271"/>
              <a:gd name="connsiteX78" fmla="*/ 4517347 w 5741575"/>
              <a:gd name="connsiteY78" fmla="*/ 275639 h 955271"/>
              <a:gd name="connsiteX79" fmla="*/ 4546116 w 5741575"/>
              <a:gd name="connsiteY79" fmla="*/ 268568 h 955271"/>
              <a:gd name="connsiteX80" fmla="*/ 4661259 w 5741575"/>
              <a:gd name="connsiteY80" fmla="*/ 238966 h 955271"/>
              <a:gd name="connsiteX81" fmla="*/ 4750403 w 5741575"/>
              <a:gd name="connsiteY81" fmla="*/ 204364 h 955271"/>
              <a:gd name="connsiteX82" fmla="*/ 4867614 w 5741575"/>
              <a:gd name="connsiteY82" fmla="*/ 208668 h 955271"/>
              <a:gd name="connsiteX83" fmla="*/ 4937036 w 5741575"/>
              <a:gd name="connsiteY83" fmla="*/ 195446 h 955271"/>
              <a:gd name="connsiteX84" fmla="*/ 5047626 w 5741575"/>
              <a:gd name="connsiteY84" fmla="*/ 149604 h 955271"/>
              <a:gd name="connsiteX85" fmla="*/ 5200247 w 5741575"/>
              <a:gd name="connsiteY85" fmla="*/ 142695 h 955271"/>
              <a:gd name="connsiteX86" fmla="*/ 5235691 w 5741575"/>
              <a:gd name="connsiteY86" fmla="*/ 173330 h 955271"/>
              <a:gd name="connsiteX87" fmla="*/ 5280133 w 5741575"/>
              <a:gd name="connsiteY87" fmla="*/ 189342 h 955271"/>
              <a:gd name="connsiteX88" fmla="*/ 5291963 w 5741575"/>
              <a:gd name="connsiteY88" fmla="*/ 139446 h 955271"/>
              <a:gd name="connsiteX89" fmla="*/ 5418472 w 5741575"/>
              <a:gd name="connsiteY89" fmla="*/ 89163 h 955271"/>
              <a:gd name="connsiteX90" fmla="*/ 5482354 w 5741575"/>
              <a:gd name="connsiteY90" fmla="*/ 69470 h 955271"/>
              <a:gd name="connsiteX91" fmla="*/ 5583280 w 5741575"/>
              <a:gd name="connsiteY91" fmla="*/ 49787 h 955271"/>
              <a:gd name="connsiteX92" fmla="*/ 5613766 w 5741575"/>
              <a:gd name="connsiteY92" fmla="*/ 41855 h 955271"/>
              <a:gd name="connsiteX93" fmla="*/ 5684952 w 5741575"/>
              <a:gd name="connsiteY93" fmla="*/ 26088 h 955271"/>
              <a:gd name="connsiteX94" fmla="*/ 5741575 w 5741575"/>
              <a:gd name="connsiteY94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873778 w 5741575"/>
              <a:gd name="connsiteY38" fmla="*/ 530130 h 955271"/>
              <a:gd name="connsiteX39" fmla="*/ 1988411 w 5741575"/>
              <a:gd name="connsiteY39" fmla="*/ 491599 h 955271"/>
              <a:gd name="connsiteX40" fmla="*/ 2085507 w 5741575"/>
              <a:gd name="connsiteY40" fmla="*/ 498527 h 955271"/>
              <a:gd name="connsiteX41" fmla="*/ 2090767 w 5741575"/>
              <a:gd name="connsiteY41" fmla="*/ 490616 h 955271"/>
              <a:gd name="connsiteX42" fmla="*/ 2151143 w 5741575"/>
              <a:gd name="connsiteY42" fmla="*/ 478332 h 955271"/>
              <a:gd name="connsiteX43" fmla="*/ 2378710 w 5741575"/>
              <a:gd name="connsiteY43" fmla="*/ 477570 h 955271"/>
              <a:gd name="connsiteX44" fmla="*/ 2496256 w 5741575"/>
              <a:gd name="connsiteY44" fmla="*/ 452396 h 955271"/>
              <a:gd name="connsiteX45" fmla="*/ 2535387 w 5741575"/>
              <a:gd name="connsiteY45" fmla="*/ 436645 h 955271"/>
              <a:gd name="connsiteX46" fmla="*/ 2601109 w 5741575"/>
              <a:gd name="connsiteY46" fmla="*/ 410678 h 955271"/>
              <a:gd name="connsiteX47" fmla="*/ 2643855 w 5741575"/>
              <a:gd name="connsiteY47" fmla="*/ 374482 h 955271"/>
              <a:gd name="connsiteX48" fmla="*/ 2657726 w 5741575"/>
              <a:gd name="connsiteY48" fmla="*/ 365841 h 955271"/>
              <a:gd name="connsiteX49" fmla="*/ 2687125 w 5741575"/>
              <a:gd name="connsiteY49" fmla="*/ 366820 h 955271"/>
              <a:gd name="connsiteX50" fmla="*/ 2697479 w 5741575"/>
              <a:gd name="connsiteY50" fmla="*/ 361430 h 955271"/>
              <a:gd name="connsiteX51" fmla="*/ 2701547 w 5741575"/>
              <a:gd name="connsiteY51" fmla="*/ 361545 h 955271"/>
              <a:gd name="connsiteX52" fmla="*/ 2711054 w 5741575"/>
              <a:gd name="connsiteY52" fmla="*/ 360597 h 955271"/>
              <a:gd name="connsiteX53" fmla="*/ 2710438 w 5741575"/>
              <a:gd name="connsiteY53" fmla="*/ 366958 h 955271"/>
              <a:gd name="connsiteX54" fmla="*/ 2722936 w 5741575"/>
              <a:gd name="connsiteY54" fmla="*/ 377633 h 955271"/>
              <a:gd name="connsiteX55" fmla="*/ 2777227 w 5741575"/>
              <a:gd name="connsiteY55" fmla="*/ 368972 h 955271"/>
              <a:gd name="connsiteX56" fmla="*/ 2779510 w 5741575"/>
              <a:gd name="connsiteY56" fmla="*/ 361652 h 955271"/>
              <a:gd name="connsiteX57" fmla="*/ 2786278 w 5741575"/>
              <a:gd name="connsiteY57" fmla="*/ 359869 h 955271"/>
              <a:gd name="connsiteX58" fmla="*/ 2792101 w 5741575"/>
              <a:gd name="connsiteY58" fmla="*/ 365927 h 955271"/>
              <a:gd name="connsiteX59" fmla="*/ 2885545 w 5741575"/>
              <a:gd name="connsiteY59" fmla="*/ 372818 h 955271"/>
              <a:gd name="connsiteX60" fmla="*/ 3009558 w 5741575"/>
              <a:gd name="connsiteY60" fmla="*/ 370573 h 955271"/>
              <a:gd name="connsiteX61" fmla="*/ 3095010 w 5741575"/>
              <a:gd name="connsiteY61" fmla="*/ 332454 h 955271"/>
              <a:gd name="connsiteX62" fmla="*/ 3103742 w 5741575"/>
              <a:gd name="connsiteY62" fmla="*/ 337974 h 955271"/>
              <a:gd name="connsiteX63" fmla="*/ 3165093 w 5741575"/>
              <a:gd name="connsiteY63" fmla="*/ 329459 h 955271"/>
              <a:gd name="connsiteX64" fmla="*/ 3373785 w 5741575"/>
              <a:gd name="connsiteY64" fmla="*/ 255680 h 955271"/>
              <a:gd name="connsiteX65" fmla="*/ 3493851 w 5741575"/>
              <a:gd name="connsiteY65" fmla="*/ 240255 h 955271"/>
              <a:gd name="connsiteX66" fmla="*/ 3537470 w 5741575"/>
              <a:gd name="connsiteY66" fmla="*/ 241867 h 955271"/>
              <a:gd name="connsiteX67" fmla="*/ 3610489 w 5741575"/>
              <a:gd name="connsiteY67" fmla="*/ 244128 h 955271"/>
              <a:gd name="connsiteX68" fmla="*/ 3667539 w 5741575"/>
              <a:gd name="connsiteY68" fmla="*/ 263271 h 955271"/>
              <a:gd name="connsiteX69" fmla="*/ 3727614 w 5741575"/>
              <a:gd name="connsiteY69" fmla="*/ 258245 h 955271"/>
              <a:gd name="connsiteX70" fmla="*/ 3738369 w 5741575"/>
              <a:gd name="connsiteY70" fmla="*/ 234506 h 955271"/>
              <a:gd name="connsiteX71" fmla="*/ 3803670 w 5741575"/>
              <a:gd name="connsiteY71" fmla="*/ 236457 h 955271"/>
              <a:gd name="connsiteX72" fmla="*/ 3903080 w 5741575"/>
              <a:gd name="connsiteY72" fmla="*/ 241890 h 955271"/>
              <a:gd name="connsiteX73" fmla="*/ 4114838 w 5741575"/>
              <a:gd name="connsiteY73" fmla="*/ 238165 h 955271"/>
              <a:gd name="connsiteX74" fmla="*/ 4271023 w 5741575"/>
              <a:gd name="connsiteY74" fmla="*/ 241959 h 955271"/>
              <a:gd name="connsiteX75" fmla="*/ 4367397 w 5741575"/>
              <a:gd name="connsiteY75" fmla="*/ 271442 h 955271"/>
              <a:gd name="connsiteX76" fmla="*/ 4495366 w 5741575"/>
              <a:gd name="connsiteY76" fmla="*/ 271618 h 955271"/>
              <a:gd name="connsiteX77" fmla="*/ 4517347 w 5741575"/>
              <a:gd name="connsiteY77" fmla="*/ 275639 h 955271"/>
              <a:gd name="connsiteX78" fmla="*/ 4546116 w 5741575"/>
              <a:gd name="connsiteY78" fmla="*/ 268568 h 955271"/>
              <a:gd name="connsiteX79" fmla="*/ 4661259 w 5741575"/>
              <a:gd name="connsiteY79" fmla="*/ 238966 h 955271"/>
              <a:gd name="connsiteX80" fmla="*/ 4750403 w 5741575"/>
              <a:gd name="connsiteY80" fmla="*/ 204364 h 955271"/>
              <a:gd name="connsiteX81" fmla="*/ 4867614 w 5741575"/>
              <a:gd name="connsiteY81" fmla="*/ 208668 h 955271"/>
              <a:gd name="connsiteX82" fmla="*/ 4937036 w 5741575"/>
              <a:gd name="connsiteY82" fmla="*/ 195446 h 955271"/>
              <a:gd name="connsiteX83" fmla="*/ 5047626 w 5741575"/>
              <a:gd name="connsiteY83" fmla="*/ 149604 h 955271"/>
              <a:gd name="connsiteX84" fmla="*/ 5200247 w 5741575"/>
              <a:gd name="connsiteY84" fmla="*/ 142695 h 955271"/>
              <a:gd name="connsiteX85" fmla="*/ 5235691 w 5741575"/>
              <a:gd name="connsiteY85" fmla="*/ 173330 h 955271"/>
              <a:gd name="connsiteX86" fmla="*/ 5280133 w 5741575"/>
              <a:gd name="connsiteY86" fmla="*/ 189342 h 955271"/>
              <a:gd name="connsiteX87" fmla="*/ 5291963 w 5741575"/>
              <a:gd name="connsiteY87" fmla="*/ 139446 h 955271"/>
              <a:gd name="connsiteX88" fmla="*/ 5418472 w 5741575"/>
              <a:gd name="connsiteY88" fmla="*/ 89163 h 955271"/>
              <a:gd name="connsiteX89" fmla="*/ 5482354 w 5741575"/>
              <a:gd name="connsiteY89" fmla="*/ 69470 h 955271"/>
              <a:gd name="connsiteX90" fmla="*/ 5583280 w 5741575"/>
              <a:gd name="connsiteY90" fmla="*/ 49787 h 955271"/>
              <a:gd name="connsiteX91" fmla="*/ 5613766 w 5741575"/>
              <a:gd name="connsiteY91" fmla="*/ 41855 h 955271"/>
              <a:gd name="connsiteX92" fmla="*/ 5684952 w 5741575"/>
              <a:gd name="connsiteY92" fmla="*/ 26088 h 955271"/>
              <a:gd name="connsiteX93" fmla="*/ 5741575 w 5741575"/>
              <a:gd name="connsiteY93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924063 w 5741575"/>
              <a:gd name="connsiteY24" fmla="*/ 770210 h 955271"/>
              <a:gd name="connsiteX25" fmla="*/ 1212574 w 5741575"/>
              <a:gd name="connsiteY25" fmla="*/ 724238 h 955271"/>
              <a:gd name="connsiteX26" fmla="*/ 1280768 w 5741575"/>
              <a:gd name="connsiteY26" fmla="*/ 699122 h 955271"/>
              <a:gd name="connsiteX27" fmla="*/ 1352027 w 5741575"/>
              <a:gd name="connsiteY27" fmla="*/ 704323 h 955271"/>
              <a:gd name="connsiteX28" fmla="*/ 1374314 w 5741575"/>
              <a:gd name="connsiteY28" fmla="*/ 688815 h 955271"/>
              <a:gd name="connsiteX29" fmla="*/ 1378034 w 5741575"/>
              <a:gd name="connsiteY29" fmla="*/ 685842 h 955271"/>
              <a:gd name="connsiteX30" fmla="*/ 1395604 w 5741575"/>
              <a:gd name="connsiteY30" fmla="*/ 680460 h 955271"/>
              <a:gd name="connsiteX31" fmla="*/ 1397206 w 5741575"/>
              <a:gd name="connsiteY31" fmla="*/ 670793 h 955271"/>
              <a:gd name="connsiteX32" fmla="*/ 1421250 w 5741575"/>
              <a:gd name="connsiteY32" fmla="*/ 656855 h 955271"/>
              <a:gd name="connsiteX33" fmla="*/ 1454524 w 5741575"/>
              <a:gd name="connsiteY33" fmla="*/ 649224 h 955271"/>
              <a:gd name="connsiteX34" fmla="*/ 1616217 w 5741575"/>
              <a:gd name="connsiteY34" fmla="*/ 622107 h 955271"/>
              <a:gd name="connsiteX35" fmla="*/ 1710928 w 5741575"/>
              <a:gd name="connsiteY35" fmla="*/ 600666 h 955271"/>
              <a:gd name="connsiteX36" fmla="*/ 1743718 w 5741575"/>
              <a:gd name="connsiteY36" fmla="*/ 584327 h 955271"/>
              <a:gd name="connsiteX37" fmla="*/ 1873778 w 5741575"/>
              <a:gd name="connsiteY37" fmla="*/ 530130 h 955271"/>
              <a:gd name="connsiteX38" fmla="*/ 1988411 w 5741575"/>
              <a:gd name="connsiteY38" fmla="*/ 491599 h 955271"/>
              <a:gd name="connsiteX39" fmla="*/ 2085507 w 5741575"/>
              <a:gd name="connsiteY39" fmla="*/ 498527 h 955271"/>
              <a:gd name="connsiteX40" fmla="*/ 2090767 w 5741575"/>
              <a:gd name="connsiteY40" fmla="*/ 490616 h 955271"/>
              <a:gd name="connsiteX41" fmla="*/ 2151143 w 5741575"/>
              <a:gd name="connsiteY41" fmla="*/ 478332 h 955271"/>
              <a:gd name="connsiteX42" fmla="*/ 2378710 w 5741575"/>
              <a:gd name="connsiteY42" fmla="*/ 477570 h 955271"/>
              <a:gd name="connsiteX43" fmla="*/ 2496256 w 5741575"/>
              <a:gd name="connsiteY43" fmla="*/ 452396 h 955271"/>
              <a:gd name="connsiteX44" fmla="*/ 2535387 w 5741575"/>
              <a:gd name="connsiteY44" fmla="*/ 436645 h 955271"/>
              <a:gd name="connsiteX45" fmla="*/ 2601109 w 5741575"/>
              <a:gd name="connsiteY45" fmla="*/ 410678 h 955271"/>
              <a:gd name="connsiteX46" fmla="*/ 2643855 w 5741575"/>
              <a:gd name="connsiteY46" fmla="*/ 374482 h 955271"/>
              <a:gd name="connsiteX47" fmla="*/ 2657726 w 5741575"/>
              <a:gd name="connsiteY47" fmla="*/ 365841 h 955271"/>
              <a:gd name="connsiteX48" fmla="*/ 2687125 w 5741575"/>
              <a:gd name="connsiteY48" fmla="*/ 366820 h 955271"/>
              <a:gd name="connsiteX49" fmla="*/ 2697479 w 5741575"/>
              <a:gd name="connsiteY49" fmla="*/ 361430 h 955271"/>
              <a:gd name="connsiteX50" fmla="*/ 2701547 w 5741575"/>
              <a:gd name="connsiteY50" fmla="*/ 361545 h 955271"/>
              <a:gd name="connsiteX51" fmla="*/ 2711054 w 5741575"/>
              <a:gd name="connsiteY51" fmla="*/ 360597 h 955271"/>
              <a:gd name="connsiteX52" fmla="*/ 2710438 w 5741575"/>
              <a:gd name="connsiteY52" fmla="*/ 366958 h 955271"/>
              <a:gd name="connsiteX53" fmla="*/ 2722936 w 5741575"/>
              <a:gd name="connsiteY53" fmla="*/ 377633 h 955271"/>
              <a:gd name="connsiteX54" fmla="*/ 2777227 w 5741575"/>
              <a:gd name="connsiteY54" fmla="*/ 368972 h 955271"/>
              <a:gd name="connsiteX55" fmla="*/ 2779510 w 5741575"/>
              <a:gd name="connsiteY55" fmla="*/ 361652 h 955271"/>
              <a:gd name="connsiteX56" fmla="*/ 2786278 w 5741575"/>
              <a:gd name="connsiteY56" fmla="*/ 359869 h 955271"/>
              <a:gd name="connsiteX57" fmla="*/ 2792101 w 5741575"/>
              <a:gd name="connsiteY57" fmla="*/ 365927 h 955271"/>
              <a:gd name="connsiteX58" fmla="*/ 2885545 w 5741575"/>
              <a:gd name="connsiteY58" fmla="*/ 372818 h 955271"/>
              <a:gd name="connsiteX59" fmla="*/ 3009558 w 5741575"/>
              <a:gd name="connsiteY59" fmla="*/ 370573 h 955271"/>
              <a:gd name="connsiteX60" fmla="*/ 3095010 w 5741575"/>
              <a:gd name="connsiteY60" fmla="*/ 332454 h 955271"/>
              <a:gd name="connsiteX61" fmla="*/ 3103742 w 5741575"/>
              <a:gd name="connsiteY61" fmla="*/ 337974 h 955271"/>
              <a:gd name="connsiteX62" fmla="*/ 3165093 w 5741575"/>
              <a:gd name="connsiteY62" fmla="*/ 329459 h 955271"/>
              <a:gd name="connsiteX63" fmla="*/ 3373785 w 5741575"/>
              <a:gd name="connsiteY63" fmla="*/ 255680 h 955271"/>
              <a:gd name="connsiteX64" fmla="*/ 3493851 w 5741575"/>
              <a:gd name="connsiteY64" fmla="*/ 240255 h 955271"/>
              <a:gd name="connsiteX65" fmla="*/ 3537470 w 5741575"/>
              <a:gd name="connsiteY65" fmla="*/ 241867 h 955271"/>
              <a:gd name="connsiteX66" fmla="*/ 3610489 w 5741575"/>
              <a:gd name="connsiteY66" fmla="*/ 244128 h 955271"/>
              <a:gd name="connsiteX67" fmla="*/ 3667539 w 5741575"/>
              <a:gd name="connsiteY67" fmla="*/ 263271 h 955271"/>
              <a:gd name="connsiteX68" fmla="*/ 3727614 w 5741575"/>
              <a:gd name="connsiteY68" fmla="*/ 258245 h 955271"/>
              <a:gd name="connsiteX69" fmla="*/ 3738369 w 5741575"/>
              <a:gd name="connsiteY69" fmla="*/ 234506 h 955271"/>
              <a:gd name="connsiteX70" fmla="*/ 3803670 w 5741575"/>
              <a:gd name="connsiteY70" fmla="*/ 236457 h 955271"/>
              <a:gd name="connsiteX71" fmla="*/ 3903080 w 5741575"/>
              <a:gd name="connsiteY71" fmla="*/ 241890 h 955271"/>
              <a:gd name="connsiteX72" fmla="*/ 4114838 w 5741575"/>
              <a:gd name="connsiteY72" fmla="*/ 238165 h 955271"/>
              <a:gd name="connsiteX73" fmla="*/ 4271023 w 5741575"/>
              <a:gd name="connsiteY73" fmla="*/ 241959 h 955271"/>
              <a:gd name="connsiteX74" fmla="*/ 4367397 w 5741575"/>
              <a:gd name="connsiteY74" fmla="*/ 271442 h 955271"/>
              <a:gd name="connsiteX75" fmla="*/ 4495366 w 5741575"/>
              <a:gd name="connsiteY75" fmla="*/ 271618 h 955271"/>
              <a:gd name="connsiteX76" fmla="*/ 4517347 w 5741575"/>
              <a:gd name="connsiteY76" fmla="*/ 275639 h 955271"/>
              <a:gd name="connsiteX77" fmla="*/ 4546116 w 5741575"/>
              <a:gd name="connsiteY77" fmla="*/ 268568 h 955271"/>
              <a:gd name="connsiteX78" fmla="*/ 4661259 w 5741575"/>
              <a:gd name="connsiteY78" fmla="*/ 238966 h 955271"/>
              <a:gd name="connsiteX79" fmla="*/ 4750403 w 5741575"/>
              <a:gd name="connsiteY79" fmla="*/ 204364 h 955271"/>
              <a:gd name="connsiteX80" fmla="*/ 4867614 w 5741575"/>
              <a:gd name="connsiteY80" fmla="*/ 208668 h 955271"/>
              <a:gd name="connsiteX81" fmla="*/ 4937036 w 5741575"/>
              <a:gd name="connsiteY81" fmla="*/ 195446 h 955271"/>
              <a:gd name="connsiteX82" fmla="*/ 5047626 w 5741575"/>
              <a:gd name="connsiteY82" fmla="*/ 149604 h 955271"/>
              <a:gd name="connsiteX83" fmla="*/ 5200247 w 5741575"/>
              <a:gd name="connsiteY83" fmla="*/ 142695 h 955271"/>
              <a:gd name="connsiteX84" fmla="*/ 5235691 w 5741575"/>
              <a:gd name="connsiteY84" fmla="*/ 173330 h 955271"/>
              <a:gd name="connsiteX85" fmla="*/ 5280133 w 5741575"/>
              <a:gd name="connsiteY85" fmla="*/ 189342 h 955271"/>
              <a:gd name="connsiteX86" fmla="*/ 5291963 w 5741575"/>
              <a:gd name="connsiteY86" fmla="*/ 139446 h 955271"/>
              <a:gd name="connsiteX87" fmla="*/ 5418472 w 5741575"/>
              <a:gd name="connsiteY87" fmla="*/ 89163 h 955271"/>
              <a:gd name="connsiteX88" fmla="*/ 5482354 w 5741575"/>
              <a:gd name="connsiteY88" fmla="*/ 69470 h 955271"/>
              <a:gd name="connsiteX89" fmla="*/ 5583280 w 5741575"/>
              <a:gd name="connsiteY89" fmla="*/ 49787 h 955271"/>
              <a:gd name="connsiteX90" fmla="*/ 5613766 w 5741575"/>
              <a:gd name="connsiteY90" fmla="*/ 41855 h 955271"/>
              <a:gd name="connsiteX91" fmla="*/ 5684952 w 5741575"/>
              <a:gd name="connsiteY91" fmla="*/ 26088 h 955271"/>
              <a:gd name="connsiteX92" fmla="*/ 5741575 w 5741575"/>
              <a:gd name="connsiteY9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924063 w 5741575"/>
              <a:gd name="connsiteY24" fmla="*/ 770210 h 955271"/>
              <a:gd name="connsiteX25" fmla="*/ 1212574 w 5741575"/>
              <a:gd name="connsiteY25" fmla="*/ 724238 h 955271"/>
              <a:gd name="connsiteX26" fmla="*/ 1280768 w 5741575"/>
              <a:gd name="connsiteY26" fmla="*/ 699122 h 955271"/>
              <a:gd name="connsiteX27" fmla="*/ 1352027 w 5741575"/>
              <a:gd name="connsiteY27" fmla="*/ 704323 h 955271"/>
              <a:gd name="connsiteX28" fmla="*/ 1374314 w 5741575"/>
              <a:gd name="connsiteY28" fmla="*/ 688815 h 955271"/>
              <a:gd name="connsiteX29" fmla="*/ 1378034 w 5741575"/>
              <a:gd name="connsiteY29" fmla="*/ 685842 h 955271"/>
              <a:gd name="connsiteX30" fmla="*/ 1395604 w 5741575"/>
              <a:gd name="connsiteY30" fmla="*/ 680460 h 955271"/>
              <a:gd name="connsiteX31" fmla="*/ 1397206 w 5741575"/>
              <a:gd name="connsiteY31" fmla="*/ 670793 h 955271"/>
              <a:gd name="connsiteX32" fmla="*/ 1421250 w 5741575"/>
              <a:gd name="connsiteY32" fmla="*/ 656855 h 955271"/>
              <a:gd name="connsiteX33" fmla="*/ 1454524 w 5741575"/>
              <a:gd name="connsiteY33" fmla="*/ 649224 h 955271"/>
              <a:gd name="connsiteX34" fmla="*/ 1616217 w 5741575"/>
              <a:gd name="connsiteY34" fmla="*/ 622107 h 955271"/>
              <a:gd name="connsiteX35" fmla="*/ 1710928 w 5741575"/>
              <a:gd name="connsiteY35" fmla="*/ 600666 h 955271"/>
              <a:gd name="connsiteX36" fmla="*/ 1743718 w 5741575"/>
              <a:gd name="connsiteY36" fmla="*/ 584327 h 955271"/>
              <a:gd name="connsiteX37" fmla="*/ 1873778 w 5741575"/>
              <a:gd name="connsiteY37" fmla="*/ 530130 h 955271"/>
              <a:gd name="connsiteX38" fmla="*/ 1988411 w 5741575"/>
              <a:gd name="connsiteY38" fmla="*/ 491599 h 955271"/>
              <a:gd name="connsiteX39" fmla="*/ 2085507 w 5741575"/>
              <a:gd name="connsiteY39" fmla="*/ 498527 h 955271"/>
              <a:gd name="connsiteX40" fmla="*/ 2090767 w 5741575"/>
              <a:gd name="connsiteY40" fmla="*/ 490616 h 955271"/>
              <a:gd name="connsiteX41" fmla="*/ 2151143 w 5741575"/>
              <a:gd name="connsiteY41" fmla="*/ 478332 h 955271"/>
              <a:gd name="connsiteX42" fmla="*/ 2378710 w 5741575"/>
              <a:gd name="connsiteY42" fmla="*/ 477570 h 955271"/>
              <a:gd name="connsiteX43" fmla="*/ 2496256 w 5741575"/>
              <a:gd name="connsiteY43" fmla="*/ 452396 h 955271"/>
              <a:gd name="connsiteX44" fmla="*/ 2535387 w 5741575"/>
              <a:gd name="connsiteY44" fmla="*/ 436645 h 955271"/>
              <a:gd name="connsiteX45" fmla="*/ 2601109 w 5741575"/>
              <a:gd name="connsiteY45" fmla="*/ 410678 h 955271"/>
              <a:gd name="connsiteX46" fmla="*/ 2643855 w 5741575"/>
              <a:gd name="connsiteY46" fmla="*/ 374482 h 955271"/>
              <a:gd name="connsiteX47" fmla="*/ 2657726 w 5741575"/>
              <a:gd name="connsiteY47" fmla="*/ 365841 h 955271"/>
              <a:gd name="connsiteX48" fmla="*/ 2687125 w 5741575"/>
              <a:gd name="connsiteY48" fmla="*/ 366820 h 955271"/>
              <a:gd name="connsiteX49" fmla="*/ 2697479 w 5741575"/>
              <a:gd name="connsiteY49" fmla="*/ 361430 h 955271"/>
              <a:gd name="connsiteX50" fmla="*/ 2701547 w 5741575"/>
              <a:gd name="connsiteY50" fmla="*/ 361545 h 955271"/>
              <a:gd name="connsiteX51" fmla="*/ 2711054 w 5741575"/>
              <a:gd name="connsiteY51" fmla="*/ 360597 h 955271"/>
              <a:gd name="connsiteX52" fmla="*/ 2710438 w 5741575"/>
              <a:gd name="connsiteY52" fmla="*/ 366958 h 955271"/>
              <a:gd name="connsiteX53" fmla="*/ 2722936 w 5741575"/>
              <a:gd name="connsiteY53" fmla="*/ 377633 h 955271"/>
              <a:gd name="connsiteX54" fmla="*/ 2777227 w 5741575"/>
              <a:gd name="connsiteY54" fmla="*/ 368972 h 955271"/>
              <a:gd name="connsiteX55" fmla="*/ 2779510 w 5741575"/>
              <a:gd name="connsiteY55" fmla="*/ 361652 h 955271"/>
              <a:gd name="connsiteX56" fmla="*/ 2786278 w 5741575"/>
              <a:gd name="connsiteY56" fmla="*/ 359869 h 955271"/>
              <a:gd name="connsiteX57" fmla="*/ 2792101 w 5741575"/>
              <a:gd name="connsiteY57" fmla="*/ 365927 h 955271"/>
              <a:gd name="connsiteX58" fmla="*/ 2885545 w 5741575"/>
              <a:gd name="connsiteY58" fmla="*/ 372818 h 955271"/>
              <a:gd name="connsiteX59" fmla="*/ 3009558 w 5741575"/>
              <a:gd name="connsiteY59" fmla="*/ 370573 h 955271"/>
              <a:gd name="connsiteX60" fmla="*/ 3095010 w 5741575"/>
              <a:gd name="connsiteY60" fmla="*/ 332454 h 955271"/>
              <a:gd name="connsiteX61" fmla="*/ 3103742 w 5741575"/>
              <a:gd name="connsiteY61" fmla="*/ 337974 h 955271"/>
              <a:gd name="connsiteX62" fmla="*/ 3165093 w 5741575"/>
              <a:gd name="connsiteY62" fmla="*/ 329459 h 955271"/>
              <a:gd name="connsiteX63" fmla="*/ 3373785 w 5741575"/>
              <a:gd name="connsiteY63" fmla="*/ 255680 h 955271"/>
              <a:gd name="connsiteX64" fmla="*/ 3493851 w 5741575"/>
              <a:gd name="connsiteY64" fmla="*/ 240255 h 955271"/>
              <a:gd name="connsiteX65" fmla="*/ 3537470 w 5741575"/>
              <a:gd name="connsiteY65" fmla="*/ 241867 h 955271"/>
              <a:gd name="connsiteX66" fmla="*/ 3610489 w 5741575"/>
              <a:gd name="connsiteY66" fmla="*/ 244128 h 955271"/>
              <a:gd name="connsiteX67" fmla="*/ 3667539 w 5741575"/>
              <a:gd name="connsiteY67" fmla="*/ 263271 h 955271"/>
              <a:gd name="connsiteX68" fmla="*/ 3727614 w 5741575"/>
              <a:gd name="connsiteY68" fmla="*/ 258245 h 955271"/>
              <a:gd name="connsiteX69" fmla="*/ 3738369 w 5741575"/>
              <a:gd name="connsiteY69" fmla="*/ 234506 h 955271"/>
              <a:gd name="connsiteX70" fmla="*/ 3803670 w 5741575"/>
              <a:gd name="connsiteY70" fmla="*/ 236457 h 955271"/>
              <a:gd name="connsiteX71" fmla="*/ 3903080 w 5741575"/>
              <a:gd name="connsiteY71" fmla="*/ 241890 h 955271"/>
              <a:gd name="connsiteX72" fmla="*/ 4114838 w 5741575"/>
              <a:gd name="connsiteY72" fmla="*/ 238165 h 955271"/>
              <a:gd name="connsiteX73" fmla="*/ 4271023 w 5741575"/>
              <a:gd name="connsiteY73" fmla="*/ 241959 h 955271"/>
              <a:gd name="connsiteX74" fmla="*/ 4367397 w 5741575"/>
              <a:gd name="connsiteY74" fmla="*/ 271442 h 955271"/>
              <a:gd name="connsiteX75" fmla="*/ 4495366 w 5741575"/>
              <a:gd name="connsiteY75" fmla="*/ 271618 h 955271"/>
              <a:gd name="connsiteX76" fmla="*/ 4517347 w 5741575"/>
              <a:gd name="connsiteY76" fmla="*/ 275639 h 955271"/>
              <a:gd name="connsiteX77" fmla="*/ 4546116 w 5741575"/>
              <a:gd name="connsiteY77" fmla="*/ 268568 h 955271"/>
              <a:gd name="connsiteX78" fmla="*/ 4661259 w 5741575"/>
              <a:gd name="connsiteY78" fmla="*/ 238966 h 955271"/>
              <a:gd name="connsiteX79" fmla="*/ 4750403 w 5741575"/>
              <a:gd name="connsiteY79" fmla="*/ 204364 h 955271"/>
              <a:gd name="connsiteX80" fmla="*/ 4867614 w 5741575"/>
              <a:gd name="connsiteY80" fmla="*/ 208668 h 955271"/>
              <a:gd name="connsiteX81" fmla="*/ 4937036 w 5741575"/>
              <a:gd name="connsiteY81" fmla="*/ 195446 h 955271"/>
              <a:gd name="connsiteX82" fmla="*/ 5047626 w 5741575"/>
              <a:gd name="connsiteY82" fmla="*/ 149604 h 955271"/>
              <a:gd name="connsiteX83" fmla="*/ 5200247 w 5741575"/>
              <a:gd name="connsiteY83" fmla="*/ 142695 h 955271"/>
              <a:gd name="connsiteX84" fmla="*/ 5235691 w 5741575"/>
              <a:gd name="connsiteY84" fmla="*/ 173330 h 955271"/>
              <a:gd name="connsiteX85" fmla="*/ 5280133 w 5741575"/>
              <a:gd name="connsiteY85" fmla="*/ 189342 h 955271"/>
              <a:gd name="connsiteX86" fmla="*/ 5291963 w 5741575"/>
              <a:gd name="connsiteY86" fmla="*/ 139446 h 955271"/>
              <a:gd name="connsiteX87" fmla="*/ 5418472 w 5741575"/>
              <a:gd name="connsiteY87" fmla="*/ 89163 h 955271"/>
              <a:gd name="connsiteX88" fmla="*/ 5482354 w 5741575"/>
              <a:gd name="connsiteY88" fmla="*/ 69470 h 955271"/>
              <a:gd name="connsiteX89" fmla="*/ 5583280 w 5741575"/>
              <a:gd name="connsiteY89" fmla="*/ 49787 h 955271"/>
              <a:gd name="connsiteX90" fmla="*/ 5613766 w 5741575"/>
              <a:gd name="connsiteY90" fmla="*/ 41855 h 955271"/>
              <a:gd name="connsiteX91" fmla="*/ 5684952 w 5741575"/>
              <a:gd name="connsiteY91" fmla="*/ 26088 h 955271"/>
              <a:gd name="connsiteX92" fmla="*/ 5741575 w 5741575"/>
              <a:gd name="connsiteY9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477637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84157 w 5741575"/>
              <a:gd name="connsiteY19" fmla="*/ 867971 h 955271"/>
              <a:gd name="connsiteX20" fmla="*/ 477637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306299 w 5741575"/>
              <a:gd name="connsiteY16" fmla="*/ 873609 h 955271"/>
              <a:gd name="connsiteX17" fmla="*/ 331571 w 5741575"/>
              <a:gd name="connsiteY17" fmla="*/ 869866 h 955271"/>
              <a:gd name="connsiteX18" fmla="*/ 384157 w 5741575"/>
              <a:gd name="connsiteY18" fmla="*/ 867971 h 955271"/>
              <a:gd name="connsiteX19" fmla="*/ 477637 w 5741575"/>
              <a:gd name="connsiteY19" fmla="*/ 870334 h 955271"/>
              <a:gd name="connsiteX20" fmla="*/ 570239 w 5741575"/>
              <a:gd name="connsiteY20" fmla="*/ 829596 h 955271"/>
              <a:gd name="connsiteX21" fmla="*/ 787156 w 5741575"/>
              <a:gd name="connsiteY21" fmla="*/ 838447 h 955271"/>
              <a:gd name="connsiteX22" fmla="*/ 948872 w 5741575"/>
              <a:gd name="connsiteY22" fmla="*/ 772201 h 955271"/>
              <a:gd name="connsiteX23" fmla="*/ 1127089 w 5741575"/>
              <a:gd name="connsiteY23" fmla="*/ 746926 h 955271"/>
              <a:gd name="connsiteX24" fmla="*/ 1220426 w 5741575"/>
              <a:gd name="connsiteY24" fmla="*/ 721810 h 955271"/>
              <a:gd name="connsiteX25" fmla="*/ 1306771 w 5741575"/>
              <a:gd name="connsiteY25" fmla="*/ 717936 h 955271"/>
              <a:gd name="connsiteX26" fmla="*/ 1374314 w 5741575"/>
              <a:gd name="connsiteY26" fmla="*/ 688815 h 955271"/>
              <a:gd name="connsiteX27" fmla="*/ 1378034 w 5741575"/>
              <a:gd name="connsiteY27" fmla="*/ 685842 h 955271"/>
              <a:gd name="connsiteX28" fmla="*/ 1395604 w 5741575"/>
              <a:gd name="connsiteY28" fmla="*/ 680460 h 955271"/>
              <a:gd name="connsiteX29" fmla="*/ 1397206 w 5741575"/>
              <a:gd name="connsiteY29" fmla="*/ 670793 h 955271"/>
              <a:gd name="connsiteX30" fmla="*/ 1421250 w 5741575"/>
              <a:gd name="connsiteY30" fmla="*/ 656855 h 955271"/>
              <a:gd name="connsiteX31" fmla="*/ 1454524 w 5741575"/>
              <a:gd name="connsiteY31" fmla="*/ 649224 h 955271"/>
              <a:gd name="connsiteX32" fmla="*/ 1616217 w 5741575"/>
              <a:gd name="connsiteY32" fmla="*/ 622107 h 955271"/>
              <a:gd name="connsiteX33" fmla="*/ 1710928 w 5741575"/>
              <a:gd name="connsiteY33" fmla="*/ 600666 h 955271"/>
              <a:gd name="connsiteX34" fmla="*/ 1743718 w 5741575"/>
              <a:gd name="connsiteY34" fmla="*/ 584327 h 955271"/>
              <a:gd name="connsiteX35" fmla="*/ 1873778 w 5741575"/>
              <a:gd name="connsiteY35" fmla="*/ 530130 h 955271"/>
              <a:gd name="connsiteX36" fmla="*/ 1988411 w 5741575"/>
              <a:gd name="connsiteY36" fmla="*/ 491599 h 955271"/>
              <a:gd name="connsiteX37" fmla="*/ 2085507 w 5741575"/>
              <a:gd name="connsiteY37" fmla="*/ 498527 h 955271"/>
              <a:gd name="connsiteX38" fmla="*/ 2090767 w 5741575"/>
              <a:gd name="connsiteY38" fmla="*/ 490616 h 955271"/>
              <a:gd name="connsiteX39" fmla="*/ 2151143 w 5741575"/>
              <a:gd name="connsiteY39" fmla="*/ 478332 h 955271"/>
              <a:gd name="connsiteX40" fmla="*/ 2378710 w 5741575"/>
              <a:gd name="connsiteY40" fmla="*/ 477570 h 955271"/>
              <a:gd name="connsiteX41" fmla="*/ 2496256 w 5741575"/>
              <a:gd name="connsiteY41" fmla="*/ 452396 h 955271"/>
              <a:gd name="connsiteX42" fmla="*/ 2535387 w 5741575"/>
              <a:gd name="connsiteY42" fmla="*/ 436645 h 955271"/>
              <a:gd name="connsiteX43" fmla="*/ 2601109 w 5741575"/>
              <a:gd name="connsiteY43" fmla="*/ 410678 h 955271"/>
              <a:gd name="connsiteX44" fmla="*/ 2643855 w 5741575"/>
              <a:gd name="connsiteY44" fmla="*/ 374482 h 955271"/>
              <a:gd name="connsiteX45" fmla="*/ 2657726 w 5741575"/>
              <a:gd name="connsiteY45" fmla="*/ 365841 h 955271"/>
              <a:gd name="connsiteX46" fmla="*/ 2687125 w 5741575"/>
              <a:gd name="connsiteY46" fmla="*/ 366820 h 955271"/>
              <a:gd name="connsiteX47" fmla="*/ 2697479 w 5741575"/>
              <a:gd name="connsiteY47" fmla="*/ 361430 h 955271"/>
              <a:gd name="connsiteX48" fmla="*/ 2701547 w 5741575"/>
              <a:gd name="connsiteY48" fmla="*/ 361545 h 955271"/>
              <a:gd name="connsiteX49" fmla="*/ 2711054 w 5741575"/>
              <a:gd name="connsiteY49" fmla="*/ 360597 h 955271"/>
              <a:gd name="connsiteX50" fmla="*/ 2710438 w 5741575"/>
              <a:gd name="connsiteY50" fmla="*/ 366958 h 955271"/>
              <a:gd name="connsiteX51" fmla="*/ 2722936 w 5741575"/>
              <a:gd name="connsiteY51" fmla="*/ 377633 h 955271"/>
              <a:gd name="connsiteX52" fmla="*/ 2777227 w 5741575"/>
              <a:gd name="connsiteY52" fmla="*/ 368972 h 955271"/>
              <a:gd name="connsiteX53" fmla="*/ 2779510 w 5741575"/>
              <a:gd name="connsiteY53" fmla="*/ 361652 h 955271"/>
              <a:gd name="connsiteX54" fmla="*/ 2786278 w 5741575"/>
              <a:gd name="connsiteY54" fmla="*/ 359869 h 955271"/>
              <a:gd name="connsiteX55" fmla="*/ 2792101 w 5741575"/>
              <a:gd name="connsiteY55" fmla="*/ 365927 h 955271"/>
              <a:gd name="connsiteX56" fmla="*/ 2885545 w 5741575"/>
              <a:gd name="connsiteY56" fmla="*/ 372818 h 955271"/>
              <a:gd name="connsiteX57" fmla="*/ 3009558 w 5741575"/>
              <a:gd name="connsiteY57" fmla="*/ 370573 h 955271"/>
              <a:gd name="connsiteX58" fmla="*/ 3095010 w 5741575"/>
              <a:gd name="connsiteY58" fmla="*/ 332454 h 955271"/>
              <a:gd name="connsiteX59" fmla="*/ 3103742 w 5741575"/>
              <a:gd name="connsiteY59" fmla="*/ 337974 h 955271"/>
              <a:gd name="connsiteX60" fmla="*/ 3165093 w 5741575"/>
              <a:gd name="connsiteY60" fmla="*/ 329459 h 955271"/>
              <a:gd name="connsiteX61" fmla="*/ 3373785 w 5741575"/>
              <a:gd name="connsiteY61" fmla="*/ 255680 h 955271"/>
              <a:gd name="connsiteX62" fmla="*/ 3493851 w 5741575"/>
              <a:gd name="connsiteY62" fmla="*/ 240255 h 955271"/>
              <a:gd name="connsiteX63" fmla="*/ 3537470 w 5741575"/>
              <a:gd name="connsiteY63" fmla="*/ 241867 h 955271"/>
              <a:gd name="connsiteX64" fmla="*/ 3610489 w 5741575"/>
              <a:gd name="connsiteY64" fmla="*/ 244128 h 955271"/>
              <a:gd name="connsiteX65" fmla="*/ 3667539 w 5741575"/>
              <a:gd name="connsiteY65" fmla="*/ 263271 h 955271"/>
              <a:gd name="connsiteX66" fmla="*/ 3727614 w 5741575"/>
              <a:gd name="connsiteY66" fmla="*/ 258245 h 955271"/>
              <a:gd name="connsiteX67" fmla="*/ 3738369 w 5741575"/>
              <a:gd name="connsiteY67" fmla="*/ 234506 h 955271"/>
              <a:gd name="connsiteX68" fmla="*/ 3803670 w 5741575"/>
              <a:gd name="connsiteY68" fmla="*/ 236457 h 955271"/>
              <a:gd name="connsiteX69" fmla="*/ 3903080 w 5741575"/>
              <a:gd name="connsiteY69" fmla="*/ 241890 h 955271"/>
              <a:gd name="connsiteX70" fmla="*/ 4114838 w 5741575"/>
              <a:gd name="connsiteY70" fmla="*/ 238165 h 955271"/>
              <a:gd name="connsiteX71" fmla="*/ 4271023 w 5741575"/>
              <a:gd name="connsiteY71" fmla="*/ 241959 h 955271"/>
              <a:gd name="connsiteX72" fmla="*/ 4367397 w 5741575"/>
              <a:gd name="connsiteY72" fmla="*/ 271442 h 955271"/>
              <a:gd name="connsiteX73" fmla="*/ 4495366 w 5741575"/>
              <a:gd name="connsiteY73" fmla="*/ 271618 h 955271"/>
              <a:gd name="connsiteX74" fmla="*/ 4517347 w 5741575"/>
              <a:gd name="connsiteY74" fmla="*/ 275639 h 955271"/>
              <a:gd name="connsiteX75" fmla="*/ 4546116 w 5741575"/>
              <a:gd name="connsiteY75" fmla="*/ 268568 h 955271"/>
              <a:gd name="connsiteX76" fmla="*/ 4661259 w 5741575"/>
              <a:gd name="connsiteY76" fmla="*/ 238966 h 955271"/>
              <a:gd name="connsiteX77" fmla="*/ 4750403 w 5741575"/>
              <a:gd name="connsiteY77" fmla="*/ 204364 h 955271"/>
              <a:gd name="connsiteX78" fmla="*/ 4867614 w 5741575"/>
              <a:gd name="connsiteY78" fmla="*/ 208668 h 955271"/>
              <a:gd name="connsiteX79" fmla="*/ 4937036 w 5741575"/>
              <a:gd name="connsiteY79" fmla="*/ 195446 h 955271"/>
              <a:gd name="connsiteX80" fmla="*/ 5047626 w 5741575"/>
              <a:gd name="connsiteY80" fmla="*/ 149604 h 955271"/>
              <a:gd name="connsiteX81" fmla="*/ 5200247 w 5741575"/>
              <a:gd name="connsiteY81" fmla="*/ 142695 h 955271"/>
              <a:gd name="connsiteX82" fmla="*/ 5235691 w 5741575"/>
              <a:gd name="connsiteY82" fmla="*/ 173330 h 955271"/>
              <a:gd name="connsiteX83" fmla="*/ 5280133 w 5741575"/>
              <a:gd name="connsiteY83" fmla="*/ 189342 h 955271"/>
              <a:gd name="connsiteX84" fmla="*/ 5291963 w 5741575"/>
              <a:gd name="connsiteY84" fmla="*/ 139446 h 955271"/>
              <a:gd name="connsiteX85" fmla="*/ 5418472 w 5741575"/>
              <a:gd name="connsiteY85" fmla="*/ 89163 h 955271"/>
              <a:gd name="connsiteX86" fmla="*/ 5482354 w 5741575"/>
              <a:gd name="connsiteY86" fmla="*/ 69470 h 955271"/>
              <a:gd name="connsiteX87" fmla="*/ 5583280 w 5741575"/>
              <a:gd name="connsiteY87" fmla="*/ 49787 h 955271"/>
              <a:gd name="connsiteX88" fmla="*/ 5613766 w 5741575"/>
              <a:gd name="connsiteY88" fmla="*/ 41855 h 955271"/>
              <a:gd name="connsiteX89" fmla="*/ 5684952 w 5741575"/>
              <a:gd name="connsiteY89" fmla="*/ 26088 h 955271"/>
              <a:gd name="connsiteX90" fmla="*/ 5741575 w 5741575"/>
              <a:gd name="connsiteY90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306299 w 5741575"/>
              <a:gd name="connsiteY15" fmla="*/ 873609 h 955271"/>
              <a:gd name="connsiteX16" fmla="*/ 331571 w 5741575"/>
              <a:gd name="connsiteY16" fmla="*/ 869866 h 955271"/>
              <a:gd name="connsiteX17" fmla="*/ 384157 w 5741575"/>
              <a:gd name="connsiteY17" fmla="*/ 867971 h 955271"/>
              <a:gd name="connsiteX18" fmla="*/ 477637 w 5741575"/>
              <a:gd name="connsiteY18" fmla="*/ 870334 h 955271"/>
              <a:gd name="connsiteX19" fmla="*/ 570239 w 5741575"/>
              <a:gd name="connsiteY19" fmla="*/ 829596 h 955271"/>
              <a:gd name="connsiteX20" fmla="*/ 787156 w 5741575"/>
              <a:gd name="connsiteY20" fmla="*/ 838447 h 955271"/>
              <a:gd name="connsiteX21" fmla="*/ 948872 w 5741575"/>
              <a:gd name="connsiteY21" fmla="*/ 772201 h 955271"/>
              <a:gd name="connsiteX22" fmla="*/ 1127089 w 5741575"/>
              <a:gd name="connsiteY22" fmla="*/ 746926 h 955271"/>
              <a:gd name="connsiteX23" fmla="*/ 1220426 w 5741575"/>
              <a:gd name="connsiteY23" fmla="*/ 721810 h 955271"/>
              <a:gd name="connsiteX24" fmla="*/ 1306771 w 5741575"/>
              <a:gd name="connsiteY24" fmla="*/ 717936 h 955271"/>
              <a:gd name="connsiteX25" fmla="*/ 1374314 w 5741575"/>
              <a:gd name="connsiteY25" fmla="*/ 688815 h 955271"/>
              <a:gd name="connsiteX26" fmla="*/ 1378034 w 5741575"/>
              <a:gd name="connsiteY26" fmla="*/ 685842 h 955271"/>
              <a:gd name="connsiteX27" fmla="*/ 1395604 w 5741575"/>
              <a:gd name="connsiteY27" fmla="*/ 680460 h 955271"/>
              <a:gd name="connsiteX28" fmla="*/ 1397206 w 5741575"/>
              <a:gd name="connsiteY28" fmla="*/ 670793 h 955271"/>
              <a:gd name="connsiteX29" fmla="*/ 1421250 w 5741575"/>
              <a:gd name="connsiteY29" fmla="*/ 656855 h 955271"/>
              <a:gd name="connsiteX30" fmla="*/ 1454524 w 5741575"/>
              <a:gd name="connsiteY30" fmla="*/ 649224 h 955271"/>
              <a:gd name="connsiteX31" fmla="*/ 1616217 w 5741575"/>
              <a:gd name="connsiteY31" fmla="*/ 622107 h 955271"/>
              <a:gd name="connsiteX32" fmla="*/ 1710928 w 5741575"/>
              <a:gd name="connsiteY32" fmla="*/ 600666 h 955271"/>
              <a:gd name="connsiteX33" fmla="*/ 1743718 w 5741575"/>
              <a:gd name="connsiteY33" fmla="*/ 584327 h 955271"/>
              <a:gd name="connsiteX34" fmla="*/ 1873778 w 5741575"/>
              <a:gd name="connsiteY34" fmla="*/ 530130 h 955271"/>
              <a:gd name="connsiteX35" fmla="*/ 1988411 w 5741575"/>
              <a:gd name="connsiteY35" fmla="*/ 491599 h 955271"/>
              <a:gd name="connsiteX36" fmla="*/ 2085507 w 5741575"/>
              <a:gd name="connsiteY36" fmla="*/ 498527 h 955271"/>
              <a:gd name="connsiteX37" fmla="*/ 2090767 w 5741575"/>
              <a:gd name="connsiteY37" fmla="*/ 490616 h 955271"/>
              <a:gd name="connsiteX38" fmla="*/ 2151143 w 5741575"/>
              <a:gd name="connsiteY38" fmla="*/ 478332 h 955271"/>
              <a:gd name="connsiteX39" fmla="*/ 2378710 w 5741575"/>
              <a:gd name="connsiteY39" fmla="*/ 477570 h 955271"/>
              <a:gd name="connsiteX40" fmla="*/ 2496256 w 5741575"/>
              <a:gd name="connsiteY40" fmla="*/ 452396 h 955271"/>
              <a:gd name="connsiteX41" fmla="*/ 2535387 w 5741575"/>
              <a:gd name="connsiteY41" fmla="*/ 436645 h 955271"/>
              <a:gd name="connsiteX42" fmla="*/ 2601109 w 5741575"/>
              <a:gd name="connsiteY42" fmla="*/ 410678 h 955271"/>
              <a:gd name="connsiteX43" fmla="*/ 2643855 w 5741575"/>
              <a:gd name="connsiteY43" fmla="*/ 374482 h 955271"/>
              <a:gd name="connsiteX44" fmla="*/ 2657726 w 5741575"/>
              <a:gd name="connsiteY44" fmla="*/ 365841 h 955271"/>
              <a:gd name="connsiteX45" fmla="*/ 2687125 w 5741575"/>
              <a:gd name="connsiteY45" fmla="*/ 366820 h 955271"/>
              <a:gd name="connsiteX46" fmla="*/ 2697479 w 5741575"/>
              <a:gd name="connsiteY46" fmla="*/ 361430 h 955271"/>
              <a:gd name="connsiteX47" fmla="*/ 2701547 w 5741575"/>
              <a:gd name="connsiteY47" fmla="*/ 361545 h 955271"/>
              <a:gd name="connsiteX48" fmla="*/ 2711054 w 5741575"/>
              <a:gd name="connsiteY48" fmla="*/ 360597 h 955271"/>
              <a:gd name="connsiteX49" fmla="*/ 2710438 w 5741575"/>
              <a:gd name="connsiteY49" fmla="*/ 366958 h 955271"/>
              <a:gd name="connsiteX50" fmla="*/ 2722936 w 5741575"/>
              <a:gd name="connsiteY50" fmla="*/ 377633 h 955271"/>
              <a:gd name="connsiteX51" fmla="*/ 2777227 w 5741575"/>
              <a:gd name="connsiteY51" fmla="*/ 368972 h 955271"/>
              <a:gd name="connsiteX52" fmla="*/ 2779510 w 5741575"/>
              <a:gd name="connsiteY52" fmla="*/ 361652 h 955271"/>
              <a:gd name="connsiteX53" fmla="*/ 2786278 w 5741575"/>
              <a:gd name="connsiteY53" fmla="*/ 359869 h 955271"/>
              <a:gd name="connsiteX54" fmla="*/ 2792101 w 5741575"/>
              <a:gd name="connsiteY54" fmla="*/ 365927 h 955271"/>
              <a:gd name="connsiteX55" fmla="*/ 2885545 w 5741575"/>
              <a:gd name="connsiteY55" fmla="*/ 372818 h 955271"/>
              <a:gd name="connsiteX56" fmla="*/ 3009558 w 5741575"/>
              <a:gd name="connsiteY56" fmla="*/ 370573 h 955271"/>
              <a:gd name="connsiteX57" fmla="*/ 3095010 w 5741575"/>
              <a:gd name="connsiteY57" fmla="*/ 332454 h 955271"/>
              <a:gd name="connsiteX58" fmla="*/ 3103742 w 5741575"/>
              <a:gd name="connsiteY58" fmla="*/ 337974 h 955271"/>
              <a:gd name="connsiteX59" fmla="*/ 3165093 w 5741575"/>
              <a:gd name="connsiteY59" fmla="*/ 329459 h 955271"/>
              <a:gd name="connsiteX60" fmla="*/ 3373785 w 5741575"/>
              <a:gd name="connsiteY60" fmla="*/ 255680 h 955271"/>
              <a:gd name="connsiteX61" fmla="*/ 3493851 w 5741575"/>
              <a:gd name="connsiteY61" fmla="*/ 240255 h 955271"/>
              <a:gd name="connsiteX62" fmla="*/ 3537470 w 5741575"/>
              <a:gd name="connsiteY62" fmla="*/ 241867 h 955271"/>
              <a:gd name="connsiteX63" fmla="*/ 3610489 w 5741575"/>
              <a:gd name="connsiteY63" fmla="*/ 244128 h 955271"/>
              <a:gd name="connsiteX64" fmla="*/ 3667539 w 5741575"/>
              <a:gd name="connsiteY64" fmla="*/ 263271 h 955271"/>
              <a:gd name="connsiteX65" fmla="*/ 3727614 w 5741575"/>
              <a:gd name="connsiteY65" fmla="*/ 258245 h 955271"/>
              <a:gd name="connsiteX66" fmla="*/ 3738369 w 5741575"/>
              <a:gd name="connsiteY66" fmla="*/ 234506 h 955271"/>
              <a:gd name="connsiteX67" fmla="*/ 3803670 w 5741575"/>
              <a:gd name="connsiteY67" fmla="*/ 236457 h 955271"/>
              <a:gd name="connsiteX68" fmla="*/ 3903080 w 5741575"/>
              <a:gd name="connsiteY68" fmla="*/ 241890 h 955271"/>
              <a:gd name="connsiteX69" fmla="*/ 4114838 w 5741575"/>
              <a:gd name="connsiteY69" fmla="*/ 238165 h 955271"/>
              <a:gd name="connsiteX70" fmla="*/ 4271023 w 5741575"/>
              <a:gd name="connsiteY70" fmla="*/ 241959 h 955271"/>
              <a:gd name="connsiteX71" fmla="*/ 4367397 w 5741575"/>
              <a:gd name="connsiteY71" fmla="*/ 271442 h 955271"/>
              <a:gd name="connsiteX72" fmla="*/ 4495366 w 5741575"/>
              <a:gd name="connsiteY72" fmla="*/ 271618 h 955271"/>
              <a:gd name="connsiteX73" fmla="*/ 4517347 w 5741575"/>
              <a:gd name="connsiteY73" fmla="*/ 275639 h 955271"/>
              <a:gd name="connsiteX74" fmla="*/ 4546116 w 5741575"/>
              <a:gd name="connsiteY74" fmla="*/ 268568 h 955271"/>
              <a:gd name="connsiteX75" fmla="*/ 4661259 w 5741575"/>
              <a:gd name="connsiteY75" fmla="*/ 238966 h 955271"/>
              <a:gd name="connsiteX76" fmla="*/ 4750403 w 5741575"/>
              <a:gd name="connsiteY76" fmla="*/ 204364 h 955271"/>
              <a:gd name="connsiteX77" fmla="*/ 4867614 w 5741575"/>
              <a:gd name="connsiteY77" fmla="*/ 208668 h 955271"/>
              <a:gd name="connsiteX78" fmla="*/ 4937036 w 5741575"/>
              <a:gd name="connsiteY78" fmla="*/ 195446 h 955271"/>
              <a:gd name="connsiteX79" fmla="*/ 5047626 w 5741575"/>
              <a:gd name="connsiteY79" fmla="*/ 149604 h 955271"/>
              <a:gd name="connsiteX80" fmla="*/ 5200247 w 5741575"/>
              <a:gd name="connsiteY80" fmla="*/ 142695 h 955271"/>
              <a:gd name="connsiteX81" fmla="*/ 5235691 w 5741575"/>
              <a:gd name="connsiteY81" fmla="*/ 173330 h 955271"/>
              <a:gd name="connsiteX82" fmla="*/ 5280133 w 5741575"/>
              <a:gd name="connsiteY82" fmla="*/ 189342 h 955271"/>
              <a:gd name="connsiteX83" fmla="*/ 5291963 w 5741575"/>
              <a:gd name="connsiteY83" fmla="*/ 139446 h 955271"/>
              <a:gd name="connsiteX84" fmla="*/ 5418472 w 5741575"/>
              <a:gd name="connsiteY84" fmla="*/ 89163 h 955271"/>
              <a:gd name="connsiteX85" fmla="*/ 5482354 w 5741575"/>
              <a:gd name="connsiteY85" fmla="*/ 69470 h 955271"/>
              <a:gd name="connsiteX86" fmla="*/ 5583280 w 5741575"/>
              <a:gd name="connsiteY86" fmla="*/ 49787 h 955271"/>
              <a:gd name="connsiteX87" fmla="*/ 5613766 w 5741575"/>
              <a:gd name="connsiteY87" fmla="*/ 41855 h 955271"/>
              <a:gd name="connsiteX88" fmla="*/ 5684952 w 5741575"/>
              <a:gd name="connsiteY88" fmla="*/ 26088 h 955271"/>
              <a:gd name="connsiteX89" fmla="*/ 5741575 w 5741575"/>
              <a:gd name="connsiteY8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22923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306299 w 5741575"/>
              <a:gd name="connsiteY15" fmla="*/ 873609 h 955271"/>
              <a:gd name="connsiteX16" fmla="*/ 331571 w 5741575"/>
              <a:gd name="connsiteY16" fmla="*/ 869866 h 955271"/>
              <a:gd name="connsiteX17" fmla="*/ 384157 w 5741575"/>
              <a:gd name="connsiteY17" fmla="*/ 867971 h 955271"/>
              <a:gd name="connsiteX18" fmla="*/ 477637 w 5741575"/>
              <a:gd name="connsiteY18" fmla="*/ 870334 h 955271"/>
              <a:gd name="connsiteX19" fmla="*/ 570239 w 5741575"/>
              <a:gd name="connsiteY19" fmla="*/ 829596 h 955271"/>
              <a:gd name="connsiteX20" fmla="*/ 787156 w 5741575"/>
              <a:gd name="connsiteY20" fmla="*/ 838447 h 955271"/>
              <a:gd name="connsiteX21" fmla="*/ 948872 w 5741575"/>
              <a:gd name="connsiteY21" fmla="*/ 772201 h 955271"/>
              <a:gd name="connsiteX22" fmla="*/ 1127089 w 5741575"/>
              <a:gd name="connsiteY22" fmla="*/ 746926 h 955271"/>
              <a:gd name="connsiteX23" fmla="*/ 1220426 w 5741575"/>
              <a:gd name="connsiteY23" fmla="*/ 721810 h 955271"/>
              <a:gd name="connsiteX24" fmla="*/ 1306771 w 5741575"/>
              <a:gd name="connsiteY24" fmla="*/ 717936 h 955271"/>
              <a:gd name="connsiteX25" fmla="*/ 1374314 w 5741575"/>
              <a:gd name="connsiteY25" fmla="*/ 688815 h 955271"/>
              <a:gd name="connsiteX26" fmla="*/ 1378034 w 5741575"/>
              <a:gd name="connsiteY26" fmla="*/ 685842 h 955271"/>
              <a:gd name="connsiteX27" fmla="*/ 1395604 w 5741575"/>
              <a:gd name="connsiteY27" fmla="*/ 680460 h 955271"/>
              <a:gd name="connsiteX28" fmla="*/ 1397206 w 5741575"/>
              <a:gd name="connsiteY28" fmla="*/ 670793 h 955271"/>
              <a:gd name="connsiteX29" fmla="*/ 1421250 w 5741575"/>
              <a:gd name="connsiteY29" fmla="*/ 656855 h 955271"/>
              <a:gd name="connsiteX30" fmla="*/ 1454524 w 5741575"/>
              <a:gd name="connsiteY30" fmla="*/ 649224 h 955271"/>
              <a:gd name="connsiteX31" fmla="*/ 1616217 w 5741575"/>
              <a:gd name="connsiteY31" fmla="*/ 622107 h 955271"/>
              <a:gd name="connsiteX32" fmla="*/ 1710928 w 5741575"/>
              <a:gd name="connsiteY32" fmla="*/ 600666 h 955271"/>
              <a:gd name="connsiteX33" fmla="*/ 1743718 w 5741575"/>
              <a:gd name="connsiteY33" fmla="*/ 584327 h 955271"/>
              <a:gd name="connsiteX34" fmla="*/ 1873778 w 5741575"/>
              <a:gd name="connsiteY34" fmla="*/ 530130 h 955271"/>
              <a:gd name="connsiteX35" fmla="*/ 1988411 w 5741575"/>
              <a:gd name="connsiteY35" fmla="*/ 491599 h 955271"/>
              <a:gd name="connsiteX36" fmla="*/ 2085507 w 5741575"/>
              <a:gd name="connsiteY36" fmla="*/ 498527 h 955271"/>
              <a:gd name="connsiteX37" fmla="*/ 2090767 w 5741575"/>
              <a:gd name="connsiteY37" fmla="*/ 490616 h 955271"/>
              <a:gd name="connsiteX38" fmla="*/ 2151143 w 5741575"/>
              <a:gd name="connsiteY38" fmla="*/ 478332 h 955271"/>
              <a:gd name="connsiteX39" fmla="*/ 2378710 w 5741575"/>
              <a:gd name="connsiteY39" fmla="*/ 477570 h 955271"/>
              <a:gd name="connsiteX40" fmla="*/ 2496256 w 5741575"/>
              <a:gd name="connsiteY40" fmla="*/ 452396 h 955271"/>
              <a:gd name="connsiteX41" fmla="*/ 2535387 w 5741575"/>
              <a:gd name="connsiteY41" fmla="*/ 436645 h 955271"/>
              <a:gd name="connsiteX42" fmla="*/ 2601109 w 5741575"/>
              <a:gd name="connsiteY42" fmla="*/ 410678 h 955271"/>
              <a:gd name="connsiteX43" fmla="*/ 2643855 w 5741575"/>
              <a:gd name="connsiteY43" fmla="*/ 374482 h 955271"/>
              <a:gd name="connsiteX44" fmla="*/ 2657726 w 5741575"/>
              <a:gd name="connsiteY44" fmla="*/ 365841 h 955271"/>
              <a:gd name="connsiteX45" fmla="*/ 2687125 w 5741575"/>
              <a:gd name="connsiteY45" fmla="*/ 366820 h 955271"/>
              <a:gd name="connsiteX46" fmla="*/ 2697479 w 5741575"/>
              <a:gd name="connsiteY46" fmla="*/ 361430 h 955271"/>
              <a:gd name="connsiteX47" fmla="*/ 2701547 w 5741575"/>
              <a:gd name="connsiteY47" fmla="*/ 361545 h 955271"/>
              <a:gd name="connsiteX48" fmla="*/ 2711054 w 5741575"/>
              <a:gd name="connsiteY48" fmla="*/ 360597 h 955271"/>
              <a:gd name="connsiteX49" fmla="*/ 2710438 w 5741575"/>
              <a:gd name="connsiteY49" fmla="*/ 366958 h 955271"/>
              <a:gd name="connsiteX50" fmla="*/ 2722936 w 5741575"/>
              <a:gd name="connsiteY50" fmla="*/ 377633 h 955271"/>
              <a:gd name="connsiteX51" fmla="*/ 2777227 w 5741575"/>
              <a:gd name="connsiteY51" fmla="*/ 368972 h 955271"/>
              <a:gd name="connsiteX52" fmla="*/ 2779510 w 5741575"/>
              <a:gd name="connsiteY52" fmla="*/ 361652 h 955271"/>
              <a:gd name="connsiteX53" fmla="*/ 2786278 w 5741575"/>
              <a:gd name="connsiteY53" fmla="*/ 359869 h 955271"/>
              <a:gd name="connsiteX54" fmla="*/ 2792101 w 5741575"/>
              <a:gd name="connsiteY54" fmla="*/ 365927 h 955271"/>
              <a:gd name="connsiteX55" fmla="*/ 2885545 w 5741575"/>
              <a:gd name="connsiteY55" fmla="*/ 372818 h 955271"/>
              <a:gd name="connsiteX56" fmla="*/ 3009558 w 5741575"/>
              <a:gd name="connsiteY56" fmla="*/ 370573 h 955271"/>
              <a:gd name="connsiteX57" fmla="*/ 3095010 w 5741575"/>
              <a:gd name="connsiteY57" fmla="*/ 332454 h 955271"/>
              <a:gd name="connsiteX58" fmla="*/ 3103742 w 5741575"/>
              <a:gd name="connsiteY58" fmla="*/ 337974 h 955271"/>
              <a:gd name="connsiteX59" fmla="*/ 3165093 w 5741575"/>
              <a:gd name="connsiteY59" fmla="*/ 329459 h 955271"/>
              <a:gd name="connsiteX60" fmla="*/ 3373785 w 5741575"/>
              <a:gd name="connsiteY60" fmla="*/ 255680 h 955271"/>
              <a:gd name="connsiteX61" fmla="*/ 3493851 w 5741575"/>
              <a:gd name="connsiteY61" fmla="*/ 240255 h 955271"/>
              <a:gd name="connsiteX62" fmla="*/ 3537470 w 5741575"/>
              <a:gd name="connsiteY62" fmla="*/ 241867 h 955271"/>
              <a:gd name="connsiteX63" fmla="*/ 3610489 w 5741575"/>
              <a:gd name="connsiteY63" fmla="*/ 244128 h 955271"/>
              <a:gd name="connsiteX64" fmla="*/ 3667539 w 5741575"/>
              <a:gd name="connsiteY64" fmla="*/ 263271 h 955271"/>
              <a:gd name="connsiteX65" fmla="*/ 3727614 w 5741575"/>
              <a:gd name="connsiteY65" fmla="*/ 258245 h 955271"/>
              <a:gd name="connsiteX66" fmla="*/ 3738369 w 5741575"/>
              <a:gd name="connsiteY66" fmla="*/ 234506 h 955271"/>
              <a:gd name="connsiteX67" fmla="*/ 3803670 w 5741575"/>
              <a:gd name="connsiteY67" fmla="*/ 236457 h 955271"/>
              <a:gd name="connsiteX68" fmla="*/ 3903080 w 5741575"/>
              <a:gd name="connsiteY68" fmla="*/ 241890 h 955271"/>
              <a:gd name="connsiteX69" fmla="*/ 4114838 w 5741575"/>
              <a:gd name="connsiteY69" fmla="*/ 238165 h 955271"/>
              <a:gd name="connsiteX70" fmla="*/ 4271023 w 5741575"/>
              <a:gd name="connsiteY70" fmla="*/ 241959 h 955271"/>
              <a:gd name="connsiteX71" fmla="*/ 4367397 w 5741575"/>
              <a:gd name="connsiteY71" fmla="*/ 271442 h 955271"/>
              <a:gd name="connsiteX72" fmla="*/ 4495366 w 5741575"/>
              <a:gd name="connsiteY72" fmla="*/ 271618 h 955271"/>
              <a:gd name="connsiteX73" fmla="*/ 4517347 w 5741575"/>
              <a:gd name="connsiteY73" fmla="*/ 275639 h 955271"/>
              <a:gd name="connsiteX74" fmla="*/ 4546116 w 5741575"/>
              <a:gd name="connsiteY74" fmla="*/ 268568 h 955271"/>
              <a:gd name="connsiteX75" fmla="*/ 4661259 w 5741575"/>
              <a:gd name="connsiteY75" fmla="*/ 238966 h 955271"/>
              <a:gd name="connsiteX76" fmla="*/ 4750403 w 5741575"/>
              <a:gd name="connsiteY76" fmla="*/ 204364 h 955271"/>
              <a:gd name="connsiteX77" fmla="*/ 4867614 w 5741575"/>
              <a:gd name="connsiteY77" fmla="*/ 208668 h 955271"/>
              <a:gd name="connsiteX78" fmla="*/ 4937036 w 5741575"/>
              <a:gd name="connsiteY78" fmla="*/ 195446 h 955271"/>
              <a:gd name="connsiteX79" fmla="*/ 5047626 w 5741575"/>
              <a:gd name="connsiteY79" fmla="*/ 149604 h 955271"/>
              <a:gd name="connsiteX80" fmla="*/ 5200247 w 5741575"/>
              <a:gd name="connsiteY80" fmla="*/ 142695 h 955271"/>
              <a:gd name="connsiteX81" fmla="*/ 5235691 w 5741575"/>
              <a:gd name="connsiteY81" fmla="*/ 173330 h 955271"/>
              <a:gd name="connsiteX82" fmla="*/ 5280133 w 5741575"/>
              <a:gd name="connsiteY82" fmla="*/ 189342 h 955271"/>
              <a:gd name="connsiteX83" fmla="*/ 5291963 w 5741575"/>
              <a:gd name="connsiteY83" fmla="*/ 139446 h 955271"/>
              <a:gd name="connsiteX84" fmla="*/ 5418472 w 5741575"/>
              <a:gd name="connsiteY84" fmla="*/ 89163 h 955271"/>
              <a:gd name="connsiteX85" fmla="*/ 5482354 w 5741575"/>
              <a:gd name="connsiteY85" fmla="*/ 69470 h 955271"/>
              <a:gd name="connsiteX86" fmla="*/ 5583280 w 5741575"/>
              <a:gd name="connsiteY86" fmla="*/ 49787 h 955271"/>
              <a:gd name="connsiteX87" fmla="*/ 5613766 w 5741575"/>
              <a:gd name="connsiteY87" fmla="*/ 41855 h 955271"/>
              <a:gd name="connsiteX88" fmla="*/ 5684952 w 5741575"/>
              <a:gd name="connsiteY88" fmla="*/ 26088 h 955271"/>
              <a:gd name="connsiteX89" fmla="*/ 5741575 w 5741575"/>
              <a:gd name="connsiteY8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87156 w 5741575"/>
              <a:gd name="connsiteY19" fmla="*/ 838447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87156 w 5741575"/>
              <a:gd name="connsiteY19" fmla="*/ 838447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94753 w 5741575"/>
              <a:gd name="connsiteY29" fmla="*/ 644686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41364 w 5741575"/>
              <a:gd name="connsiteY28" fmla="*/ 661393 h 955271"/>
              <a:gd name="connsiteX29" fmla="*/ 1494753 w 5741575"/>
              <a:gd name="connsiteY29" fmla="*/ 644686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94753 w 5741575"/>
              <a:gd name="connsiteY28" fmla="*/ 644686 h 955271"/>
              <a:gd name="connsiteX29" fmla="*/ 1616217 w 5741575"/>
              <a:gd name="connsiteY29" fmla="*/ 622107 h 955271"/>
              <a:gd name="connsiteX30" fmla="*/ 1710928 w 5741575"/>
              <a:gd name="connsiteY30" fmla="*/ 600666 h 955271"/>
              <a:gd name="connsiteX31" fmla="*/ 1743718 w 5741575"/>
              <a:gd name="connsiteY31" fmla="*/ 584327 h 955271"/>
              <a:gd name="connsiteX32" fmla="*/ 1873778 w 5741575"/>
              <a:gd name="connsiteY32" fmla="*/ 530130 h 955271"/>
              <a:gd name="connsiteX33" fmla="*/ 1988411 w 5741575"/>
              <a:gd name="connsiteY33" fmla="*/ 491599 h 955271"/>
              <a:gd name="connsiteX34" fmla="*/ 2085507 w 5741575"/>
              <a:gd name="connsiteY34" fmla="*/ 498527 h 955271"/>
              <a:gd name="connsiteX35" fmla="*/ 2090767 w 5741575"/>
              <a:gd name="connsiteY35" fmla="*/ 490616 h 955271"/>
              <a:gd name="connsiteX36" fmla="*/ 2151143 w 5741575"/>
              <a:gd name="connsiteY36" fmla="*/ 478332 h 955271"/>
              <a:gd name="connsiteX37" fmla="*/ 2378710 w 5741575"/>
              <a:gd name="connsiteY37" fmla="*/ 477570 h 955271"/>
              <a:gd name="connsiteX38" fmla="*/ 2496256 w 5741575"/>
              <a:gd name="connsiteY38" fmla="*/ 452396 h 955271"/>
              <a:gd name="connsiteX39" fmla="*/ 2535387 w 5741575"/>
              <a:gd name="connsiteY39" fmla="*/ 436645 h 955271"/>
              <a:gd name="connsiteX40" fmla="*/ 2601109 w 5741575"/>
              <a:gd name="connsiteY40" fmla="*/ 410678 h 955271"/>
              <a:gd name="connsiteX41" fmla="*/ 2643855 w 5741575"/>
              <a:gd name="connsiteY41" fmla="*/ 374482 h 955271"/>
              <a:gd name="connsiteX42" fmla="*/ 2657726 w 5741575"/>
              <a:gd name="connsiteY42" fmla="*/ 365841 h 955271"/>
              <a:gd name="connsiteX43" fmla="*/ 2687125 w 5741575"/>
              <a:gd name="connsiteY43" fmla="*/ 366820 h 955271"/>
              <a:gd name="connsiteX44" fmla="*/ 2697479 w 5741575"/>
              <a:gd name="connsiteY44" fmla="*/ 361430 h 955271"/>
              <a:gd name="connsiteX45" fmla="*/ 2701547 w 5741575"/>
              <a:gd name="connsiteY45" fmla="*/ 361545 h 955271"/>
              <a:gd name="connsiteX46" fmla="*/ 2711054 w 5741575"/>
              <a:gd name="connsiteY46" fmla="*/ 360597 h 955271"/>
              <a:gd name="connsiteX47" fmla="*/ 2710438 w 5741575"/>
              <a:gd name="connsiteY47" fmla="*/ 366958 h 955271"/>
              <a:gd name="connsiteX48" fmla="*/ 2722936 w 5741575"/>
              <a:gd name="connsiteY48" fmla="*/ 377633 h 955271"/>
              <a:gd name="connsiteX49" fmla="*/ 2777227 w 5741575"/>
              <a:gd name="connsiteY49" fmla="*/ 368972 h 955271"/>
              <a:gd name="connsiteX50" fmla="*/ 2779510 w 5741575"/>
              <a:gd name="connsiteY50" fmla="*/ 361652 h 955271"/>
              <a:gd name="connsiteX51" fmla="*/ 2786278 w 5741575"/>
              <a:gd name="connsiteY51" fmla="*/ 359869 h 955271"/>
              <a:gd name="connsiteX52" fmla="*/ 2792101 w 5741575"/>
              <a:gd name="connsiteY52" fmla="*/ 365927 h 955271"/>
              <a:gd name="connsiteX53" fmla="*/ 2885545 w 5741575"/>
              <a:gd name="connsiteY53" fmla="*/ 372818 h 955271"/>
              <a:gd name="connsiteX54" fmla="*/ 3009558 w 5741575"/>
              <a:gd name="connsiteY54" fmla="*/ 370573 h 955271"/>
              <a:gd name="connsiteX55" fmla="*/ 3095010 w 5741575"/>
              <a:gd name="connsiteY55" fmla="*/ 332454 h 955271"/>
              <a:gd name="connsiteX56" fmla="*/ 3103742 w 5741575"/>
              <a:gd name="connsiteY56" fmla="*/ 337974 h 955271"/>
              <a:gd name="connsiteX57" fmla="*/ 3165093 w 5741575"/>
              <a:gd name="connsiteY57" fmla="*/ 329459 h 955271"/>
              <a:gd name="connsiteX58" fmla="*/ 3373785 w 5741575"/>
              <a:gd name="connsiteY58" fmla="*/ 255680 h 955271"/>
              <a:gd name="connsiteX59" fmla="*/ 3493851 w 5741575"/>
              <a:gd name="connsiteY59" fmla="*/ 240255 h 955271"/>
              <a:gd name="connsiteX60" fmla="*/ 3537470 w 5741575"/>
              <a:gd name="connsiteY60" fmla="*/ 241867 h 955271"/>
              <a:gd name="connsiteX61" fmla="*/ 3610489 w 5741575"/>
              <a:gd name="connsiteY61" fmla="*/ 244128 h 955271"/>
              <a:gd name="connsiteX62" fmla="*/ 3667539 w 5741575"/>
              <a:gd name="connsiteY62" fmla="*/ 263271 h 955271"/>
              <a:gd name="connsiteX63" fmla="*/ 3727614 w 5741575"/>
              <a:gd name="connsiteY63" fmla="*/ 258245 h 955271"/>
              <a:gd name="connsiteX64" fmla="*/ 3738369 w 5741575"/>
              <a:gd name="connsiteY64" fmla="*/ 234506 h 955271"/>
              <a:gd name="connsiteX65" fmla="*/ 3803670 w 5741575"/>
              <a:gd name="connsiteY65" fmla="*/ 236457 h 955271"/>
              <a:gd name="connsiteX66" fmla="*/ 3903080 w 5741575"/>
              <a:gd name="connsiteY66" fmla="*/ 241890 h 955271"/>
              <a:gd name="connsiteX67" fmla="*/ 4114838 w 5741575"/>
              <a:gd name="connsiteY67" fmla="*/ 238165 h 955271"/>
              <a:gd name="connsiteX68" fmla="*/ 4271023 w 5741575"/>
              <a:gd name="connsiteY68" fmla="*/ 241959 h 955271"/>
              <a:gd name="connsiteX69" fmla="*/ 4367397 w 5741575"/>
              <a:gd name="connsiteY69" fmla="*/ 271442 h 955271"/>
              <a:gd name="connsiteX70" fmla="*/ 4495366 w 5741575"/>
              <a:gd name="connsiteY70" fmla="*/ 271618 h 955271"/>
              <a:gd name="connsiteX71" fmla="*/ 4517347 w 5741575"/>
              <a:gd name="connsiteY71" fmla="*/ 275639 h 955271"/>
              <a:gd name="connsiteX72" fmla="*/ 4546116 w 5741575"/>
              <a:gd name="connsiteY72" fmla="*/ 268568 h 955271"/>
              <a:gd name="connsiteX73" fmla="*/ 4661259 w 5741575"/>
              <a:gd name="connsiteY73" fmla="*/ 238966 h 955271"/>
              <a:gd name="connsiteX74" fmla="*/ 4750403 w 5741575"/>
              <a:gd name="connsiteY74" fmla="*/ 204364 h 955271"/>
              <a:gd name="connsiteX75" fmla="*/ 4867614 w 5741575"/>
              <a:gd name="connsiteY75" fmla="*/ 208668 h 955271"/>
              <a:gd name="connsiteX76" fmla="*/ 4937036 w 5741575"/>
              <a:gd name="connsiteY76" fmla="*/ 195446 h 955271"/>
              <a:gd name="connsiteX77" fmla="*/ 5047626 w 5741575"/>
              <a:gd name="connsiteY77" fmla="*/ 149604 h 955271"/>
              <a:gd name="connsiteX78" fmla="*/ 5200247 w 5741575"/>
              <a:gd name="connsiteY78" fmla="*/ 142695 h 955271"/>
              <a:gd name="connsiteX79" fmla="*/ 5235691 w 5741575"/>
              <a:gd name="connsiteY79" fmla="*/ 173330 h 955271"/>
              <a:gd name="connsiteX80" fmla="*/ 5280133 w 5741575"/>
              <a:gd name="connsiteY80" fmla="*/ 189342 h 955271"/>
              <a:gd name="connsiteX81" fmla="*/ 5291963 w 5741575"/>
              <a:gd name="connsiteY81" fmla="*/ 139446 h 955271"/>
              <a:gd name="connsiteX82" fmla="*/ 5418472 w 5741575"/>
              <a:gd name="connsiteY82" fmla="*/ 89163 h 955271"/>
              <a:gd name="connsiteX83" fmla="*/ 5482354 w 5741575"/>
              <a:gd name="connsiteY83" fmla="*/ 69470 h 955271"/>
              <a:gd name="connsiteX84" fmla="*/ 5583280 w 5741575"/>
              <a:gd name="connsiteY84" fmla="*/ 49787 h 955271"/>
              <a:gd name="connsiteX85" fmla="*/ 5613766 w 5741575"/>
              <a:gd name="connsiteY85" fmla="*/ 41855 h 955271"/>
              <a:gd name="connsiteX86" fmla="*/ 5684952 w 5741575"/>
              <a:gd name="connsiteY86" fmla="*/ 26088 h 955271"/>
              <a:gd name="connsiteX87" fmla="*/ 5741575 w 5741575"/>
              <a:gd name="connsiteY8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306771 w 5741575"/>
              <a:gd name="connsiteY22" fmla="*/ 717936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397206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397206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42834 w 5741575"/>
              <a:gd name="connsiteY24" fmla="*/ 753906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42834 w 5741575"/>
              <a:gd name="connsiteY24" fmla="*/ 753906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77227 w 5741575"/>
              <a:gd name="connsiteY47" fmla="*/ 368972 h 955271"/>
              <a:gd name="connsiteX48" fmla="*/ 2779510 w 5741575"/>
              <a:gd name="connsiteY48" fmla="*/ 361652 h 955271"/>
              <a:gd name="connsiteX49" fmla="*/ 2786278 w 5741575"/>
              <a:gd name="connsiteY49" fmla="*/ 359869 h 955271"/>
              <a:gd name="connsiteX50" fmla="*/ 2792101 w 5741575"/>
              <a:gd name="connsiteY50" fmla="*/ 365927 h 955271"/>
              <a:gd name="connsiteX51" fmla="*/ 2885545 w 5741575"/>
              <a:gd name="connsiteY51" fmla="*/ 372818 h 955271"/>
              <a:gd name="connsiteX52" fmla="*/ 3009558 w 5741575"/>
              <a:gd name="connsiteY52" fmla="*/ 370573 h 955271"/>
              <a:gd name="connsiteX53" fmla="*/ 3095010 w 5741575"/>
              <a:gd name="connsiteY53" fmla="*/ 332454 h 955271"/>
              <a:gd name="connsiteX54" fmla="*/ 3103742 w 5741575"/>
              <a:gd name="connsiteY54" fmla="*/ 337974 h 955271"/>
              <a:gd name="connsiteX55" fmla="*/ 3165093 w 5741575"/>
              <a:gd name="connsiteY55" fmla="*/ 329459 h 955271"/>
              <a:gd name="connsiteX56" fmla="*/ 3373785 w 5741575"/>
              <a:gd name="connsiteY56" fmla="*/ 255680 h 955271"/>
              <a:gd name="connsiteX57" fmla="*/ 3493851 w 5741575"/>
              <a:gd name="connsiteY57" fmla="*/ 240255 h 955271"/>
              <a:gd name="connsiteX58" fmla="*/ 3537470 w 5741575"/>
              <a:gd name="connsiteY58" fmla="*/ 241867 h 955271"/>
              <a:gd name="connsiteX59" fmla="*/ 3610489 w 5741575"/>
              <a:gd name="connsiteY59" fmla="*/ 244128 h 955271"/>
              <a:gd name="connsiteX60" fmla="*/ 3667539 w 5741575"/>
              <a:gd name="connsiteY60" fmla="*/ 263271 h 955271"/>
              <a:gd name="connsiteX61" fmla="*/ 3727614 w 5741575"/>
              <a:gd name="connsiteY61" fmla="*/ 258245 h 955271"/>
              <a:gd name="connsiteX62" fmla="*/ 3738369 w 5741575"/>
              <a:gd name="connsiteY62" fmla="*/ 234506 h 955271"/>
              <a:gd name="connsiteX63" fmla="*/ 3803670 w 5741575"/>
              <a:gd name="connsiteY63" fmla="*/ 236457 h 955271"/>
              <a:gd name="connsiteX64" fmla="*/ 3903080 w 5741575"/>
              <a:gd name="connsiteY64" fmla="*/ 241890 h 955271"/>
              <a:gd name="connsiteX65" fmla="*/ 4114838 w 5741575"/>
              <a:gd name="connsiteY65" fmla="*/ 238165 h 955271"/>
              <a:gd name="connsiteX66" fmla="*/ 4271023 w 5741575"/>
              <a:gd name="connsiteY66" fmla="*/ 241959 h 955271"/>
              <a:gd name="connsiteX67" fmla="*/ 4367397 w 5741575"/>
              <a:gd name="connsiteY67" fmla="*/ 271442 h 955271"/>
              <a:gd name="connsiteX68" fmla="*/ 4495366 w 5741575"/>
              <a:gd name="connsiteY68" fmla="*/ 271618 h 955271"/>
              <a:gd name="connsiteX69" fmla="*/ 4517347 w 5741575"/>
              <a:gd name="connsiteY69" fmla="*/ 275639 h 955271"/>
              <a:gd name="connsiteX70" fmla="*/ 4546116 w 5741575"/>
              <a:gd name="connsiteY70" fmla="*/ 268568 h 955271"/>
              <a:gd name="connsiteX71" fmla="*/ 4661259 w 5741575"/>
              <a:gd name="connsiteY71" fmla="*/ 238966 h 955271"/>
              <a:gd name="connsiteX72" fmla="*/ 4750403 w 5741575"/>
              <a:gd name="connsiteY72" fmla="*/ 204364 h 955271"/>
              <a:gd name="connsiteX73" fmla="*/ 4867614 w 5741575"/>
              <a:gd name="connsiteY73" fmla="*/ 208668 h 955271"/>
              <a:gd name="connsiteX74" fmla="*/ 4937036 w 5741575"/>
              <a:gd name="connsiteY74" fmla="*/ 195446 h 955271"/>
              <a:gd name="connsiteX75" fmla="*/ 5047626 w 5741575"/>
              <a:gd name="connsiteY75" fmla="*/ 149604 h 955271"/>
              <a:gd name="connsiteX76" fmla="*/ 5200247 w 5741575"/>
              <a:gd name="connsiteY76" fmla="*/ 142695 h 955271"/>
              <a:gd name="connsiteX77" fmla="*/ 5235691 w 5741575"/>
              <a:gd name="connsiteY77" fmla="*/ 173330 h 955271"/>
              <a:gd name="connsiteX78" fmla="*/ 5280133 w 5741575"/>
              <a:gd name="connsiteY78" fmla="*/ 189342 h 955271"/>
              <a:gd name="connsiteX79" fmla="*/ 5291963 w 5741575"/>
              <a:gd name="connsiteY79" fmla="*/ 139446 h 955271"/>
              <a:gd name="connsiteX80" fmla="*/ 5418472 w 5741575"/>
              <a:gd name="connsiteY80" fmla="*/ 89163 h 955271"/>
              <a:gd name="connsiteX81" fmla="*/ 5482354 w 5741575"/>
              <a:gd name="connsiteY81" fmla="*/ 69470 h 955271"/>
              <a:gd name="connsiteX82" fmla="*/ 5583280 w 5741575"/>
              <a:gd name="connsiteY82" fmla="*/ 49787 h 955271"/>
              <a:gd name="connsiteX83" fmla="*/ 5613766 w 5741575"/>
              <a:gd name="connsiteY83" fmla="*/ 41855 h 955271"/>
              <a:gd name="connsiteX84" fmla="*/ 5684952 w 5741575"/>
              <a:gd name="connsiteY84" fmla="*/ 26088 h 955271"/>
              <a:gd name="connsiteX85" fmla="*/ 5741575 w 5741575"/>
              <a:gd name="connsiteY85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11050 w 5741575"/>
              <a:gd name="connsiteY47" fmla="*/ 358572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77227 w 5741575"/>
              <a:gd name="connsiteY47" fmla="*/ 368972 h 955271"/>
              <a:gd name="connsiteX48" fmla="*/ 2779510 w 5741575"/>
              <a:gd name="connsiteY48" fmla="*/ 361652 h 955271"/>
              <a:gd name="connsiteX49" fmla="*/ 2786278 w 5741575"/>
              <a:gd name="connsiteY49" fmla="*/ 359869 h 955271"/>
              <a:gd name="connsiteX50" fmla="*/ 2792101 w 5741575"/>
              <a:gd name="connsiteY50" fmla="*/ 365927 h 955271"/>
              <a:gd name="connsiteX51" fmla="*/ 2885545 w 5741575"/>
              <a:gd name="connsiteY51" fmla="*/ 372818 h 955271"/>
              <a:gd name="connsiteX52" fmla="*/ 3009558 w 5741575"/>
              <a:gd name="connsiteY52" fmla="*/ 370573 h 955271"/>
              <a:gd name="connsiteX53" fmla="*/ 3095010 w 5741575"/>
              <a:gd name="connsiteY53" fmla="*/ 332454 h 955271"/>
              <a:gd name="connsiteX54" fmla="*/ 3103742 w 5741575"/>
              <a:gd name="connsiteY54" fmla="*/ 337974 h 955271"/>
              <a:gd name="connsiteX55" fmla="*/ 3165093 w 5741575"/>
              <a:gd name="connsiteY55" fmla="*/ 329459 h 955271"/>
              <a:gd name="connsiteX56" fmla="*/ 3373785 w 5741575"/>
              <a:gd name="connsiteY56" fmla="*/ 255680 h 955271"/>
              <a:gd name="connsiteX57" fmla="*/ 3493851 w 5741575"/>
              <a:gd name="connsiteY57" fmla="*/ 240255 h 955271"/>
              <a:gd name="connsiteX58" fmla="*/ 3537470 w 5741575"/>
              <a:gd name="connsiteY58" fmla="*/ 241867 h 955271"/>
              <a:gd name="connsiteX59" fmla="*/ 3610489 w 5741575"/>
              <a:gd name="connsiteY59" fmla="*/ 244128 h 955271"/>
              <a:gd name="connsiteX60" fmla="*/ 3667539 w 5741575"/>
              <a:gd name="connsiteY60" fmla="*/ 263271 h 955271"/>
              <a:gd name="connsiteX61" fmla="*/ 3727614 w 5741575"/>
              <a:gd name="connsiteY61" fmla="*/ 258245 h 955271"/>
              <a:gd name="connsiteX62" fmla="*/ 3738369 w 5741575"/>
              <a:gd name="connsiteY62" fmla="*/ 234506 h 955271"/>
              <a:gd name="connsiteX63" fmla="*/ 3803670 w 5741575"/>
              <a:gd name="connsiteY63" fmla="*/ 236457 h 955271"/>
              <a:gd name="connsiteX64" fmla="*/ 3903080 w 5741575"/>
              <a:gd name="connsiteY64" fmla="*/ 241890 h 955271"/>
              <a:gd name="connsiteX65" fmla="*/ 4114838 w 5741575"/>
              <a:gd name="connsiteY65" fmla="*/ 238165 h 955271"/>
              <a:gd name="connsiteX66" fmla="*/ 4271023 w 5741575"/>
              <a:gd name="connsiteY66" fmla="*/ 241959 h 955271"/>
              <a:gd name="connsiteX67" fmla="*/ 4367397 w 5741575"/>
              <a:gd name="connsiteY67" fmla="*/ 271442 h 955271"/>
              <a:gd name="connsiteX68" fmla="*/ 4495366 w 5741575"/>
              <a:gd name="connsiteY68" fmla="*/ 271618 h 955271"/>
              <a:gd name="connsiteX69" fmla="*/ 4517347 w 5741575"/>
              <a:gd name="connsiteY69" fmla="*/ 275639 h 955271"/>
              <a:gd name="connsiteX70" fmla="*/ 4546116 w 5741575"/>
              <a:gd name="connsiteY70" fmla="*/ 268568 h 955271"/>
              <a:gd name="connsiteX71" fmla="*/ 4661259 w 5741575"/>
              <a:gd name="connsiteY71" fmla="*/ 238966 h 955271"/>
              <a:gd name="connsiteX72" fmla="*/ 4750403 w 5741575"/>
              <a:gd name="connsiteY72" fmla="*/ 204364 h 955271"/>
              <a:gd name="connsiteX73" fmla="*/ 4867614 w 5741575"/>
              <a:gd name="connsiteY73" fmla="*/ 208668 h 955271"/>
              <a:gd name="connsiteX74" fmla="*/ 4937036 w 5741575"/>
              <a:gd name="connsiteY74" fmla="*/ 195446 h 955271"/>
              <a:gd name="connsiteX75" fmla="*/ 5047626 w 5741575"/>
              <a:gd name="connsiteY75" fmla="*/ 149604 h 955271"/>
              <a:gd name="connsiteX76" fmla="*/ 5200247 w 5741575"/>
              <a:gd name="connsiteY76" fmla="*/ 142695 h 955271"/>
              <a:gd name="connsiteX77" fmla="*/ 5235691 w 5741575"/>
              <a:gd name="connsiteY77" fmla="*/ 173330 h 955271"/>
              <a:gd name="connsiteX78" fmla="*/ 5280133 w 5741575"/>
              <a:gd name="connsiteY78" fmla="*/ 189342 h 955271"/>
              <a:gd name="connsiteX79" fmla="*/ 5291963 w 5741575"/>
              <a:gd name="connsiteY79" fmla="*/ 139446 h 955271"/>
              <a:gd name="connsiteX80" fmla="*/ 5418472 w 5741575"/>
              <a:gd name="connsiteY80" fmla="*/ 89163 h 955271"/>
              <a:gd name="connsiteX81" fmla="*/ 5482354 w 5741575"/>
              <a:gd name="connsiteY81" fmla="*/ 69470 h 955271"/>
              <a:gd name="connsiteX82" fmla="*/ 5583280 w 5741575"/>
              <a:gd name="connsiteY82" fmla="*/ 49787 h 955271"/>
              <a:gd name="connsiteX83" fmla="*/ 5613766 w 5741575"/>
              <a:gd name="connsiteY83" fmla="*/ 41855 h 955271"/>
              <a:gd name="connsiteX84" fmla="*/ 5684952 w 5741575"/>
              <a:gd name="connsiteY84" fmla="*/ 26088 h 955271"/>
              <a:gd name="connsiteX85" fmla="*/ 5741575 w 5741575"/>
              <a:gd name="connsiteY85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786278 w 5741575"/>
              <a:gd name="connsiteY48" fmla="*/ 359869 h 955271"/>
              <a:gd name="connsiteX49" fmla="*/ 2792101 w 5741575"/>
              <a:gd name="connsiteY49" fmla="*/ 365927 h 955271"/>
              <a:gd name="connsiteX50" fmla="*/ 2885545 w 5741575"/>
              <a:gd name="connsiteY50" fmla="*/ 372818 h 955271"/>
              <a:gd name="connsiteX51" fmla="*/ 3009558 w 5741575"/>
              <a:gd name="connsiteY51" fmla="*/ 370573 h 955271"/>
              <a:gd name="connsiteX52" fmla="*/ 3095010 w 5741575"/>
              <a:gd name="connsiteY52" fmla="*/ 332454 h 955271"/>
              <a:gd name="connsiteX53" fmla="*/ 3103742 w 5741575"/>
              <a:gd name="connsiteY53" fmla="*/ 337974 h 955271"/>
              <a:gd name="connsiteX54" fmla="*/ 3165093 w 5741575"/>
              <a:gd name="connsiteY54" fmla="*/ 329459 h 955271"/>
              <a:gd name="connsiteX55" fmla="*/ 3373785 w 5741575"/>
              <a:gd name="connsiteY55" fmla="*/ 255680 h 955271"/>
              <a:gd name="connsiteX56" fmla="*/ 3493851 w 5741575"/>
              <a:gd name="connsiteY56" fmla="*/ 240255 h 955271"/>
              <a:gd name="connsiteX57" fmla="*/ 3537470 w 5741575"/>
              <a:gd name="connsiteY57" fmla="*/ 241867 h 955271"/>
              <a:gd name="connsiteX58" fmla="*/ 3610489 w 5741575"/>
              <a:gd name="connsiteY58" fmla="*/ 244128 h 955271"/>
              <a:gd name="connsiteX59" fmla="*/ 3667539 w 5741575"/>
              <a:gd name="connsiteY59" fmla="*/ 263271 h 955271"/>
              <a:gd name="connsiteX60" fmla="*/ 3727614 w 5741575"/>
              <a:gd name="connsiteY60" fmla="*/ 258245 h 955271"/>
              <a:gd name="connsiteX61" fmla="*/ 3738369 w 5741575"/>
              <a:gd name="connsiteY61" fmla="*/ 234506 h 955271"/>
              <a:gd name="connsiteX62" fmla="*/ 3803670 w 5741575"/>
              <a:gd name="connsiteY62" fmla="*/ 236457 h 955271"/>
              <a:gd name="connsiteX63" fmla="*/ 3903080 w 5741575"/>
              <a:gd name="connsiteY63" fmla="*/ 241890 h 955271"/>
              <a:gd name="connsiteX64" fmla="*/ 4114838 w 5741575"/>
              <a:gd name="connsiteY64" fmla="*/ 238165 h 955271"/>
              <a:gd name="connsiteX65" fmla="*/ 4271023 w 5741575"/>
              <a:gd name="connsiteY65" fmla="*/ 241959 h 955271"/>
              <a:gd name="connsiteX66" fmla="*/ 4367397 w 5741575"/>
              <a:gd name="connsiteY66" fmla="*/ 271442 h 955271"/>
              <a:gd name="connsiteX67" fmla="*/ 4495366 w 5741575"/>
              <a:gd name="connsiteY67" fmla="*/ 271618 h 955271"/>
              <a:gd name="connsiteX68" fmla="*/ 4517347 w 5741575"/>
              <a:gd name="connsiteY68" fmla="*/ 275639 h 955271"/>
              <a:gd name="connsiteX69" fmla="*/ 4546116 w 5741575"/>
              <a:gd name="connsiteY69" fmla="*/ 268568 h 955271"/>
              <a:gd name="connsiteX70" fmla="*/ 4661259 w 5741575"/>
              <a:gd name="connsiteY70" fmla="*/ 238966 h 955271"/>
              <a:gd name="connsiteX71" fmla="*/ 4750403 w 5741575"/>
              <a:gd name="connsiteY71" fmla="*/ 204364 h 955271"/>
              <a:gd name="connsiteX72" fmla="*/ 4867614 w 5741575"/>
              <a:gd name="connsiteY72" fmla="*/ 208668 h 955271"/>
              <a:gd name="connsiteX73" fmla="*/ 4937036 w 5741575"/>
              <a:gd name="connsiteY73" fmla="*/ 195446 h 955271"/>
              <a:gd name="connsiteX74" fmla="*/ 5047626 w 5741575"/>
              <a:gd name="connsiteY74" fmla="*/ 149604 h 955271"/>
              <a:gd name="connsiteX75" fmla="*/ 5200247 w 5741575"/>
              <a:gd name="connsiteY75" fmla="*/ 142695 h 955271"/>
              <a:gd name="connsiteX76" fmla="*/ 5235691 w 5741575"/>
              <a:gd name="connsiteY76" fmla="*/ 173330 h 955271"/>
              <a:gd name="connsiteX77" fmla="*/ 5280133 w 5741575"/>
              <a:gd name="connsiteY77" fmla="*/ 189342 h 955271"/>
              <a:gd name="connsiteX78" fmla="*/ 5291963 w 5741575"/>
              <a:gd name="connsiteY78" fmla="*/ 139446 h 955271"/>
              <a:gd name="connsiteX79" fmla="*/ 5418472 w 5741575"/>
              <a:gd name="connsiteY79" fmla="*/ 89163 h 955271"/>
              <a:gd name="connsiteX80" fmla="*/ 5482354 w 5741575"/>
              <a:gd name="connsiteY80" fmla="*/ 69470 h 955271"/>
              <a:gd name="connsiteX81" fmla="*/ 5583280 w 5741575"/>
              <a:gd name="connsiteY81" fmla="*/ 49787 h 955271"/>
              <a:gd name="connsiteX82" fmla="*/ 5613766 w 5741575"/>
              <a:gd name="connsiteY82" fmla="*/ 41855 h 955271"/>
              <a:gd name="connsiteX83" fmla="*/ 5684952 w 5741575"/>
              <a:gd name="connsiteY83" fmla="*/ 26088 h 955271"/>
              <a:gd name="connsiteX84" fmla="*/ 5741575 w 5741575"/>
              <a:gd name="connsiteY84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786278 w 5741575"/>
              <a:gd name="connsiteY48" fmla="*/ 359869 h 955271"/>
              <a:gd name="connsiteX49" fmla="*/ 2885545 w 5741575"/>
              <a:gd name="connsiteY49" fmla="*/ 372818 h 955271"/>
              <a:gd name="connsiteX50" fmla="*/ 3009558 w 5741575"/>
              <a:gd name="connsiteY50" fmla="*/ 370573 h 955271"/>
              <a:gd name="connsiteX51" fmla="*/ 3095010 w 5741575"/>
              <a:gd name="connsiteY51" fmla="*/ 332454 h 955271"/>
              <a:gd name="connsiteX52" fmla="*/ 3103742 w 5741575"/>
              <a:gd name="connsiteY52" fmla="*/ 337974 h 955271"/>
              <a:gd name="connsiteX53" fmla="*/ 3165093 w 5741575"/>
              <a:gd name="connsiteY53" fmla="*/ 329459 h 955271"/>
              <a:gd name="connsiteX54" fmla="*/ 3373785 w 5741575"/>
              <a:gd name="connsiteY54" fmla="*/ 255680 h 955271"/>
              <a:gd name="connsiteX55" fmla="*/ 3493851 w 5741575"/>
              <a:gd name="connsiteY55" fmla="*/ 240255 h 955271"/>
              <a:gd name="connsiteX56" fmla="*/ 3537470 w 5741575"/>
              <a:gd name="connsiteY56" fmla="*/ 241867 h 955271"/>
              <a:gd name="connsiteX57" fmla="*/ 3610489 w 5741575"/>
              <a:gd name="connsiteY57" fmla="*/ 244128 h 955271"/>
              <a:gd name="connsiteX58" fmla="*/ 3667539 w 5741575"/>
              <a:gd name="connsiteY58" fmla="*/ 263271 h 955271"/>
              <a:gd name="connsiteX59" fmla="*/ 3727614 w 5741575"/>
              <a:gd name="connsiteY59" fmla="*/ 258245 h 955271"/>
              <a:gd name="connsiteX60" fmla="*/ 3738369 w 5741575"/>
              <a:gd name="connsiteY60" fmla="*/ 234506 h 955271"/>
              <a:gd name="connsiteX61" fmla="*/ 3803670 w 5741575"/>
              <a:gd name="connsiteY61" fmla="*/ 236457 h 955271"/>
              <a:gd name="connsiteX62" fmla="*/ 3903080 w 5741575"/>
              <a:gd name="connsiteY62" fmla="*/ 241890 h 955271"/>
              <a:gd name="connsiteX63" fmla="*/ 4114838 w 5741575"/>
              <a:gd name="connsiteY63" fmla="*/ 238165 h 955271"/>
              <a:gd name="connsiteX64" fmla="*/ 4271023 w 5741575"/>
              <a:gd name="connsiteY64" fmla="*/ 241959 h 955271"/>
              <a:gd name="connsiteX65" fmla="*/ 4367397 w 5741575"/>
              <a:gd name="connsiteY65" fmla="*/ 271442 h 955271"/>
              <a:gd name="connsiteX66" fmla="*/ 4495366 w 5741575"/>
              <a:gd name="connsiteY66" fmla="*/ 271618 h 955271"/>
              <a:gd name="connsiteX67" fmla="*/ 4517347 w 5741575"/>
              <a:gd name="connsiteY67" fmla="*/ 275639 h 955271"/>
              <a:gd name="connsiteX68" fmla="*/ 4546116 w 5741575"/>
              <a:gd name="connsiteY68" fmla="*/ 268568 h 955271"/>
              <a:gd name="connsiteX69" fmla="*/ 4661259 w 5741575"/>
              <a:gd name="connsiteY69" fmla="*/ 238966 h 955271"/>
              <a:gd name="connsiteX70" fmla="*/ 4750403 w 5741575"/>
              <a:gd name="connsiteY70" fmla="*/ 204364 h 955271"/>
              <a:gd name="connsiteX71" fmla="*/ 4867614 w 5741575"/>
              <a:gd name="connsiteY71" fmla="*/ 208668 h 955271"/>
              <a:gd name="connsiteX72" fmla="*/ 4937036 w 5741575"/>
              <a:gd name="connsiteY72" fmla="*/ 195446 h 955271"/>
              <a:gd name="connsiteX73" fmla="*/ 5047626 w 5741575"/>
              <a:gd name="connsiteY73" fmla="*/ 149604 h 955271"/>
              <a:gd name="connsiteX74" fmla="*/ 5200247 w 5741575"/>
              <a:gd name="connsiteY74" fmla="*/ 142695 h 955271"/>
              <a:gd name="connsiteX75" fmla="*/ 5235691 w 5741575"/>
              <a:gd name="connsiteY75" fmla="*/ 173330 h 955271"/>
              <a:gd name="connsiteX76" fmla="*/ 5280133 w 5741575"/>
              <a:gd name="connsiteY76" fmla="*/ 189342 h 955271"/>
              <a:gd name="connsiteX77" fmla="*/ 5291963 w 5741575"/>
              <a:gd name="connsiteY77" fmla="*/ 139446 h 955271"/>
              <a:gd name="connsiteX78" fmla="*/ 5418472 w 5741575"/>
              <a:gd name="connsiteY78" fmla="*/ 89163 h 955271"/>
              <a:gd name="connsiteX79" fmla="*/ 5482354 w 5741575"/>
              <a:gd name="connsiteY79" fmla="*/ 69470 h 955271"/>
              <a:gd name="connsiteX80" fmla="*/ 5583280 w 5741575"/>
              <a:gd name="connsiteY80" fmla="*/ 49787 h 955271"/>
              <a:gd name="connsiteX81" fmla="*/ 5613766 w 5741575"/>
              <a:gd name="connsiteY81" fmla="*/ 41855 h 955271"/>
              <a:gd name="connsiteX82" fmla="*/ 5684952 w 5741575"/>
              <a:gd name="connsiteY82" fmla="*/ 26088 h 955271"/>
              <a:gd name="connsiteX83" fmla="*/ 5741575 w 5741575"/>
              <a:gd name="connsiteY83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885545 w 5741575"/>
              <a:gd name="connsiteY48" fmla="*/ 372818 h 955271"/>
              <a:gd name="connsiteX49" fmla="*/ 3009558 w 5741575"/>
              <a:gd name="connsiteY49" fmla="*/ 370573 h 955271"/>
              <a:gd name="connsiteX50" fmla="*/ 3095010 w 5741575"/>
              <a:gd name="connsiteY50" fmla="*/ 332454 h 955271"/>
              <a:gd name="connsiteX51" fmla="*/ 3103742 w 5741575"/>
              <a:gd name="connsiteY51" fmla="*/ 337974 h 955271"/>
              <a:gd name="connsiteX52" fmla="*/ 3165093 w 5741575"/>
              <a:gd name="connsiteY52" fmla="*/ 329459 h 955271"/>
              <a:gd name="connsiteX53" fmla="*/ 3373785 w 5741575"/>
              <a:gd name="connsiteY53" fmla="*/ 255680 h 955271"/>
              <a:gd name="connsiteX54" fmla="*/ 3493851 w 5741575"/>
              <a:gd name="connsiteY54" fmla="*/ 240255 h 955271"/>
              <a:gd name="connsiteX55" fmla="*/ 3537470 w 5741575"/>
              <a:gd name="connsiteY55" fmla="*/ 241867 h 955271"/>
              <a:gd name="connsiteX56" fmla="*/ 3610489 w 5741575"/>
              <a:gd name="connsiteY56" fmla="*/ 244128 h 955271"/>
              <a:gd name="connsiteX57" fmla="*/ 3667539 w 5741575"/>
              <a:gd name="connsiteY57" fmla="*/ 263271 h 955271"/>
              <a:gd name="connsiteX58" fmla="*/ 3727614 w 5741575"/>
              <a:gd name="connsiteY58" fmla="*/ 258245 h 955271"/>
              <a:gd name="connsiteX59" fmla="*/ 3738369 w 5741575"/>
              <a:gd name="connsiteY59" fmla="*/ 234506 h 955271"/>
              <a:gd name="connsiteX60" fmla="*/ 3803670 w 5741575"/>
              <a:gd name="connsiteY60" fmla="*/ 236457 h 955271"/>
              <a:gd name="connsiteX61" fmla="*/ 3903080 w 5741575"/>
              <a:gd name="connsiteY61" fmla="*/ 241890 h 955271"/>
              <a:gd name="connsiteX62" fmla="*/ 4114838 w 5741575"/>
              <a:gd name="connsiteY62" fmla="*/ 238165 h 955271"/>
              <a:gd name="connsiteX63" fmla="*/ 4271023 w 5741575"/>
              <a:gd name="connsiteY63" fmla="*/ 241959 h 955271"/>
              <a:gd name="connsiteX64" fmla="*/ 4367397 w 5741575"/>
              <a:gd name="connsiteY64" fmla="*/ 271442 h 955271"/>
              <a:gd name="connsiteX65" fmla="*/ 4495366 w 5741575"/>
              <a:gd name="connsiteY65" fmla="*/ 271618 h 955271"/>
              <a:gd name="connsiteX66" fmla="*/ 4517347 w 5741575"/>
              <a:gd name="connsiteY66" fmla="*/ 275639 h 955271"/>
              <a:gd name="connsiteX67" fmla="*/ 4546116 w 5741575"/>
              <a:gd name="connsiteY67" fmla="*/ 268568 h 955271"/>
              <a:gd name="connsiteX68" fmla="*/ 4661259 w 5741575"/>
              <a:gd name="connsiteY68" fmla="*/ 238966 h 955271"/>
              <a:gd name="connsiteX69" fmla="*/ 4750403 w 5741575"/>
              <a:gd name="connsiteY69" fmla="*/ 204364 h 955271"/>
              <a:gd name="connsiteX70" fmla="*/ 4867614 w 5741575"/>
              <a:gd name="connsiteY70" fmla="*/ 208668 h 955271"/>
              <a:gd name="connsiteX71" fmla="*/ 4937036 w 5741575"/>
              <a:gd name="connsiteY71" fmla="*/ 195446 h 955271"/>
              <a:gd name="connsiteX72" fmla="*/ 5047626 w 5741575"/>
              <a:gd name="connsiteY72" fmla="*/ 149604 h 955271"/>
              <a:gd name="connsiteX73" fmla="*/ 5200247 w 5741575"/>
              <a:gd name="connsiteY73" fmla="*/ 142695 h 955271"/>
              <a:gd name="connsiteX74" fmla="*/ 5235691 w 5741575"/>
              <a:gd name="connsiteY74" fmla="*/ 173330 h 955271"/>
              <a:gd name="connsiteX75" fmla="*/ 5280133 w 5741575"/>
              <a:gd name="connsiteY75" fmla="*/ 189342 h 955271"/>
              <a:gd name="connsiteX76" fmla="*/ 5291963 w 5741575"/>
              <a:gd name="connsiteY76" fmla="*/ 139446 h 955271"/>
              <a:gd name="connsiteX77" fmla="*/ 5418472 w 5741575"/>
              <a:gd name="connsiteY77" fmla="*/ 89163 h 955271"/>
              <a:gd name="connsiteX78" fmla="*/ 5482354 w 5741575"/>
              <a:gd name="connsiteY78" fmla="*/ 69470 h 955271"/>
              <a:gd name="connsiteX79" fmla="*/ 5583280 w 5741575"/>
              <a:gd name="connsiteY79" fmla="*/ 49787 h 955271"/>
              <a:gd name="connsiteX80" fmla="*/ 5613766 w 5741575"/>
              <a:gd name="connsiteY80" fmla="*/ 41855 h 955271"/>
              <a:gd name="connsiteX81" fmla="*/ 5684952 w 5741575"/>
              <a:gd name="connsiteY81" fmla="*/ 26088 h 955271"/>
              <a:gd name="connsiteX82" fmla="*/ 5741575 w 5741575"/>
              <a:gd name="connsiteY8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824768 w 5741575"/>
              <a:gd name="connsiteY47" fmla="*/ 361652 h 955271"/>
              <a:gd name="connsiteX48" fmla="*/ 2885545 w 5741575"/>
              <a:gd name="connsiteY48" fmla="*/ 372818 h 955271"/>
              <a:gd name="connsiteX49" fmla="*/ 3009558 w 5741575"/>
              <a:gd name="connsiteY49" fmla="*/ 370573 h 955271"/>
              <a:gd name="connsiteX50" fmla="*/ 3095010 w 5741575"/>
              <a:gd name="connsiteY50" fmla="*/ 332454 h 955271"/>
              <a:gd name="connsiteX51" fmla="*/ 3103742 w 5741575"/>
              <a:gd name="connsiteY51" fmla="*/ 337974 h 955271"/>
              <a:gd name="connsiteX52" fmla="*/ 3165093 w 5741575"/>
              <a:gd name="connsiteY52" fmla="*/ 329459 h 955271"/>
              <a:gd name="connsiteX53" fmla="*/ 3373785 w 5741575"/>
              <a:gd name="connsiteY53" fmla="*/ 255680 h 955271"/>
              <a:gd name="connsiteX54" fmla="*/ 3493851 w 5741575"/>
              <a:gd name="connsiteY54" fmla="*/ 240255 h 955271"/>
              <a:gd name="connsiteX55" fmla="*/ 3537470 w 5741575"/>
              <a:gd name="connsiteY55" fmla="*/ 241867 h 955271"/>
              <a:gd name="connsiteX56" fmla="*/ 3610489 w 5741575"/>
              <a:gd name="connsiteY56" fmla="*/ 244128 h 955271"/>
              <a:gd name="connsiteX57" fmla="*/ 3667539 w 5741575"/>
              <a:gd name="connsiteY57" fmla="*/ 263271 h 955271"/>
              <a:gd name="connsiteX58" fmla="*/ 3727614 w 5741575"/>
              <a:gd name="connsiteY58" fmla="*/ 258245 h 955271"/>
              <a:gd name="connsiteX59" fmla="*/ 3738369 w 5741575"/>
              <a:gd name="connsiteY59" fmla="*/ 234506 h 955271"/>
              <a:gd name="connsiteX60" fmla="*/ 3803670 w 5741575"/>
              <a:gd name="connsiteY60" fmla="*/ 236457 h 955271"/>
              <a:gd name="connsiteX61" fmla="*/ 3903080 w 5741575"/>
              <a:gd name="connsiteY61" fmla="*/ 241890 h 955271"/>
              <a:gd name="connsiteX62" fmla="*/ 4114838 w 5741575"/>
              <a:gd name="connsiteY62" fmla="*/ 238165 h 955271"/>
              <a:gd name="connsiteX63" fmla="*/ 4271023 w 5741575"/>
              <a:gd name="connsiteY63" fmla="*/ 241959 h 955271"/>
              <a:gd name="connsiteX64" fmla="*/ 4367397 w 5741575"/>
              <a:gd name="connsiteY64" fmla="*/ 271442 h 955271"/>
              <a:gd name="connsiteX65" fmla="*/ 4495366 w 5741575"/>
              <a:gd name="connsiteY65" fmla="*/ 271618 h 955271"/>
              <a:gd name="connsiteX66" fmla="*/ 4517347 w 5741575"/>
              <a:gd name="connsiteY66" fmla="*/ 275639 h 955271"/>
              <a:gd name="connsiteX67" fmla="*/ 4546116 w 5741575"/>
              <a:gd name="connsiteY67" fmla="*/ 268568 h 955271"/>
              <a:gd name="connsiteX68" fmla="*/ 4661259 w 5741575"/>
              <a:gd name="connsiteY68" fmla="*/ 238966 h 955271"/>
              <a:gd name="connsiteX69" fmla="*/ 4750403 w 5741575"/>
              <a:gd name="connsiteY69" fmla="*/ 204364 h 955271"/>
              <a:gd name="connsiteX70" fmla="*/ 4867614 w 5741575"/>
              <a:gd name="connsiteY70" fmla="*/ 208668 h 955271"/>
              <a:gd name="connsiteX71" fmla="*/ 4937036 w 5741575"/>
              <a:gd name="connsiteY71" fmla="*/ 195446 h 955271"/>
              <a:gd name="connsiteX72" fmla="*/ 5047626 w 5741575"/>
              <a:gd name="connsiteY72" fmla="*/ 149604 h 955271"/>
              <a:gd name="connsiteX73" fmla="*/ 5200247 w 5741575"/>
              <a:gd name="connsiteY73" fmla="*/ 142695 h 955271"/>
              <a:gd name="connsiteX74" fmla="*/ 5235691 w 5741575"/>
              <a:gd name="connsiteY74" fmla="*/ 173330 h 955271"/>
              <a:gd name="connsiteX75" fmla="*/ 5280133 w 5741575"/>
              <a:gd name="connsiteY75" fmla="*/ 189342 h 955271"/>
              <a:gd name="connsiteX76" fmla="*/ 5291963 w 5741575"/>
              <a:gd name="connsiteY76" fmla="*/ 139446 h 955271"/>
              <a:gd name="connsiteX77" fmla="*/ 5418472 w 5741575"/>
              <a:gd name="connsiteY77" fmla="*/ 89163 h 955271"/>
              <a:gd name="connsiteX78" fmla="*/ 5482354 w 5741575"/>
              <a:gd name="connsiteY78" fmla="*/ 69470 h 955271"/>
              <a:gd name="connsiteX79" fmla="*/ 5583280 w 5741575"/>
              <a:gd name="connsiteY79" fmla="*/ 49787 h 955271"/>
              <a:gd name="connsiteX80" fmla="*/ 5613766 w 5741575"/>
              <a:gd name="connsiteY80" fmla="*/ 41855 h 955271"/>
              <a:gd name="connsiteX81" fmla="*/ 5684952 w 5741575"/>
              <a:gd name="connsiteY81" fmla="*/ 26088 h 955271"/>
              <a:gd name="connsiteX82" fmla="*/ 5741575 w 5741575"/>
              <a:gd name="connsiteY8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80133 w 5741575"/>
              <a:gd name="connsiteY74" fmla="*/ 189342 h 955271"/>
              <a:gd name="connsiteX75" fmla="*/ 5291963 w 5741575"/>
              <a:gd name="connsiteY75" fmla="*/ 139446 h 955271"/>
              <a:gd name="connsiteX76" fmla="*/ 5418472 w 5741575"/>
              <a:gd name="connsiteY76" fmla="*/ 89163 h 955271"/>
              <a:gd name="connsiteX77" fmla="*/ 5482354 w 5741575"/>
              <a:gd name="connsiteY77" fmla="*/ 69470 h 955271"/>
              <a:gd name="connsiteX78" fmla="*/ 5583280 w 5741575"/>
              <a:gd name="connsiteY78" fmla="*/ 49787 h 955271"/>
              <a:gd name="connsiteX79" fmla="*/ 5613766 w 5741575"/>
              <a:gd name="connsiteY79" fmla="*/ 41855 h 955271"/>
              <a:gd name="connsiteX80" fmla="*/ 5684952 w 5741575"/>
              <a:gd name="connsiteY80" fmla="*/ 26088 h 955271"/>
              <a:gd name="connsiteX81" fmla="*/ 5741575 w 5741575"/>
              <a:gd name="connsiteY8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80133 w 5741575"/>
              <a:gd name="connsiteY74" fmla="*/ 189342 h 955271"/>
              <a:gd name="connsiteX75" fmla="*/ 5291963 w 5741575"/>
              <a:gd name="connsiteY75" fmla="*/ 139446 h 955271"/>
              <a:gd name="connsiteX76" fmla="*/ 5418472 w 5741575"/>
              <a:gd name="connsiteY76" fmla="*/ 89163 h 955271"/>
              <a:gd name="connsiteX77" fmla="*/ 5482354 w 5741575"/>
              <a:gd name="connsiteY77" fmla="*/ 69470 h 955271"/>
              <a:gd name="connsiteX78" fmla="*/ 5583280 w 5741575"/>
              <a:gd name="connsiteY78" fmla="*/ 49787 h 955271"/>
              <a:gd name="connsiteX79" fmla="*/ 5613766 w 5741575"/>
              <a:gd name="connsiteY79" fmla="*/ 41855 h 955271"/>
              <a:gd name="connsiteX80" fmla="*/ 5684952 w 5741575"/>
              <a:gd name="connsiteY80" fmla="*/ 26088 h 955271"/>
              <a:gd name="connsiteX81" fmla="*/ 5741575 w 5741575"/>
              <a:gd name="connsiteY8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91963 w 5741575"/>
              <a:gd name="connsiteY74" fmla="*/ 139446 h 955271"/>
              <a:gd name="connsiteX75" fmla="*/ 5418472 w 5741575"/>
              <a:gd name="connsiteY75" fmla="*/ 89163 h 955271"/>
              <a:gd name="connsiteX76" fmla="*/ 5482354 w 5741575"/>
              <a:gd name="connsiteY76" fmla="*/ 69470 h 955271"/>
              <a:gd name="connsiteX77" fmla="*/ 5583280 w 5741575"/>
              <a:gd name="connsiteY77" fmla="*/ 49787 h 955271"/>
              <a:gd name="connsiteX78" fmla="*/ 5613766 w 5741575"/>
              <a:gd name="connsiteY78" fmla="*/ 41855 h 955271"/>
              <a:gd name="connsiteX79" fmla="*/ 5684952 w 5741575"/>
              <a:gd name="connsiteY79" fmla="*/ 26088 h 955271"/>
              <a:gd name="connsiteX80" fmla="*/ 5741575 w 5741575"/>
              <a:gd name="connsiteY80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95264 w 5741575"/>
              <a:gd name="connsiteY51" fmla="*/ 293158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48998 w 5741575"/>
              <a:gd name="connsiteY50" fmla="*/ 315286 h 955271"/>
              <a:gd name="connsiteX51" fmla="*/ 3195264 w 5741575"/>
              <a:gd name="connsiteY51" fmla="*/ 293158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77227 w 5741575"/>
              <a:gd name="connsiteY44" fmla="*/ 368972 h 955271"/>
              <a:gd name="connsiteX45" fmla="*/ 2824768 w 5741575"/>
              <a:gd name="connsiteY45" fmla="*/ 361652 h 955271"/>
              <a:gd name="connsiteX46" fmla="*/ 2885545 w 5741575"/>
              <a:gd name="connsiteY46" fmla="*/ 372818 h 955271"/>
              <a:gd name="connsiteX47" fmla="*/ 3009558 w 5741575"/>
              <a:gd name="connsiteY47" fmla="*/ 370573 h 955271"/>
              <a:gd name="connsiteX48" fmla="*/ 3095010 w 5741575"/>
              <a:gd name="connsiteY48" fmla="*/ 332454 h 955271"/>
              <a:gd name="connsiteX49" fmla="*/ 3148998 w 5741575"/>
              <a:gd name="connsiteY49" fmla="*/ 315286 h 955271"/>
              <a:gd name="connsiteX50" fmla="*/ 3195264 w 5741575"/>
              <a:gd name="connsiteY50" fmla="*/ 293158 h 955271"/>
              <a:gd name="connsiteX51" fmla="*/ 3373785 w 5741575"/>
              <a:gd name="connsiteY51" fmla="*/ 255680 h 955271"/>
              <a:gd name="connsiteX52" fmla="*/ 3493851 w 5741575"/>
              <a:gd name="connsiteY52" fmla="*/ 240255 h 955271"/>
              <a:gd name="connsiteX53" fmla="*/ 3537470 w 5741575"/>
              <a:gd name="connsiteY53" fmla="*/ 241867 h 955271"/>
              <a:gd name="connsiteX54" fmla="*/ 3610489 w 5741575"/>
              <a:gd name="connsiteY54" fmla="*/ 244128 h 955271"/>
              <a:gd name="connsiteX55" fmla="*/ 3667539 w 5741575"/>
              <a:gd name="connsiteY55" fmla="*/ 263271 h 955271"/>
              <a:gd name="connsiteX56" fmla="*/ 3727614 w 5741575"/>
              <a:gd name="connsiteY56" fmla="*/ 258245 h 955271"/>
              <a:gd name="connsiteX57" fmla="*/ 3738369 w 5741575"/>
              <a:gd name="connsiteY57" fmla="*/ 234506 h 955271"/>
              <a:gd name="connsiteX58" fmla="*/ 3803670 w 5741575"/>
              <a:gd name="connsiteY58" fmla="*/ 236457 h 955271"/>
              <a:gd name="connsiteX59" fmla="*/ 3903080 w 5741575"/>
              <a:gd name="connsiteY59" fmla="*/ 241890 h 955271"/>
              <a:gd name="connsiteX60" fmla="*/ 4114838 w 5741575"/>
              <a:gd name="connsiteY60" fmla="*/ 238165 h 955271"/>
              <a:gd name="connsiteX61" fmla="*/ 4271023 w 5741575"/>
              <a:gd name="connsiteY61" fmla="*/ 241959 h 955271"/>
              <a:gd name="connsiteX62" fmla="*/ 4367397 w 5741575"/>
              <a:gd name="connsiteY62" fmla="*/ 271442 h 955271"/>
              <a:gd name="connsiteX63" fmla="*/ 4495366 w 5741575"/>
              <a:gd name="connsiteY63" fmla="*/ 271618 h 955271"/>
              <a:gd name="connsiteX64" fmla="*/ 4517347 w 5741575"/>
              <a:gd name="connsiteY64" fmla="*/ 275639 h 955271"/>
              <a:gd name="connsiteX65" fmla="*/ 4546116 w 5741575"/>
              <a:gd name="connsiteY65" fmla="*/ 268568 h 955271"/>
              <a:gd name="connsiteX66" fmla="*/ 4661259 w 5741575"/>
              <a:gd name="connsiteY66" fmla="*/ 238966 h 955271"/>
              <a:gd name="connsiteX67" fmla="*/ 4750403 w 5741575"/>
              <a:gd name="connsiteY67" fmla="*/ 204364 h 955271"/>
              <a:gd name="connsiteX68" fmla="*/ 4867614 w 5741575"/>
              <a:gd name="connsiteY68" fmla="*/ 208668 h 955271"/>
              <a:gd name="connsiteX69" fmla="*/ 4937036 w 5741575"/>
              <a:gd name="connsiteY69" fmla="*/ 195446 h 955271"/>
              <a:gd name="connsiteX70" fmla="*/ 5067740 w 5741575"/>
              <a:gd name="connsiteY70" fmla="*/ 172293 h 955271"/>
              <a:gd name="connsiteX71" fmla="*/ 5200247 w 5741575"/>
              <a:gd name="connsiteY71" fmla="*/ 142695 h 955271"/>
              <a:gd name="connsiteX72" fmla="*/ 5291963 w 5741575"/>
              <a:gd name="connsiteY72" fmla="*/ 139446 h 955271"/>
              <a:gd name="connsiteX73" fmla="*/ 5418472 w 5741575"/>
              <a:gd name="connsiteY73" fmla="*/ 89163 h 955271"/>
              <a:gd name="connsiteX74" fmla="*/ 5482354 w 5741575"/>
              <a:gd name="connsiteY74" fmla="*/ 69470 h 955271"/>
              <a:gd name="connsiteX75" fmla="*/ 5583280 w 5741575"/>
              <a:gd name="connsiteY75" fmla="*/ 49787 h 955271"/>
              <a:gd name="connsiteX76" fmla="*/ 5613766 w 5741575"/>
              <a:gd name="connsiteY76" fmla="*/ 41855 h 955271"/>
              <a:gd name="connsiteX77" fmla="*/ 5684952 w 5741575"/>
              <a:gd name="connsiteY77" fmla="*/ 26088 h 955271"/>
              <a:gd name="connsiteX78" fmla="*/ 5741575 w 5741575"/>
              <a:gd name="connsiteY7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91963 w 5741575"/>
              <a:gd name="connsiteY71" fmla="*/ 139446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91963 w 5741575"/>
              <a:gd name="connsiteY71" fmla="*/ 139446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02777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11851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11851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59229" y="903950"/>
                </a:lnTo>
                <a:cubicBezTo>
                  <a:pt x="79290" y="895144"/>
                  <a:pt x="126084" y="908630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84157" y="867971"/>
                </a:lnTo>
                <a:lnTo>
                  <a:pt x="477637" y="870334"/>
                </a:lnTo>
                <a:cubicBezTo>
                  <a:pt x="485456" y="872042"/>
                  <a:pt x="563433" y="825458"/>
                  <a:pt x="570239" y="829596"/>
                </a:cubicBezTo>
                <a:cubicBezTo>
                  <a:pt x="641939" y="824282"/>
                  <a:pt x="685473" y="832029"/>
                  <a:pt x="772070" y="820296"/>
                </a:cubicBezTo>
                <a:cubicBezTo>
                  <a:pt x="833120" y="817018"/>
                  <a:pt x="871984" y="794388"/>
                  <a:pt x="948872" y="772201"/>
                </a:cubicBezTo>
                <a:cubicBezTo>
                  <a:pt x="1011630" y="801590"/>
                  <a:pt x="1039188" y="762914"/>
                  <a:pt x="1127089" y="746926"/>
                </a:cubicBezTo>
                <a:cubicBezTo>
                  <a:pt x="1186739" y="737882"/>
                  <a:pt x="1185110" y="732158"/>
                  <a:pt x="1226314" y="722473"/>
                </a:cubicBezTo>
                <a:cubicBezTo>
                  <a:pt x="1234331" y="718091"/>
                  <a:pt x="1271693" y="717214"/>
                  <a:pt x="1278773" y="711503"/>
                </a:cubicBezTo>
                <a:lnTo>
                  <a:pt x="1317691" y="708529"/>
                </a:lnTo>
                <a:lnTo>
                  <a:pt x="1360404" y="675922"/>
                </a:lnTo>
                <a:lnTo>
                  <a:pt x="1412292" y="670793"/>
                </a:lnTo>
                <a:lnTo>
                  <a:pt x="1494753" y="644686"/>
                </a:lnTo>
                <a:cubicBezTo>
                  <a:pt x="1542884" y="655944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70860" y="572571"/>
                  <a:pt x="1832996" y="545585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45486" y="367874"/>
                  <a:pt x="2657726" y="365841"/>
                </a:cubicBezTo>
                <a:cubicBezTo>
                  <a:pt x="2669966" y="363808"/>
                  <a:pt x="2707566" y="363569"/>
                  <a:pt x="2717296" y="362282"/>
                </a:cubicBezTo>
                <a:lnTo>
                  <a:pt x="2777227" y="368972"/>
                </a:lnTo>
                <a:lnTo>
                  <a:pt x="2824768" y="361652"/>
                </a:lnTo>
                <a:lnTo>
                  <a:pt x="2885545" y="372818"/>
                </a:ln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32289" y="321835"/>
                  <a:pt x="3148998" y="315286"/>
                </a:cubicBezTo>
                <a:cubicBezTo>
                  <a:pt x="3165707" y="308737"/>
                  <a:pt x="3180646" y="306766"/>
                  <a:pt x="3195264" y="293158"/>
                </a:cubicBezTo>
                <a:cubicBezTo>
                  <a:pt x="3267122" y="246372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54941" y="242175"/>
                  <a:pt x="4053514" y="238154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20874" y="2713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33435" y="175163"/>
                  <a:pt x="5067740" y="172293"/>
                </a:cubicBezTo>
                <a:cubicBezTo>
                  <a:pt x="5126160" y="173265"/>
                  <a:pt x="5172786" y="183138"/>
                  <a:pt x="5200247" y="142695"/>
                </a:cubicBezTo>
                <a:cubicBezTo>
                  <a:pt x="5240970" y="141002"/>
                  <a:pt x="5240507" y="134755"/>
                  <a:pt x="5276878" y="125833"/>
                </a:cubicBezTo>
                <a:cubicBezTo>
                  <a:pt x="5316470" y="106736"/>
                  <a:pt x="5327221" y="110178"/>
                  <a:pt x="5373216" y="111851"/>
                </a:cubicBezTo>
                <a:cubicBezTo>
                  <a:pt x="5382801" y="84741"/>
                  <a:pt x="5419294" y="93078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lnTo>
                  <a:pt x="574157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6">
            <a:extLst>
              <a:ext uri="{FF2B5EF4-FFF2-40B4-BE49-F238E27FC236}">
                <a16:creationId xmlns:a16="http://schemas.microsoft.com/office/drawing/2014/main" id="{8D91DE60-2C2D-4D7E-A6B4-C9499017D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82623" y="6128773"/>
            <a:ext cx="1201506" cy="365125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4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78794-E05F-7B79-B8CC-930C891E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31FCD-7C66-67E0-9DC2-A1982799D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9287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Big Mountain Resort is a leader in valuable features – this fact currently has no impact on price.</a:t>
            </a:r>
          </a:p>
          <a:p>
            <a:r>
              <a:rPr lang="en-US" b="0" i="0" dirty="0">
                <a:effectLst/>
                <a:latin typeface="system-ui"/>
              </a:rPr>
              <a:t>Currently charges $81 per adult ticket, but model suggests a price of $95.87. Accounting for the mean absolute error of $10.39, this still suggests up to $4.50 increase.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B5279-FFF9-0E71-259B-0BC6E6ADCD6D}"/>
              </a:ext>
            </a:extLst>
          </p:cNvPr>
          <p:cNvSpPr txBox="1"/>
          <p:nvPr/>
        </p:nvSpPr>
        <p:spPr>
          <a:xfrm>
            <a:off x="838200" y="3153440"/>
            <a:ext cx="74897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ptos Display" panose="020B0004020202020204" pitchFamily="34" charset="0"/>
              </a:rPr>
              <a:t>Recommendation</a:t>
            </a:r>
          </a:p>
        </p:txBody>
      </p:sp>
      <p:graphicFrame>
        <p:nvGraphicFramePr>
          <p:cNvPr id="10" name="TextBox 5">
            <a:extLst>
              <a:ext uri="{FF2B5EF4-FFF2-40B4-BE49-F238E27FC236}">
                <a16:creationId xmlns:a16="http://schemas.microsoft.com/office/drawing/2014/main" id="{3E2A00FE-6BB1-5F90-6DC6-ECD0CFD48621}"/>
              </a:ext>
            </a:extLst>
          </p:cNvPr>
          <p:cNvGraphicFramePr/>
          <p:nvPr/>
        </p:nvGraphicFramePr>
        <p:xfrm>
          <a:off x="838200" y="4090219"/>
          <a:ext cx="9662652" cy="224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979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6B88-523E-2B7C-BA48-1553189C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9" y="806246"/>
            <a:ext cx="3829212" cy="69594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/>
              <a:t>Random Forest model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30D4B4C-1F4A-E323-C098-83FCDDA1CA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46" b="2"/>
          <a:stretch/>
        </p:blipFill>
        <p:spPr bwMode="auto">
          <a:xfrm>
            <a:off x="20" y="10"/>
            <a:ext cx="739024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3" name="Rectangle 2102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5" name="Rectangle 2104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107" name="Rectangle 2106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098" name="TextBox 2097">
            <a:extLst>
              <a:ext uri="{FF2B5EF4-FFF2-40B4-BE49-F238E27FC236}">
                <a16:creationId xmlns:a16="http://schemas.microsoft.com/office/drawing/2014/main" id="{BB193742-182C-56AE-9E13-DF2192450530}"/>
              </a:ext>
            </a:extLst>
          </p:cNvPr>
          <p:cNvSpPr txBox="1"/>
          <p:nvPr/>
        </p:nvSpPr>
        <p:spPr>
          <a:xfrm>
            <a:off x="7796980" y="1779261"/>
            <a:ext cx="3652231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Important features for predicting price: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fastQuads</a:t>
            </a: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Runs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Snow </a:t>
            </a:r>
            <a:r>
              <a:rPr lang="en-US" sz="2000" dirty="0" err="1"/>
              <a:t>Making_ac</a:t>
            </a: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vertical_drop</a:t>
            </a: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SkiableTerrain_ac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974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5" name="Rectangle 6164">
            <a:extLst>
              <a:ext uri="{FF2B5EF4-FFF2-40B4-BE49-F238E27FC236}">
                <a16:creationId xmlns:a16="http://schemas.microsoft.com/office/drawing/2014/main" id="{B4059D9B-2E55-47FE-A188-0F9BD734E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66" name="Group 6165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160" name="Rectangle 6159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7" name="Rectangle 6166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873A9A-A57A-FA90-B9F0-BB123E13D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6639"/>
            <a:ext cx="11090274" cy="67544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4200" dirty="0"/>
              <a:t>Important Feature Distributions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9C6E200B-29C6-B4F1-0D5B-F1693C3A3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862" y="3934602"/>
            <a:ext cx="5004364" cy="2488205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218B298-29CD-AA2B-2A60-5C72A4A59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5934" y="1179029"/>
            <a:ext cx="5004364" cy="246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1F41A69B-8D44-D1C2-324E-27F08CC5A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5934" y="3934601"/>
            <a:ext cx="5004364" cy="2443573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E2E0D982-C4FB-8FCB-E08B-1BED1E7649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862" y="1179029"/>
            <a:ext cx="5004364" cy="2465789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28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5D622-7AE9-BBD7-6BD9-EDB9887A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144081"/>
            <a:ext cx="5334197" cy="112428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Scenario Considerations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BE8EA68A-BE74-BFED-3BC0-C29256E52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1725452"/>
            <a:ext cx="5334197" cy="3769835"/>
          </a:xfrm>
        </p:spPr>
        <p:txBody>
          <a:bodyPr anchor="ctr">
            <a:noAutofit/>
          </a:bodyPr>
          <a:lstStyle/>
          <a:p>
            <a:r>
              <a:rPr lang="en-US" sz="2000" dirty="0"/>
              <a:t>Scenario 1 (closing runs) requires knowledge of operation costs, but could be feasible if savings exceed the necessary decrease in ticket price.</a:t>
            </a:r>
          </a:p>
          <a:p>
            <a:r>
              <a:rPr lang="en-US" sz="2000" dirty="0"/>
              <a:t>Scenario 2, i.e., adding a run, increasing the drop by 150 ft, and installing an additional chair lift, works well with the fitted model and suggests an increase in ticket price by $1.99.</a:t>
            </a:r>
          </a:p>
          <a:p>
            <a:r>
              <a:rPr lang="en-US" sz="2000" dirty="0"/>
              <a:t>Scenario 3 is identical to Scenario 2 with the addition of 2 acres of snow making – the results, however, suggested no change in ticket price.</a:t>
            </a:r>
          </a:p>
          <a:p>
            <a:r>
              <a:rPr lang="en-US" sz="2000" dirty="0"/>
              <a:t>Scenario 4 did not justify increasing ticket price.</a:t>
            </a:r>
          </a:p>
        </p:txBody>
      </p:sp>
      <p:pic>
        <p:nvPicPr>
          <p:cNvPr id="39" name="Picture 38" descr="Multi-colored chairs">
            <a:extLst>
              <a:ext uri="{FF2B5EF4-FFF2-40B4-BE49-F238E27FC236}">
                <a16:creationId xmlns:a16="http://schemas.microsoft.com/office/drawing/2014/main" id="{EF781F9B-B06B-7702-BE61-7618FD45C6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356" r="16294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892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03504-9589-E7B8-FF4A-EF8F44E6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Summary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D7A4-6D6A-BE18-6307-94C6CBC41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0" dirty="0">
                <a:effectLst/>
                <a:latin typeface="Segoe UI" panose="020B0502040204020203" pitchFamily="34" charset="0"/>
              </a:rPr>
              <a:t>Problem Identification:</a:t>
            </a:r>
            <a:r>
              <a:rPr lang="en-US" sz="1400" b="0" i="0" dirty="0">
                <a:effectLst/>
                <a:latin typeface="Segoe UI" panose="020B0502040204020203" pitchFamily="34" charset="0"/>
              </a:rPr>
              <a:t> Current ticket pricing does not account for differences in facilities.</a:t>
            </a:r>
          </a:p>
          <a:p>
            <a:pPr marL="0" indent="0">
              <a:buNone/>
            </a:pPr>
            <a:r>
              <a:rPr lang="en-US" sz="1400" b="1" i="0" dirty="0">
                <a:effectLst/>
                <a:latin typeface="Segoe UI" panose="020B0502040204020203" pitchFamily="34" charset="0"/>
              </a:rPr>
              <a:t>Model Insights:</a:t>
            </a:r>
            <a:r>
              <a:rPr lang="en-US" sz="1400" b="0" i="0" dirty="0">
                <a:effectLst/>
                <a:latin typeface="Segoe UI" panose="020B0502040204020203" pitchFamily="34" charset="0"/>
              </a:rPr>
              <a:t> Important features for predicting price include </a:t>
            </a:r>
            <a:r>
              <a:rPr lang="en-US" sz="1400" b="0" i="0" dirty="0" err="1">
                <a:effectLst/>
                <a:latin typeface="Segoe UI" panose="020B0502040204020203" pitchFamily="34" charset="0"/>
              </a:rPr>
              <a:t>fastQuads</a:t>
            </a:r>
            <a:r>
              <a:rPr lang="en-US" sz="1400" b="0" i="0" dirty="0">
                <a:effectLst/>
                <a:latin typeface="Segoe UI" panose="020B0502040204020203" pitchFamily="34" charset="0"/>
              </a:rPr>
              <a:t>, runs, and vertical drop.</a:t>
            </a:r>
          </a:p>
          <a:p>
            <a:pPr marL="0" indent="0">
              <a:buNone/>
            </a:pPr>
            <a:r>
              <a:rPr lang="en-US" sz="1400" b="1" i="0" dirty="0">
                <a:effectLst/>
                <a:latin typeface="Segoe UI" panose="020B0502040204020203" pitchFamily="34" charset="0"/>
              </a:rPr>
              <a:t>Key Findings:</a:t>
            </a:r>
            <a:r>
              <a:rPr lang="en-US" sz="1400" b="0" i="0" dirty="0">
                <a:effectLst/>
                <a:latin typeface="Segoe UI" panose="020B0502040204020203" pitchFamily="34" charset="0"/>
              </a:rPr>
              <a:t> Big Mountain Resort can increase ticket price by up to $4.50 based on model analysis.</a:t>
            </a:r>
          </a:p>
          <a:p>
            <a:pPr marL="0" indent="0">
              <a:buNone/>
            </a:pPr>
            <a:r>
              <a:rPr lang="en-US" sz="1400" b="1" i="0" dirty="0">
                <a:effectLst/>
                <a:latin typeface="Segoe UI" panose="020B0502040204020203" pitchFamily="34" charset="0"/>
              </a:rPr>
              <a:t>Scenarios:</a:t>
            </a:r>
            <a:r>
              <a:rPr lang="en-US" sz="1400" b="0" i="0" dirty="0">
                <a:effectLst/>
                <a:latin typeface="Segoe UI" panose="020B0502040204020203" pitchFamily="34" charset="0"/>
              </a:rPr>
              <a:t> Scenario 2 (adding a run and chair lift) is most effective for increasing ticket price.</a:t>
            </a:r>
          </a:p>
          <a:p>
            <a:pPr marL="0" indent="0">
              <a:buNone/>
            </a:pPr>
            <a:r>
              <a:rPr lang="en-US" sz="1400" b="1" i="0" dirty="0">
                <a:effectLst/>
                <a:latin typeface="Segoe UI" panose="020B0502040204020203" pitchFamily="34" charset="0"/>
              </a:rPr>
              <a:t>Recommendations:</a:t>
            </a:r>
            <a:r>
              <a:rPr lang="en-US" sz="1400" b="0" i="0" dirty="0">
                <a:effectLst/>
                <a:latin typeface="Segoe UI" panose="020B0502040204020203" pitchFamily="34" charset="0"/>
              </a:rPr>
              <a:t> Adding a run and new chair lift can justify a $1.99 increase in ticket price. Closing the least-used run will decrease operation costs without affecting ticket price; additional closures necessarily decrease ticket price, so operation cost data is required for proper recommendations.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b="0" i="0" dirty="0">
              <a:effectLst/>
              <a:latin typeface="Segoe UI" panose="020B0502040204020203" pitchFamily="34" charset="0"/>
            </a:endParaRPr>
          </a:p>
          <a:p>
            <a:endParaRPr lang="en-US" sz="1400" dirty="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9AA8357F-4CCC-7A81-29E3-88AC6E61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18" r="35581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15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432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Segoe UI</vt:lpstr>
      <vt:lpstr>system-ui</vt:lpstr>
      <vt:lpstr>Office Theme</vt:lpstr>
      <vt:lpstr>Big Mountain Ski Resort: Ticket Price Model</vt:lpstr>
      <vt:lpstr>Agenda</vt:lpstr>
      <vt:lpstr>Problem Identification</vt:lpstr>
      <vt:lpstr>Key Findings</vt:lpstr>
      <vt:lpstr>Random Forest model</vt:lpstr>
      <vt:lpstr>Important Feature Distributions</vt:lpstr>
      <vt:lpstr>Scenario Considerations</vt:lpstr>
      <vt:lpstr>Summary &amp;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Justin Feathers</dc:creator>
  <cp:lastModifiedBy>Justin Feathers</cp:lastModifiedBy>
  <cp:revision>5</cp:revision>
  <dcterms:created xsi:type="dcterms:W3CDTF">2025-02-03T20:04:29Z</dcterms:created>
  <dcterms:modified xsi:type="dcterms:W3CDTF">2025-02-03T23:20:06Z</dcterms:modified>
</cp:coreProperties>
</file>