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17.11.9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hyperlink" Target="http://9.98.12.81:10081/" TargetMode="External"/><Relationship Id="rId26" Type="http://schemas.openxmlformats.org/officeDocument/2006/relationships/hyperlink" Target="http://9.98.12.81:8082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hyperlink" Target="http://9.98.12.81:10088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hyperlink" Target="http://9.98.12.81:3001/" TargetMode="External"/><Relationship Id="rId2" Type="http://schemas.openxmlformats.org/officeDocument/2006/relationships/hyperlink" Target="https://ibm.box.com/s/tb5p9cinmb6h16uhf7luqj1bf5grpz1q" TargetMode="External"/><Relationship Id="rId16" Type="http://schemas.openxmlformats.org/officeDocument/2006/relationships/hyperlink" Target="http://9.98.12.81:19000/" TargetMode="External"/><Relationship Id="rId20" Type="http://schemas.openxmlformats.org/officeDocument/2006/relationships/hyperlink" Target="http://9.98.12.81:8081/" TargetMode="External"/><Relationship Id="rId29" Type="http://schemas.openxmlformats.org/officeDocument/2006/relationships/hyperlink" Target="http://9.98.12.81:8084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png"/><Relationship Id="rId24" Type="http://schemas.openxmlformats.org/officeDocument/2006/relationships/hyperlink" Target="http://9.98.12.81:3000/" TargetMode="External"/><Relationship Id="rId32" Type="http://schemas.openxmlformats.org/officeDocument/2006/relationships/image" Target="../media/image21.png"/><Relationship Id="rId37" Type="http://schemas.openxmlformats.org/officeDocument/2006/relationships/hyperlink" Target="http://9.98.12.81:8085/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hyperlink" Target="http://192.168.56.102:8084/" TargetMode="External"/><Relationship Id="rId36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hyperlink" Target="mailto:wangziyu@cn.ibm.com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9.98.12.81:11080/" TargetMode="External"/><Relationship Id="rId14" Type="http://schemas.openxmlformats.org/officeDocument/2006/relationships/image" Target="../media/image13.png"/><Relationship Id="rId22" Type="http://schemas.openxmlformats.org/officeDocument/2006/relationships/hyperlink" Target="http://9.98.12.81:9000/" TargetMode="External"/><Relationship Id="rId27" Type="http://schemas.openxmlformats.org/officeDocument/2006/relationships/image" Target="../media/image20.png"/><Relationship Id="rId30" Type="http://schemas.openxmlformats.org/officeDocument/2006/relationships/hyperlink" Target="http://9.98.12.81:8888/" TargetMode="External"/><Relationship Id="rId35" Type="http://schemas.openxmlformats.org/officeDocument/2006/relationships/hyperlink" Target="http://9.98.12.81:808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Bluezone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298456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503347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91330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77352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87278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609805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725418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45614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403205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77965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90566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9661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725418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927239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74918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98355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800690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810747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45869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76252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45624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428516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5331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832168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5" y="1927471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225296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7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916051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431371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292" y="2567241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57724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9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531172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34817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054" y="5237032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71426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42586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107" y="2257071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66568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7681" y="2915383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821016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84890" y="6739292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01" y="6744558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912" y="6873520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4537" y="1715260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984" y="1621811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4" y="1991405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6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4760898" y="1698385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82569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37399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380" y="2540843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905958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8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523550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600086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248" y="2707328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3011771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0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95375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87140" y="1297116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656" y="1219486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45" y="1687695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2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382847" y="1278494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47033" y="6736993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8586" y="6623811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62" y="7046115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4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10145589" y="6714393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724031" y="6728910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344" y="6623810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59" y="7044393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6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8731058" y="6723642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6297388" y="6619811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077557" y="6739322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10" y="7003638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8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6077479" y="6729545"/>
            <a:ext cx="1385028" cy="770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>
            <a:hlinkClick r:id="rId29"/>
            <a:extLst>
              <a:ext uri="{FF2B5EF4-FFF2-40B4-BE49-F238E27FC236}">
                <a16:creationId xmlns:a16="http://schemas.microsoft.com/office/drawing/2014/main" id="{96C7D6FF-FE83-4062-881B-88B75D8A199D}"/>
              </a:ext>
            </a:extLst>
          </p:cNvPr>
          <p:cNvSpPr/>
          <p:nvPr/>
        </p:nvSpPr>
        <p:spPr bwMode="auto">
          <a:xfrm>
            <a:off x="6085961" y="6723644"/>
            <a:ext cx="1376547" cy="7672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30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3776241" y="6723644"/>
            <a:ext cx="1201589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10132175" y="7890256"/>
            <a:ext cx="4386072" cy="2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1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216648" y="5380305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0332" y="5284390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58" y="5660520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3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193014" y="5359366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6316" y="1190143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797" y="1595374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197803" y="1286046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5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10185938" y="1283694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94444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1285" y="2845084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78741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71869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7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822678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295</Words>
  <Application>Microsoft Office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Pipeline；全部基于开源免费产品；点击带“小手”图标的工具可以看到部署在DST Bluezone的demo*；提供一键式本地安装包(点击下载)，包含基本的工具间集成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Justin Wang</cp:lastModifiedBy>
  <cp:revision>43</cp:revision>
  <dcterms:created xsi:type="dcterms:W3CDTF">2017-10-23T06:27:12Z</dcterms:created>
  <dcterms:modified xsi:type="dcterms:W3CDTF">2017-11-09T09:12:12Z</dcterms:modified>
</cp:coreProperties>
</file>