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17.11.22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9.98.12.81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87140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656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45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382847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216648" y="5380305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0332" y="5284390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58" y="5660520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193014" y="5359366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6316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797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197803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10185938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317</Words>
  <Application>Microsoft Office PowerPoint</Application>
  <PresentationFormat>自定义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Justin Wang</cp:lastModifiedBy>
  <cp:revision>47</cp:revision>
  <dcterms:created xsi:type="dcterms:W3CDTF">2017-10-23T06:27:12Z</dcterms:created>
  <dcterms:modified xsi:type="dcterms:W3CDTF">2017-11-22T09:28:22Z</dcterms:modified>
</cp:coreProperties>
</file>