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4" autoAdjust="0"/>
    <p:restoredTop sz="82741" autoAdjust="0"/>
  </p:normalViewPr>
  <p:slideViewPr>
    <p:cSldViewPr snapToGrid="0">
      <p:cViewPr varScale="1">
        <p:scale>
          <a:sx n="88" d="100"/>
          <a:sy n="88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78442-6B15-49DD-951B-2B6B031999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1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image" Target="../media/image24.png"/><Relationship Id="rId3" Type="http://schemas.openxmlformats.org/officeDocument/2006/relationships/hyperlink" Target="https://ibm.box.com/s/tb5p9cinmb6h16uhf7luqj1bf5grpz1q" TargetMode="External"/><Relationship Id="rId21" Type="http://schemas.openxmlformats.org/officeDocument/2006/relationships/hyperlink" Target="http://9.98.12.81:8081/" TargetMode="External"/><Relationship Id="rId34" Type="http://schemas.openxmlformats.org/officeDocument/2006/relationships/hyperlink" Target="http://9.98.12.81:3001/" TargetMode="External"/><Relationship Id="rId42" Type="http://schemas.openxmlformats.org/officeDocument/2006/relationships/image" Target="../media/image26.png"/><Relationship Id="rId47" Type="http://schemas.openxmlformats.org/officeDocument/2006/relationships/hyperlink" Target="http://9.98.12.81:8090/" TargetMode="External"/><Relationship Id="rId50" Type="http://schemas.openxmlformats.org/officeDocument/2006/relationships/image" Target="../media/image30.png"/><Relationship Id="rId7" Type="http://schemas.openxmlformats.org/officeDocument/2006/relationships/image" Target="../media/image7.jpg"/><Relationship Id="rId12" Type="http://schemas.openxmlformats.org/officeDocument/2006/relationships/image" Target="../media/image10.png"/><Relationship Id="rId17" Type="http://schemas.openxmlformats.org/officeDocument/2006/relationships/hyperlink" Target="http://9.98.12.81:19000/" TargetMode="External"/><Relationship Id="rId25" Type="http://schemas.openxmlformats.org/officeDocument/2006/relationships/hyperlink" Target="http://9.98.12.81:3000/" TargetMode="External"/><Relationship Id="rId33" Type="http://schemas.openxmlformats.org/officeDocument/2006/relationships/image" Target="../media/image21.png"/><Relationship Id="rId38" Type="http://schemas.openxmlformats.org/officeDocument/2006/relationships/hyperlink" Target="http://9.98.12.81:8085/" TargetMode="External"/><Relationship Id="rId46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hyperlink" Target="http://9.98.12.81:8084/" TargetMode="External"/><Relationship Id="rId41" Type="http://schemas.openxmlformats.org/officeDocument/2006/relationships/hyperlink" Target="http://9.98.12.81:56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32" Type="http://schemas.openxmlformats.org/officeDocument/2006/relationships/hyperlink" Target="mailto:wangziyu@cn.ibm.com" TargetMode="External"/><Relationship Id="rId37" Type="http://schemas.openxmlformats.org/officeDocument/2006/relationships/image" Target="../media/image23.png"/><Relationship Id="rId40" Type="http://schemas.openxmlformats.org/officeDocument/2006/relationships/image" Target="../media/image25.png"/><Relationship Id="rId45" Type="http://schemas.openxmlformats.org/officeDocument/2006/relationships/hyperlink" Target="http://9.98.12.81:8088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hyperlink" Target="http://9.98.12.81:9000/" TargetMode="External"/><Relationship Id="rId28" Type="http://schemas.openxmlformats.org/officeDocument/2006/relationships/image" Target="../media/image20.png"/><Relationship Id="rId36" Type="http://schemas.openxmlformats.org/officeDocument/2006/relationships/hyperlink" Target="http://9.98.12.81:8086/" TargetMode="External"/><Relationship Id="rId49" Type="http://schemas.openxmlformats.org/officeDocument/2006/relationships/hyperlink" Target="https://9.98.12.81:9443/" TargetMode="External"/><Relationship Id="rId10" Type="http://schemas.openxmlformats.org/officeDocument/2006/relationships/hyperlink" Target="http://9.98.12.81:11080/" TargetMode="External"/><Relationship Id="rId19" Type="http://schemas.openxmlformats.org/officeDocument/2006/relationships/hyperlink" Target="http://9.98.12.81:10081/" TargetMode="External"/><Relationship Id="rId31" Type="http://schemas.openxmlformats.org/officeDocument/2006/relationships/hyperlink" Target="https://ibm.box.com/s/eogl7xzmdyd69f3d1875q5covomausva" TargetMode="External"/><Relationship Id="rId44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Relationship Id="rId27" Type="http://schemas.openxmlformats.org/officeDocument/2006/relationships/hyperlink" Target="http://9.98.12.81:8082/" TargetMode="External"/><Relationship Id="rId30" Type="http://schemas.openxmlformats.org/officeDocument/2006/relationships/hyperlink" Target="http://9.98.12.81:8888/" TargetMode="External"/><Relationship Id="rId35" Type="http://schemas.openxmlformats.org/officeDocument/2006/relationships/image" Target="../media/image22.png"/><Relationship Id="rId43" Type="http://schemas.openxmlformats.org/officeDocument/2006/relationships/hyperlink" Target="https://9.98.12.81:18443/?offline=1" TargetMode="External"/><Relationship Id="rId48" Type="http://schemas.openxmlformats.org/officeDocument/2006/relationships/image" Target="../media/image29.png"/><Relationship Id="rId8" Type="http://schemas.openxmlformats.org/officeDocument/2006/relationships/hyperlink" Target="http://9.98.12.81:100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331114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470689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58672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44694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54620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577147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692760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12956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370547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45307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57908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63961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692760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894581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43975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43975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42260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65697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768032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77808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13211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43594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12966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395858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89276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89276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89276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89276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89276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89276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20660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799510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415" y="1894813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192638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8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883393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398713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0292" y="2534583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25066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10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498514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02159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9054" y="5204374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38768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09928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0107" y="2224413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33910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67681" y="2882725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788358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4890" y="6670737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1" y="6676003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12" y="6804965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41338" y="1721829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785" y="1628380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75" y="1997974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7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5557699" y="1704954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49911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04741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46380" y="2508185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873300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9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490892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567428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07248" y="2674670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2979113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1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62717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75387" y="1264458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03" y="1186828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92" y="1655037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3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171094" y="1245836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28163" y="6690330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16" y="6577148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2" y="6999452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5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7826719" y="6667730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521701" y="6682247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4" y="6577147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9" y="6997730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7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6534099" y="6641051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838219" y="5225748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18388" y="5318364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5609575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9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596101" y="5291592"/>
            <a:ext cx="1385028" cy="814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30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2616241" y="6655089"/>
            <a:ext cx="1317144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9936232" y="7716084"/>
            <a:ext cx="4434163" cy="479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详情请见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1"/>
              </a:rPr>
              <a:t>Readme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1"/>
              </a:rPr>
              <a:t>文件</a:t>
            </a:r>
            <a:endParaRPr lang="en-US" altLang="zh-CN" sz="125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2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100629" y="1875664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4313" y="1779749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39" y="2155879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4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076995" y="1854725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4563" y="1157485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44" y="1562716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986050" y="1253388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6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9974185" y="1251036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61786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51285" y="2812426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46083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39211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8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790020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6A5DF-5537-433D-A7BE-52181210F3B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825615" y="6675614"/>
            <a:ext cx="239991" cy="23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D1C39-8092-4D78-BE44-93743C4A4A8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504166" y="6684598"/>
            <a:ext cx="256503" cy="261566"/>
          </a:xfrm>
          <a:prstGeom prst="rect">
            <a:avLst/>
          </a:prstGeom>
        </p:spPr>
      </p:pic>
      <p:sp>
        <p:nvSpPr>
          <p:cNvPr id="102" name="TextBox 161">
            <a:extLst>
              <a:ext uri="{FF2B5EF4-FFF2-40B4-BE49-F238E27FC236}">
                <a16:creationId xmlns:a16="http://schemas.microsoft.com/office/drawing/2014/main" id="{1B586853-5ED3-4034-990A-4051F701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55" y="6605191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ELK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用于收集和监控整个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FDF411D-F42D-426A-B2DD-B2BC1D4FF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58" y="6982489"/>
            <a:ext cx="201106" cy="223188"/>
          </a:xfrm>
          <a:prstGeom prst="rect">
            <a:avLst/>
          </a:prstGeom>
        </p:spPr>
      </p:pic>
      <p:sp>
        <p:nvSpPr>
          <p:cNvPr id="105" name="矩形 104">
            <a:hlinkClick r:id="rId41"/>
            <a:extLst>
              <a:ext uri="{FF2B5EF4-FFF2-40B4-BE49-F238E27FC236}">
                <a16:creationId xmlns:a16="http://schemas.microsoft.com/office/drawing/2014/main" id="{D05F0B0B-5FBA-4B35-A21D-124A9B8C49AF}"/>
              </a:ext>
            </a:extLst>
          </p:cNvPr>
          <p:cNvSpPr/>
          <p:nvPr/>
        </p:nvSpPr>
        <p:spPr bwMode="auto">
          <a:xfrm>
            <a:off x="10825615" y="6654815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61">
            <a:extLst>
              <a:ext uri="{FF2B5EF4-FFF2-40B4-BE49-F238E27FC236}">
                <a16:creationId xmlns:a16="http://schemas.microsoft.com/office/drawing/2014/main" id="{EE9F8DEA-D59F-4CEE-9F5C-CFFF831A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10" y="6596044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Logspout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08" name="TextBox 161">
            <a:extLst>
              <a:ext uri="{FF2B5EF4-FFF2-40B4-BE49-F238E27FC236}">
                <a16:creationId xmlns:a16="http://schemas.microsoft.com/office/drawing/2014/main" id="{B849CA65-5646-4611-BE99-E7FF8195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941" y="2521398"/>
            <a:ext cx="137285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Hubot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基于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RocketChat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的机器人，支持如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，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等工具的基本操作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1E153B-1C29-45D9-A1D0-35E9002018E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04" y="2569891"/>
            <a:ext cx="299041" cy="299041"/>
          </a:xfrm>
          <a:prstGeom prst="rect">
            <a:avLst/>
          </a:prstGeom>
        </p:spPr>
      </p:pic>
      <p:sp>
        <p:nvSpPr>
          <p:cNvPr id="109" name="TextBox 6">
            <a:extLst>
              <a:ext uri="{FF2B5EF4-FFF2-40B4-BE49-F238E27FC236}">
                <a16:creationId xmlns:a16="http://schemas.microsoft.com/office/drawing/2014/main" id="{5C7137DA-3CD9-4AB9-AEB5-66A86E1D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62" y="1155812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draw.io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作图工具，用于需求文档记录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477ED70B-253B-467F-AC32-2AAC82129E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0" y="1548940"/>
            <a:ext cx="201106" cy="223188"/>
          </a:xfrm>
          <a:prstGeom prst="rect">
            <a:avLst/>
          </a:prstGeom>
        </p:spPr>
      </p:pic>
      <p:sp>
        <p:nvSpPr>
          <p:cNvPr id="122" name="矩形 121">
            <a:hlinkClick r:id="rId43"/>
            <a:extLst>
              <a:ext uri="{FF2B5EF4-FFF2-40B4-BE49-F238E27FC236}">
                <a16:creationId xmlns:a16="http://schemas.microsoft.com/office/drawing/2014/main" id="{747E6B77-1EE8-4E9A-BEEC-799410A80BB7}"/>
              </a:ext>
            </a:extLst>
          </p:cNvPr>
          <p:cNvSpPr/>
          <p:nvPr/>
        </p:nvSpPr>
        <p:spPr bwMode="auto">
          <a:xfrm>
            <a:off x="1736705" y="1203781"/>
            <a:ext cx="1475483" cy="530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6472DA-D36D-4197-ADC8-793B33C7A552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745155" y="1199465"/>
            <a:ext cx="300314" cy="300314"/>
          </a:xfrm>
          <a:prstGeom prst="rect">
            <a:avLst/>
          </a:prstGeom>
        </p:spPr>
      </p:pic>
      <p:sp>
        <p:nvSpPr>
          <p:cNvPr id="111" name="TextBox 6">
            <a:extLst>
              <a:ext uri="{FF2B5EF4-FFF2-40B4-BE49-F238E27FC236}">
                <a16:creationId xmlns:a16="http://schemas.microsoft.com/office/drawing/2014/main" id="{73BC0994-8206-4A52-A0DE-100EA82A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710" y="5331561"/>
            <a:ext cx="144358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Kanboard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看板工具，用于产品规划故事墙，也可用于敏捷的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kanban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的实现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1" name="图片 130">
            <a:extLst>
              <a:ext uri="{FF2B5EF4-FFF2-40B4-BE49-F238E27FC236}">
                <a16:creationId xmlns:a16="http://schemas.microsoft.com/office/drawing/2014/main" id="{7C7F7151-D6DB-4E66-972E-581FE5B94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8" y="5724689"/>
            <a:ext cx="201106" cy="223188"/>
          </a:xfrm>
          <a:prstGeom prst="rect">
            <a:avLst/>
          </a:prstGeom>
        </p:spPr>
      </p:pic>
      <p:sp>
        <p:nvSpPr>
          <p:cNvPr id="137" name="矩形 136">
            <a:hlinkClick r:id="rId45"/>
            <a:extLst>
              <a:ext uri="{FF2B5EF4-FFF2-40B4-BE49-F238E27FC236}">
                <a16:creationId xmlns:a16="http://schemas.microsoft.com/office/drawing/2014/main" id="{B0F32591-2A32-49CD-88DE-DE360F095CF4}"/>
              </a:ext>
            </a:extLst>
          </p:cNvPr>
          <p:cNvSpPr/>
          <p:nvPr/>
        </p:nvSpPr>
        <p:spPr bwMode="auto">
          <a:xfrm>
            <a:off x="2341383" y="5366990"/>
            <a:ext cx="1569527" cy="830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F0672B-AA43-401E-A685-6E2639D7D1C9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405860" y="5413987"/>
            <a:ext cx="266058" cy="206934"/>
          </a:xfrm>
          <a:prstGeom prst="rect">
            <a:avLst/>
          </a:prstGeom>
        </p:spPr>
      </p:pic>
      <p:sp>
        <p:nvSpPr>
          <p:cNvPr id="138" name="TextBox 6">
            <a:extLst>
              <a:ext uri="{FF2B5EF4-FFF2-40B4-BE49-F238E27FC236}">
                <a16:creationId xmlns:a16="http://schemas.microsoft.com/office/drawing/2014/main" id="{E1BA5F8E-D9F7-4024-B7CD-BD9D866AD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106" y="1157137"/>
            <a:ext cx="1214436" cy="6220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Nextcloud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50" dirty="0"/>
              <a:t>私有云存储网盘，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用于存储项目文档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9" name="图片 138">
            <a:extLst>
              <a:ext uri="{FF2B5EF4-FFF2-40B4-BE49-F238E27FC236}">
                <a16:creationId xmlns:a16="http://schemas.microsoft.com/office/drawing/2014/main" id="{6EB2B602-627A-476D-ABC2-D4646BEC2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04" y="1550265"/>
            <a:ext cx="201106" cy="223188"/>
          </a:xfrm>
          <a:prstGeom prst="rect">
            <a:avLst/>
          </a:prstGeom>
        </p:spPr>
      </p:pic>
      <p:sp>
        <p:nvSpPr>
          <p:cNvPr id="143" name="矩形 142">
            <a:hlinkClick r:id="rId47"/>
            <a:extLst>
              <a:ext uri="{FF2B5EF4-FFF2-40B4-BE49-F238E27FC236}">
                <a16:creationId xmlns:a16="http://schemas.microsoft.com/office/drawing/2014/main" id="{F9FB683C-2512-490C-8EC3-BA41D1BEE267}"/>
              </a:ext>
            </a:extLst>
          </p:cNvPr>
          <p:cNvSpPr/>
          <p:nvPr/>
        </p:nvSpPr>
        <p:spPr bwMode="auto">
          <a:xfrm>
            <a:off x="3470897" y="1202956"/>
            <a:ext cx="1367281" cy="530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9E6B50-539C-4529-8B03-BD8ECECB246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61" y="1197212"/>
            <a:ext cx="403774" cy="286343"/>
          </a:xfrm>
          <a:prstGeom prst="rect">
            <a:avLst/>
          </a:prstGeom>
        </p:spPr>
      </p:pic>
      <p:sp>
        <p:nvSpPr>
          <p:cNvPr id="146" name="TextBox 40">
            <a:extLst>
              <a:ext uri="{FF2B5EF4-FFF2-40B4-BE49-F238E27FC236}">
                <a16:creationId xmlns:a16="http://schemas.microsoft.com/office/drawing/2014/main" id="{343122C0-7E28-4334-800D-F645CF594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51" y="6142529"/>
            <a:ext cx="1299552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用于用户自助修改密码，其他维护功能暂未开通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25D5BDAA-DC1D-44C2-873B-AC02619B0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3" y="6526356"/>
            <a:ext cx="201106" cy="223188"/>
          </a:xfrm>
          <a:prstGeom prst="rect">
            <a:avLst/>
          </a:prstGeom>
        </p:spPr>
      </p:pic>
      <p:sp>
        <p:nvSpPr>
          <p:cNvPr id="150" name="矩形 149">
            <a:hlinkClick r:id="rId49"/>
            <a:extLst>
              <a:ext uri="{FF2B5EF4-FFF2-40B4-BE49-F238E27FC236}">
                <a16:creationId xmlns:a16="http://schemas.microsoft.com/office/drawing/2014/main" id="{08A92E8C-D1C7-4E9D-A952-5A046FA023FA}"/>
              </a:ext>
            </a:extLst>
          </p:cNvPr>
          <p:cNvSpPr/>
          <p:nvPr/>
        </p:nvSpPr>
        <p:spPr bwMode="auto">
          <a:xfrm>
            <a:off x="615550" y="6177913"/>
            <a:ext cx="1385028" cy="6723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72E5A75-3D11-4467-9D90-B89FA98A2397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45317" y="6197356"/>
            <a:ext cx="253256" cy="2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395</Words>
  <Application>Microsoft Office PowerPoint</Application>
  <PresentationFormat>自定义</PresentationFormat>
  <Paragraphs>52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Pipeline；全部基于开源免费产品；点击带“小手”图标的工具可以看到部署在IBM内网的demo环境*；提供一键式本地安装包(点击下载)，包含基本的工具间集成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Wang Justin</cp:lastModifiedBy>
  <cp:revision>58</cp:revision>
  <dcterms:created xsi:type="dcterms:W3CDTF">2017-10-23T06:27:12Z</dcterms:created>
  <dcterms:modified xsi:type="dcterms:W3CDTF">2018-08-11T20:17:29Z</dcterms:modified>
</cp:coreProperties>
</file>