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82" r:id="rId22"/>
    <p:sldId id="276" r:id="rId23"/>
    <p:sldId id="277" r:id="rId24"/>
    <p:sldId id="328" r:id="rId25"/>
    <p:sldId id="331" r:id="rId26"/>
    <p:sldId id="329" r:id="rId27"/>
    <p:sldId id="330" r:id="rId28"/>
    <p:sldId id="332" r:id="rId29"/>
    <p:sldId id="314" r:id="rId30"/>
    <p:sldId id="315" r:id="rId31"/>
    <p:sldId id="312" r:id="rId32"/>
    <p:sldId id="313" r:id="rId33"/>
    <p:sldId id="316" r:id="rId34"/>
    <p:sldId id="317" r:id="rId35"/>
    <p:sldId id="319" r:id="rId36"/>
    <p:sldId id="320" r:id="rId37"/>
    <p:sldId id="321" r:id="rId38"/>
    <p:sldId id="323" r:id="rId39"/>
    <p:sldId id="322" r:id="rId40"/>
    <p:sldId id="324" r:id="rId41"/>
    <p:sldId id="280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2" r:id="rId50"/>
    <p:sldId id="341" r:id="rId51"/>
    <p:sldId id="340" r:id="rId52"/>
    <p:sldId id="343" r:id="rId53"/>
    <p:sldId id="346" r:id="rId54"/>
    <p:sldId id="345" r:id="rId55"/>
    <p:sldId id="347" r:id="rId56"/>
    <p:sldId id="344" r:id="rId57"/>
    <p:sldId id="348" r:id="rId58"/>
    <p:sldId id="278" r:id="rId59"/>
    <p:sldId id="279" r:id="rId60"/>
    <p:sldId id="350" r:id="rId61"/>
    <p:sldId id="352" r:id="rId62"/>
    <p:sldId id="353" r:id="rId63"/>
    <p:sldId id="354" r:id="rId64"/>
    <p:sldId id="355" r:id="rId65"/>
    <p:sldId id="356" r:id="rId66"/>
    <p:sldId id="349" r:id="rId67"/>
    <p:sldId id="360" r:id="rId68"/>
    <p:sldId id="362" r:id="rId69"/>
    <p:sldId id="361" r:id="rId70"/>
    <p:sldId id="363" r:id="rId71"/>
    <p:sldId id="365" r:id="rId72"/>
    <p:sldId id="283" r:id="rId73"/>
    <p:sldId id="284" r:id="rId74"/>
    <p:sldId id="285" r:id="rId75"/>
    <p:sldId id="286" r:id="rId76"/>
    <p:sldId id="287" r:id="rId77"/>
    <p:sldId id="288" r:id="rId78"/>
    <p:sldId id="289" r:id="rId79"/>
    <p:sldId id="290" r:id="rId80"/>
    <p:sldId id="357" r:id="rId81"/>
    <p:sldId id="366" r:id="rId82"/>
    <p:sldId id="358" r:id="rId83"/>
    <p:sldId id="367" r:id="rId84"/>
    <p:sldId id="368" r:id="rId85"/>
    <p:sldId id="369" r:id="rId86"/>
    <p:sldId id="370" r:id="rId87"/>
    <p:sldId id="371" r:id="rId88"/>
    <p:sldId id="372" r:id="rId89"/>
    <p:sldId id="383" r:id="rId90"/>
    <p:sldId id="375" r:id="rId91"/>
    <p:sldId id="377" r:id="rId92"/>
    <p:sldId id="378" r:id="rId93"/>
    <p:sldId id="399" r:id="rId94"/>
    <p:sldId id="293" r:id="rId95"/>
    <p:sldId id="387" r:id="rId96"/>
    <p:sldId id="386" r:id="rId97"/>
    <p:sldId id="385" r:id="rId98"/>
    <p:sldId id="388" r:id="rId99"/>
    <p:sldId id="384" r:id="rId100"/>
    <p:sldId id="400" r:id="rId101"/>
    <p:sldId id="389" r:id="rId102"/>
    <p:sldId id="379" r:id="rId103"/>
    <p:sldId id="390" r:id="rId104"/>
    <p:sldId id="376" r:id="rId105"/>
    <p:sldId id="394" r:id="rId106"/>
    <p:sldId id="393" r:id="rId107"/>
    <p:sldId id="401" r:id="rId108"/>
    <p:sldId id="397" r:id="rId109"/>
    <p:sldId id="396" r:id="rId110"/>
    <p:sldId id="395" r:id="rId111"/>
    <p:sldId id="392" r:id="rId112"/>
    <p:sldId id="398" r:id="rId113"/>
    <p:sldId id="391" r:id="rId114"/>
    <p:sldId id="407" r:id="rId115"/>
    <p:sldId id="406" r:id="rId116"/>
    <p:sldId id="408" r:id="rId117"/>
    <p:sldId id="410" r:id="rId118"/>
    <p:sldId id="411" r:id="rId119"/>
    <p:sldId id="412" r:id="rId120"/>
    <p:sldId id="409" r:id="rId121"/>
    <p:sldId id="413" r:id="rId122"/>
    <p:sldId id="414" r:id="rId123"/>
    <p:sldId id="402" r:id="rId124"/>
    <p:sldId id="359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311" r:id="rId133"/>
    <p:sldId id="267" r:id="rId134"/>
    <p:sldId id="326" r:id="rId135"/>
    <p:sldId id="327" r:id="rId136"/>
    <p:sldId id="318" r:id="rId1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9" roundtripDataSignature="AMtx7mhE+KUM2g0L8+K4Ndt0XD8Sgtw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EE0"/>
    <a:srgbClr val="D5ED4A"/>
    <a:srgbClr val="9CF50C"/>
    <a:srgbClr val="C9186B"/>
    <a:srgbClr val="B668CC"/>
    <a:srgbClr val="932CB0"/>
    <a:srgbClr val="060B40"/>
    <a:srgbClr val="EB781A"/>
    <a:srgbClr val="A6C918"/>
    <a:srgbClr val="3FC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6D9DA-EE2A-5E82-5ED7-576DBB8983F1}" v="660" dt="2024-05-05T21:26:19.537"/>
    <p1510:client id="{B6C2FE5B-281D-0CE4-802F-A110B41F3F0D}" v="1514" dt="2024-05-05T02:50:47.866"/>
  </p1510:revLst>
</p1510:revInfo>
</file>

<file path=ppt/tableStyles.xml><?xml version="1.0" encoding="utf-8"?>
<a:tblStyleLst xmlns:a="http://schemas.openxmlformats.org/drawingml/2006/main" def="{53926E63-9F35-438B-A492-66B6A8923E9D}">
  <a:tblStyle styleId="{53926E63-9F35-438B-A492-66B6A8923E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customschemas.google.com/relationships/presentationmetadata" Target="meta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Milena Carmona Barrera" userId="S::smcarmona@udemedellin.edu.co::f25cae6f-5c87-46ee-b059-fcc75afba932" providerId="AD" clId="Web-{B6C2FE5B-281D-0CE4-802F-A110B41F3F0D}"/>
    <pc:docChg chg="addSld delSld modSld sldOrd">
      <pc:chgData name="Sandra Milena Carmona Barrera" userId="S::smcarmona@udemedellin.edu.co::f25cae6f-5c87-46ee-b059-fcc75afba932" providerId="AD" clId="Web-{B6C2FE5B-281D-0CE4-802F-A110B41F3F0D}" dt="2024-05-05T02:50:47.866" v="1316"/>
      <pc:docMkLst>
        <pc:docMk/>
      </pc:docMkLst>
      <pc:sldChg chg="addSp modSp">
        <pc:chgData name="Sandra Milena Carmona Barrera" userId="S::smcarmona@udemedellin.edu.co::f25cae6f-5c87-46ee-b059-fcc75afba932" providerId="AD" clId="Web-{B6C2FE5B-281D-0CE4-802F-A110B41F3F0D}" dt="2024-05-05T01:58:51.979" v="640" actId="20577"/>
        <pc:sldMkLst>
          <pc:docMk/>
          <pc:sldMk cId="0" sldId="293"/>
        </pc:sldMkLst>
        <pc:spChg chg="add mod">
          <ac:chgData name="Sandra Milena Carmona Barrera" userId="S::smcarmona@udemedellin.edu.co::f25cae6f-5c87-46ee-b059-fcc75afba932" providerId="AD" clId="Web-{B6C2FE5B-281D-0CE4-802F-A110B41F3F0D}" dt="2024-05-05T01:58:51.979" v="640" actId="20577"/>
          <ac:spMkLst>
            <pc:docMk/>
            <pc:sldMk cId="0" sldId="293"/>
            <ac:spMk id="3" creationId="{F99E39BF-2A2D-E867-7353-95F55E72B90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1:58:24.791" v="632" actId="20577"/>
          <ac:spMkLst>
            <pc:docMk/>
            <pc:sldMk cId="0" sldId="293"/>
            <ac:spMk id="451" creationId="{00000000-0000-0000-0000-000000000000}"/>
          </ac:spMkLst>
        </pc:spChg>
      </pc:sldChg>
      <pc:sldChg chg="del">
        <pc:chgData name="Sandra Milena Carmona Barrera" userId="S::smcarmona@udemedellin.edu.co::f25cae6f-5c87-46ee-b059-fcc75afba932" providerId="AD" clId="Web-{B6C2FE5B-281D-0CE4-802F-A110B41F3F0D}" dt="2024-05-05T02:50:40.350" v="1315"/>
        <pc:sldMkLst>
          <pc:docMk/>
          <pc:sldMk cId="1172844102" sldId="325"/>
        </pc:sldMkLst>
      </pc:sldChg>
      <pc:sldChg chg="del">
        <pc:chgData name="Sandra Milena Carmona Barrera" userId="S::smcarmona@udemedellin.edu.co::f25cae6f-5c87-46ee-b059-fcc75afba932" providerId="AD" clId="Web-{B6C2FE5B-281D-0CE4-802F-A110B41F3F0D}" dt="2024-05-05T02:50:47.866" v="1316"/>
        <pc:sldMkLst>
          <pc:docMk/>
          <pc:sldMk cId="3394122842" sldId="364"/>
        </pc:sldMkLst>
      </pc:sldChg>
      <pc:sldChg chg="modSp">
        <pc:chgData name="Sandra Milena Carmona Barrera" userId="S::smcarmona@udemedellin.edu.co::f25cae6f-5c87-46ee-b059-fcc75afba932" providerId="AD" clId="Web-{B6C2FE5B-281D-0CE4-802F-A110B41F3F0D}" dt="2024-05-05T01:59:53.589" v="663" actId="20577"/>
        <pc:sldMkLst>
          <pc:docMk/>
          <pc:sldMk cId="1331222545" sldId="368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53.589" v="663" actId="20577"/>
          <ac:spMkLst>
            <pc:docMk/>
            <pc:sldMk cId="1331222545" sldId="368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45.449" v="659" actId="20577"/>
        <pc:sldMkLst>
          <pc:docMk/>
          <pc:sldMk cId="2013539917" sldId="369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45.449" v="659" actId="20577"/>
          <ac:spMkLst>
            <pc:docMk/>
            <pc:sldMk cId="2013539917" sldId="369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40.136" v="658" actId="20577"/>
        <pc:sldMkLst>
          <pc:docMk/>
          <pc:sldMk cId="3981757069" sldId="370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40.136" v="658" actId="20577"/>
          <ac:spMkLst>
            <pc:docMk/>
            <pc:sldMk cId="3981757069" sldId="370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35.355" v="657" actId="20577"/>
        <pc:sldMkLst>
          <pc:docMk/>
          <pc:sldMk cId="2303320657" sldId="371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35.355" v="657" actId="20577"/>
          <ac:spMkLst>
            <pc:docMk/>
            <pc:sldMk cId="2303320657" sldId="371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27.589" v="655" actId="20577"/>
        <pc:sldMkLst>
          <pc:docMk/>
          <pc:sldMk cId="167159126" sldId="372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27.589" v="655" actId="20577"/>
          <ac:spMkLst>
            <pc:docMk/>
            <pc:sldMk cId="167159126" sldId="372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21.589" v="653" actId="20577"/>
        <pc:sldMkLst>
          <pc:docMk/>
          <pc:sldMk cId="364992736" sldId="375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21.589" v="653" actId="20577"/>
          <ac:spMkLst>
            <pc:docMk/>
            <pc:sldMk cId="364992736" sldId="375"/>
            <ac:spMk id="268" creationId="{00000000-0000-0000-0000-000000000000}"/>
          </ac:spMkLst>
        </pc:spChg>
      </pc:sldChg>
      <pc:sldChg chg="addSp delSp modSp add del">
        <pc:chgData name="Sandra Milena Carmona Barrera" userId="S::smcarmona@udemedellin.edu.co::f25cae6f-5c87-46ee-b059-fcc75afba932" providerId="AD" clId="Web-{B6C2FE5B-281D-0CE4-802F-A110B41F3F0D}" dt="2024-05-05T02:12:23.480" v="868" actId="20577"/>
        <pc:sldMkLst>
          <pc:docMk/>
          <pc:sldMk cId="3724961074" sldId="376"/>
        </pc:sldMkLst>
        <pc:spChg chg="mod">
          <ac:chgData name="Sandra Milena Carmona Barrera" userId="S::smcarmona@udemedellin.edu.co::f25cae6f-5c87-46ee-b059-fcc75afba932" providerId="AD" clId="Web-{B6C2FE5B-281D-0CE4-802F-A110B41F3F0D}" dt="2024-05-05T00:24:47.306" v="106" actId="20577"/>
          <ac:spMkLst>
            <pc:docMk/>
            <pc:sldMk cId="3724961074" sldId="376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23:20.804" v="62" actId="20577"/>
          <ac:spMkLst>
            <pc:docMk/>
            <pc:sldMk cId="3724961074" sldId="376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4:42.978" v="99" actId="1076"/>
          <ac:spMkLst>
            <pc:docMk/>
            <pc:sldMk cId="3724961074" sldId="376"/>
            <ac:spMk id="9" creationId="{F2957960-C319-4AB3-822E-408DB793310B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81"/>
          <ac:spMkLst>
            <pc:docMk/>
            <pc:sldMk cId="3724961074" sldId="376"/>
            <ac:spMk id="10" creationId="{5FA1EF4A-0261-D1D7-46C8-6633FEB249D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80"/>
          <ac:spMkLst>
            <pc:docMk/>
            <pc:sldMk cId="3724961074" sldId="376"/>
            <ac:spMk id="12" creationId="{8C1BC58C-8E1F-B509-D9B9-FD6BB36909E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70"/>
          <ac:spMkLst>
            <pc:docMk/>
            <pc:sldMk cId="3724961074" sldId="376"/>
            <ac:spMk id="13" creationId="{DB394FDE-D3A7-C78E-D27E-BF1834A49C11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4:42.994" v="100" actId="1076"/>
          <ac:spMkLst>
            <pc:docMk/>
            <pc:sldMk cId="3724961074" sldId="376"/>
            <ac:spMk id="14" creationId="{E7257865-1FA6-0799-62CA-52D14606C03A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27:45.811" v="148" actId="1076"/>
          <ac:spMkLst>
            <pc:docMk/>
            <pc:sldMk cId="3724961074" sldId="376"/>
            <ac:spMk id="15" creationId="{8D2CF909-FA41-A11D-7A30-74E4D0E53F3E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79"/>
          <ac:spMkLst>
            <pc:docMk/>
            <pc:sldMk cId="3724961074" sldId="376"/>
            <ac:spMk id="16" creationId="{53BBF698-1D7D-DADB-7B69-BAB96C9BC05C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73"/>
          <ac:spMkLst>
            <pc:docMk/>
            <pc:sldMk cId="3724961074" sldId="376"/>
            <ac:spMk id="17" creationId="{33DA331C-7051-A860-F68E-5211600B6B35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5.586" v="82"/>
          <ac:spMkLst>
            <pc:docMk/>
            <pc:sldMk cId="3724961074" sldId="376"/>
            <ac:spMk id="18" creationId="{8E010CCA-9417-CF18-FCD4-39A4B86F53A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03.383" v="78"/>
          <ac:spMkLst>
            <pc:docMk/>
            <pc:sldMk cId="3724961074" sldId="376"/>
            <ac:spMk id="20" creationId="{88B64451-1F8D-9C47-17D1-9D3AEEFEFFC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4:42.994" v="101" actId="1076"/>
          <ac:spMkLst>
            <pc:docMk/>
            <pc:sldMk cId="3724961074" sldId="376"/>
            <ac:spMk id="21" creationId="{C85F757F-4F28-1F69-AFC6-3D54B6DB7EE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4:43.009" v="104" actId="1076"/>
          <ac:spMkLst>
            <pc:docMk/>
            <pc:sldMk cId="3724961074" sldId="376"/>
            <ac:spMk id="27" creationId="{4089EF0A-5E6E-813F-0FAB-7C0D4EE60C41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4:12.134" v="84"/>
          <ac:spMkLst>
            <pc:docMk/>
            <pc:sldMk cId="3724961074" sldId="376"/>
            <ac:spMk id="28" creationId="{A9FE2246-8148-E8B3-722E-4F5C9036D41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6:22.808" v="136" actId="1076"/>
          <ac:spMkLst>
            <pc:docMk/>
            <pc:sldMk cId="3724961074" sldId="376"/>
            <ac:spMk id="33" creationId="{B84739F6-5CE8-1298-0C6E-962B5D40BD9E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6:18.605" v="135" actId="1076"/>
          <ac:spMkLst>
            <pc:docMk/>
            <pc:sldMk cId="3724961074" sldId="376"/>
            <ac:spMk id="34" creationId="{E814529A-D9E4-FA90-D603-7C275B706A3F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6:46.887" v="140"/>
          <ac:spMkLst>
            <pc:docMk/>
            <pc:sldMk cId="3724961074" sldId="376"/>
            <ac:spMk id="35" creationId="{91B73260-96D9-7985-2573-F2B046E9EF3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2:23.480" v="868" actId="20577"/>
          <ac:spMkLst>
            <pc:docMk/>
            <pc:sldMk cId="3724961074" sldId="376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0:25:42.307" v="110" actId="1076"/>
          <ac:cxnSpMkLst>
            <pc:docMk/>
            <pc:sldMk cId="3724961074" sldId="376"/>
            <ac:cxnSpMk id="3" creationId="{FAF6EEF5-90BE-43D3-E8D7-3183C936A61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2"/>
          <ac:cxnSpMkLst>
            <pc:docMk/>
            <pc:sldMk cId="3724961074" sldId="376"/>
            <ac:cxnSpMk id="5" creationId="{11425402-4655-3C17-CE2C-F6064D841838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1"/>
          <ac:cxnSpMkLst>
            <pc:docMk/>
            <pc:sldMk cId="3724961074" sldId="376"/>
            <ac:cxnSpMk id="7" creationId="{C851C750-3C6D-FF7E-2668-6AE71E753C8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10.274" v="83"/>
          <ac:cxnSpMkLst>
            <pc:docMk/>
            <pc:sldMk cId="3724961074" sldId="376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4:42.994" v="102" actId="1076"/>
          <ac:cxnSpMkLst>
            <pc:docMk/>
            <pc:sldMk cId="3724961074" sldId="376"/>
            <ac:cxnSpMk id="23" creationId="{EE6FF783-02D8-B076-8261-D49239746321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4:43.009" v="103" actId="1076"/>
          <ac:cxnSpMkLst>
            <pc:docMk/>
            <pc:sldMk cId="3724961074" sldId="376"/>
            <ac:cxnSpMk id="25" creationId="{465E6B73-6DD4-20C8-C423-7F15FBACB68E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4:43.009" v="105" actId="1076"/>
          <ac:cxnSpMkLst>
            <pc:docMk/>
            <pc:sldMk cId="3724961074" sldId="376"/>
            <ac:cxnSpMk id="30" creationId="{EBDE981C-3047-2C46-D061-C6B8A330882A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5:53.823" v="114" actId="1076"/>
          <ac:cxnSpMkLst>
            <pc:docMk/>
            <pc:sldMk cId="3724961074" sldId="376"/>
            <ac:cxnSpMk id="31" creationId="{D02B4E90-D445-B212-6375-A81AFBE7A634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7:43.217" v="147" actId="14100"/>
          <ac:cxnSpMkLst>
            <pc:docMk/>
            <pc:sldMk cId="3724961074" sldId="376"/>
            <ac:cxnSpMk id="32" creationId="{564977CC-60EE-4C9C-0C1D-A66E575C419A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7:28.795" v="145" actId="14100"/>
          <ac:cxnSpMkLst>
            <pc:docMk/>
            <pc:sldMk cId="3724961074" sldId="376"/>
            <ac:cxnSpMk id="36" creationId="{E12C97A6-D4DF-8F0E-9092-5AF4B1DDD5D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7"/>
          <ac:cxnSpMkLst>
            <pc:docMk/>
            <pc:sldMk cId="3724961074" sldId="376"/>
            <ac:cxnSpMk id="38" creationId="{A2938AB5-BC4D-9124-9213-8CF5285FE5C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6"/>
          <ac:cxnSpMkLst>
            <pc:docMk/>
            <pc:sldMk cId="3724961074" sldId="376"/>
            <ac:cxnSpMk id="40" creationId="{88F83DD9-08FA-9D21-A772-CF32174F2573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5"/>
          <ac:cxnSpMkLst>
            <pc:docMk/>
            <pc:sldMk cId="3724961074" sldId="376"/>
            <ac:cxnSpMk id="48" creationId="{73A3FD49-43B8-C037-8372-8439E01B114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4:03.383" v="74"/>
          <ac:cxnSpMkLst>
            <pc:docMk/>
            <pc:sldMk cId="3724961074" sldId="376"/>
            <ac:cxnSpMk id="50" creationId="{8A0779AF-F16A-39DD-E870-71123BA23C3A}"/>
          </ac:cxnSpMkLst>
        </pc:cxnChg>
      </pc:sldChg>
      <pc:sldChg chg="modSp">
        <pc:chgData name="Sandra Milena Carmona Barrera" userId="S::smcarmona@udemedellin.edu.co::f25cae6f-5c87-46ee-b059-fcc75afba932" providerId="AD" clId="Web-{B6C2FE5B-281D-0CE4-802F-A110B41F3F0D}" dt="2024-05-05T01:59:16.854" v="649" actId="20577"/>
        <pc:sldMkLst>
          <pc:docMk/>
          <pc:sldMk cId="2658033926" sldId="377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16.854" v="649" actId="20577"/>
          <ac:spMkLst>
            <pc:docMk/>
            <pc:sldMk cId="2658033926" sldId="377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9:09.385" v="646" actId="20577"/>
        <pc:sldMkLst>
          <pc:docMk/>
          <pc:sldMk cId="246302159" sldId="378"/>
        </pc:sldMkLst>
        <pc:spChg chg="mod">
          <ac:chgData name="Sandra Milena Carmona Barrera" userId="S::smcarmona@udemedellin.edu.co::f25cae6f-5c87-46ee-b059-fcc75afba932" providerId="AD" clId="Web-{B6C2FE5B-281D-0CE4-802F-A110B41F3F0D}" dt="2024-05-05T01:59:09.385" v="646" actId="20577"/>
          <ac:spMkLst>
            <pc:docMk/>
            <pc:sldMk cId="246302159" sldId="378"/>
            <ac:spMk id="268" creationId="{00000000-0000-0000-0000-000000000000}"/>
          </ac:spMkLst>
        </pc:spChg>
      </pc:sldChg>
      <pc:sldChg chg="del">
        <pc:chgData name="Sandra Milena Carmona Barrera" userId="S::smcarmona@udemedellin.edu.co::f25cae6f-5c87-46ee-b059-fcc75afba932" providerId="AD" clId="Web-{B6C2FE5B-281D-0CE4-802F-A110B41F3F0D}" dt="2024-05-05T02:03:33.907" v="684"/>
        <pc:sldMkLst>
          <pc:docMk/>
          <pc:sldMk cId="4142562076" sldId="380"/>
        </pc:sldMkLst>
      </pc:sldChg>
      <pc:sldChg chg="del">
        <pc:chgData name="Sandra Milena Carmona Barrera" userId="S::smcarmona@udemedellin.edu.co::f25cae6f-5c87-46ee-b059-fcc75afba932" providerId="AD" clId="Web-{B6C2FE5B-281D-0CE4-802F-A110B41F3F0D}" dt="2024-05-05T02:03:22.828" v="683"/>
        <pc:sldMkLst>
          <pc:docMk/>
          <pc:sldMk cId="113919473" sldId="381"/>
        </pc:sldMkLst>
      </pc:sldChg>
      <pc:sldChg chg="add del">
        <pc:chgData name="Sandra Milena Carmona Barrera" userId="S::smcarmona@udemedellin.edu.co::f25cae6f-5c87-46ee-b059-fcc75afba932" providerId="AD" clId="Web-{B6C2FE5B-281D-0CE4-802F-A110B41F3F0D}" dt="2024-05-05T02:07:28.396" v="758"/>
        <pc:sldMkLst>
          <pc:docMk/>
          <pc:sldMk cId="3428325505" sldId="382"/>
        </pc:sldMkLst>
      </pc:sldChg>
      <pc:sldChg chg="modSp add del">
        <pc:chgData name="Sandra Milena Carmona Barrera" userId="S::smcarmona@udemedellin.edu.co::f25cae6f-5c87-46ee-b059-fcc75afba932" providerId="AD" clId="Web-{B6C2FE5B-281D-0CE4-802F-A110B41F3F0D}" dt="2024-05-05T02:01:39.404" v="671" actId="20577"/>
        <pc:sldMkLst>
          <pc:docMk/>
          <pc:sldMk cId="2581042961" sldId="383"/>
        </pc:sldMkLst>
        <pc:spChg chg="mod">
          <ac:chgData name="Sandra Milena Carmona Barrera" userId="S::smcarmona@udemedellin.edu.co::f25cae6f-5c87-46ee-b059-fcc75afba932" providerId="AD" clId="Web-{B6C2FE5B-281D-0CE4-802F-A110B41F3F0D}" dt="2024-05-05T00:49:16.546" v="535" actId="1076"/>
          <ac:spMkLst>
            <pc:docMk/>
            <pc:sldMk cId="2581042961" sldId="383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561" v="536" actId="1076"/>
          <ac:spMkLst>
            <pc:docMk/>
            <pc:sldMk cId="2581042961" sldId="383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671" v="549" actId="1076"/>
          <ac:spMkLst>
            <pc:docMk/>
            <pc:sldMk cId="2581042961" sldId="383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561" v="537" actId="1076"/>
          <ac:spMkLst>
            <pc:docMk/>
            <pc:sldMk cId="2581042961" sldId="383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639" v="545" actId="1076"/>
          <ac:spMkLst>
            <pc:docMk/>
            <pc:sldMk cId="2581042961" sldId="383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577" v="538" actId="1076"/>
          <ac:spMkLst>
            <pc:docMk/>
            <pc:sldMk cId="2581042961" sldId="383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592" v="539" actId="1076"/>
          <ac:spMkLst>
            <pc:docMk/>
            <pc:sldMk cId="2581042961" sldId="383"/>
            <ac:spMk id="20" creationId="{88B64451-1F8D-9C47-17D1-9D3AEEFEFFC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9:16.592" v="540" actId="1076"/>
          <ac:spMkLst>
            <pc:docMk/>
            <pc:sldMk cId="2581042961" sldId="383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1:39.404" v="671" actId="20577"/>
          <ac:spMkLst>
            <pc:docMk/>
            <pc:sldMk cId="2581042961" sldId="383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0:49:16.639" v="546" actId="1076"/>
          <ac:cxnSpMkLst>
            <pc:docMk/>
            <pc:sldMk cId="2581042961" sldId="383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55" v="547" actId="1076"/>
          <ac:cxnSpMkLst>
            <pc:docMk/>
            <pc:sldMk cId="2581042961" sldId="383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55" v="548" actId="1076"/>
          <ac:cxnSpMkLst>
            <pc:docMk/>
            <pc:sldMk cId="2581042961" sldId="383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546" v="534" actId="1076"/>
          <ac:cxnSpMkLst>
            <pc:docMk/>
            <pc:sldMk cId="2581042961" sldId="383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08" v="541" actId="1076"/>
          <ac:cxnSpMkLst>
            <pc:docMk/>
            <pc:sldMk cId="2581042961" sldId="383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08" v="542" actId="1076"/>
          <ac:cxnSpMkLst>
            <pc:docMk/>
            <pc:sldMk cId="2581042961" sldId="383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24" v="543" actId="1076"/>
          <ac:cxnSpMkLst>
            <pc:docMk/>
            <pc:sldMk cId="2581042961" sldId="383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9:16.624" v="544" actId="1076"/>
          <ac:cxnSpMkLst>
            <pc:docMk/>
            <pc:sldMk cId="2581042961" sldId="383"/>
            <ac:cxnSpMk id="50" creationId="{8A0779AF-F16A-39DD-E870-71123BA23C3A}"/>
          </ac:cxnSpMkLst>
        </pc:cxnChg>
      </pc:sldChg>
      <pc:sldChg chg="modSp">
        <pc:chgData name="Sandra Milena Carmona Barrera" userId="S::smcarmona@udemedellin.edu.co::f25cae6f-5c87-46ee-b059-fcc75afba932" providerId="AD" clId="Web-{B6C2FE5B-281D-0CE4-802F-A110B41F3F0D}" dt="2024-05-05T02:02:41.202" v="682" actId="20577"/>
        <pc:sldMkLst>
          <pc:docMk/>
          <pc:sldMk cId="987024695" sldId="384"/>
        </pc:sldMkLst>
        <pc:spChg chg="mod">
          <ac:chgData name="Sandra Milena Carmona Barrera" userId="S::smcarmona@udemedellin.edu.co::f25cae6f-5c87-46ee-b059-fcc75afba932" providerId="AD" clId="Web-{B6C2FE5B-281D-0CE4-802F-A110B41F3F0D}" dt="2024-05-05T02:02:41.202" v="682" actId="20577"/>
          <ac:spMkLst>
            <pc:docMk/>
            <pc:sldMk cId="987024695" sldId="384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2:02:24.858" v="678" actId="20577"/>
        <pc:sldMkLst>
          <pc:docMk/>
          <pc:sldMk cId="2889883369" sldId="385"/>
        </pc:sldMkLst>
        <pc:spChg chg="mod">
          <ac:chgData name="Sandra Milena Carmona Barrera" userId="S::smcarmona@udemedellin.edu.co::f25cae6f-5c87-46ee-b059-fcc75afba932" providerId="AD" clId="Web-{B6C2FE5B-281D-0CE4-802F-A110B41F3F0D}" dt="2024-05-05T02:02:24.858" v="678" actId="20577"/>
          <ac:spMkLst>
            <pc:docMk/>
            <pc:sldMk cId="2889883369" sldId="385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2:02:20.483" v="676" actId="20577"/>
        <pc:sldMkLst>
          <pc:docMk/>
          <pc:sldMk cId="2436414853" sldId="386"/>
        </pc:sldMkLst>
        <pc:spChg chg="mod">
          <ac:chgData name="Sandra Milena Carmona Barrera" userId="S::smcarmona@udemedellin.edu.co::f25cae6f-5c87-46ee-b059-fcc75afba932" providerId="AD" clId="Web-{B6C2FE5B-281D-0CE4-802F-A110B41F3F0D}" dt="2024-05-05T02:02:20.483" v="676" actId="20577"/>
          <ac:spMkLst>
            <pc:docMk/>
            <pc:sldMk cId="2436414853" sldId="386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1:57:51.852" v="616" actId="20577"/>
        <pc:sldMkLst>
          <pc:docMk/>
          <pc:sldMk cId="2840267773" sldId="387"/>
        </pc:sldMkLst>
        <pc:spChg chg="mod">
          <ac:chgData name="Sandra Milena Carmona Barrera" userId="S::smcarmona@udemedellin.edu.co::f25cae6f-5c87-46ee-b059-fcc75afba932" providerId="AD" clId="Web-{B6C2FE5B-281D-0CE4-802F-A110B41F3F0D}" dt="2024-05-05T01:57:51.852" v="616" actId="20577"/>
          <ac:spMkLst>
            <pc:docMk/>
            <pc:sldMk cId="2840267773" sldId="387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B6C2FE5B-281D-0CE4-802F-A110B41F3F0D}" dt="2024-05-05T02:02:32.437" v="680" actId="20577"/>
        <pc:sldMkLst>
          <pc:docMk/>
          <pc:sldMk cId="279323319" sldId="388"/>
        </pc:sldMkLst>
        <pc:spChg chg="mod">
          <ac:chgData name="Sandra Milena Carmona Barrera" userId="S::smcarmona@udemedellin.edu.co::f25cae6f-5c87-46ee-b059-fcc75afba932" providerId="AD" clId="Web-{B6C2FE5B-281D-0CE4-802F-A110B41F3F0D}" dt="2024-05-05T02:02:32.437" v="680" actId="20577"/>
          <ac:spMkLst>
            <pc:docMk/>
            <pc:sldMk cId="279323319" sldId="388"/>
            <ac:spMk id="268" creationId="{00000000-0000-0000-0000-000000000000}"/>
          </ac:spMkLst>
        </pc:spChg>
      </pc:sldChg>
      <pc:sldChg chg="addSp delSp modSp add del replId">
        <pc:chgData name="Sandra Milena Carmona Barrera" userId="S::smcarmona@udemedellin.edu.co::f25cae6f-5c87-46ee-b059-fcc75afba932" providerId="AD" clId="Web-{B6C2FE5B-281D-0CE4-802F-A110B41F3F0D}" dt="2024-05-05T02:20:09.587" v="968" actId="20577"/>
        <pc:sldMkLst>
          <pc:docMk/>
          <pc:sldMk cId="1574133373" sldId="391"/>
        </pc:sldMkLst>
        <pc:spChg chg="mod">
          <ac:chgData name="Sandra Milena Carmona Barrera" userId="S::smcarmona@udemedellin.edu.co::f25cae6f-5c87-46ee-b059-fcc75afba932" providerId="AD" clId="Web-{B6C2FE5B-281D-0CE4-802F-A110B41F3F0D}" dt="2024-05-05T02:18:19.459" v="949" actId="20577"/>
          <ac:spMkLst>
            <pc:docMk/>
            <pc:sldMk cId="1574133373" sldId="391"/>
            <ac:spMk id="2" creationId="{BE39768F-CB2E-83FA-0B48-B5CEDB268F05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2:16:01.969" v="897"/>
          <ac:spMkLst>
            <pc:docMk/>
            <pc:sldMk cId="1574133373" sldId="391"/>
            <ac:spMk id="3" creationId="{D253FA44-1E58-B0EC-F397-D1DCE4556C07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17:00.755" v="928" actId="20577"/>
          <ac:spMkLst>
            <pc:docMk/>
            <pc:sldMk cId="1574133373" sldId="391"/>
            <ac:spMk id="4" creationId="{5907E87E-BC91-D8EC-4995-29F92913B4D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9:43.274" v="962" actId="20577"/>
          <ac:spMkLst>
            <pc:docMk/>
            <pc:sldMk cId="1574133373" sldId="391"/>
            <ac:spMk id="7" creationId="{05E7307E-DB80-F89A-719D-842824DBD8A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0:02.118" v="964" actId="20577"/>
          <ac:spMkLst>
            <pc:docMk/>
            <pc:sldMk cId="1574133373" sldId="391"/>
            <ac:spMk id="8" creationId="{017381CD-9F9A-B00D-62CF-82092798D18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0:03.774" v="966" actId="20577"/>
          <ac:spMkLst>
            <pc:docMk/>
            <pc:sldMk cId="1574133373" sldId="391"/>
            <ac:spMk id="14" creationId="{62ADACF7-83F4-DF8D-818A-C6B40CC185F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0:06.634" v="967" actId="20577"/>
          <ac:spMkLst>
            <pc:docMk/>
            <pc:sldMk cId="1574133373" sldId="391"/>
            <ac:spMk id="16" creationId="{7AD4F949-DEEC-35AF-5258-EF5D231A0BE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0:09.587" v="968" actId="20577"/>
          <ac:spMkLst>
            <pc:docMk/>
            <pc:sldMk cId="1574133373" sldId="391"/>
            <ac:spMk id="22" creationId="{16AAC16A-115C-3571-F4DC-938ADCDCF647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17:36.021" v="944"/>
          <ac:spMkLst>
            <pc:docMk/>
            <pc:sldMk cId="1574133373" sldId="391"/>
            <ac:spMk id="23" creationId="{466C7519-10BF-F1CD-8BEB-203BBC9A1105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7:06.755" v="933" actId="20577"/>
          <ac:spMkLst>
            <pc:docMk/>
            <pc:sldMk cId="1574133373" sldId="391"/>
            <ac:spMk id="451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8:37.866" v="950" actId="1076"/>
          <ac:spMkLst>
            <pc:docMk/>
            <pc:sldMk cId="1574133373" sldId="391"/>
            <ac:spMk id="452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9:09.179" v="956" actId="20577"/>
          <ac:spMkLst>
            <pc:docMk/>
            <pc:sldMk cId="1574133373" sldId="391"/>
            <ac:spMk id="453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9:26.773" v="958" actId="20577"/>
          <ac:spMkLst>
            <pc:docMk/>
            <pc:sldMk cId="1574133373" sldId="391"/>
            <ac:spMk id="455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19:40.774" v="961" actId="14100"/>
          <ac:cxnSpMkLst>
            <pc:docMk/>
            <pc:sldMk cId="1574133373" sldId="391"/>
            <ac:cxnSpMk id="9" creationId="{D20C450B-42CE-56B1-FB1A-85582AF8946E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18:56.429" v="953" actId="14100"/>
          <ac:cxnSpMkLst>
            <pc:docMk/>
            <pc:sldMk cId="1574133373" sldId="391"/>
            <ac:cxnSpMk id="454" creationId="{00000000-0000-0000-0000-000000000000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19:05.773" v="955" actId="14100"/>
          <ac:cxnSpMkLst>
            <pc:docMk/>
            <pc:sldMk cId="1574133373" sldId="391"/>
            <ac:cxnSpMk id="457" creationId="{00000000-0000-0000-0000-000000000000}"/>
          </ac:cxnSpMkLst>
        </pc:cxnChg>
      </pc:sldChg>
      <pc:sldChg chg="addSp delSp modSp add del replId">
        <pc:chgData name="Sandra Milena Carmona Barrera" userId="S::smcarmona@udemedellin.edu.co::f25cae6f-5c87-46ee-b059-fcc75afba932" providerId="AD" clId="Web-{B6C2FE5B-281D-0CE4-802F-A110B41F3F0D}" dt="2024-05-05T02:13:29.966" v="877" actId="20577"/>
        <pc:sldMkLst>
          <pc:docMk/>
          <pc:sldMk cId="695299623" sldId="392"/>
        </pc:sldMkLst>
        <pc:spChg chg="add del mod">
          <ac:chgData name="Sandra Milena Carmona Barrera" userId="S::smcarmona@udemedellin.edu.co::f25cae6f-5c87-46ee-b059-fcc75afba932" providerId="AD" clId="Web-{B6C2FE5B-281D-0CE4-802F-A110B41F3F0D}" dt="2024-05-05T00:43:49.304" v="402"/>
          <ac:spMkLst>
            <pc:docMk/>
            <pc:sldMk cId="695299623" sldId="392"/>
            <ac:spMk id="3" creationId="{15D35E01-D78C-6F55-9633-4F280B528E7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3:57.007" v="417" actId="20577"/>
          <ac:spMkLst>
            <pc:docMk/>
            <pc:sldMk cId="695299623" sldId="392"/>
            <ac:spMk id="4" creationId="{8037C8AC-9D9F-44B4-07EA-6D790DAD16C4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3:49.304" v="401"/>
          <ac:spMkLst>
            <pc:docMk/>
            <pc:sldMk cId="695299623" sldId="392"/>
            <ac:spMk id="6" creationId="{1343717C-B9EA-266C-C559-838B5E78AC02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3:49.304" v="400"/>
          <ac:spMkLst>
            <pc:docMk/>
            <pc:sldMk cId="695299623" sldId="392"/>
            <ac:spMk id="9" creationId="{90F4EA19-DC7F-CE1C-AEBA-5743442516A6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9"/>
          <ac:spMkLst>
            <pc:docMk/>
            <pc:sldMk cId="695299623" sldId="392"/>
            <ac:spMk id="10" creationId="{5FA1EF4A-0261-D1D7-46C8-6633FEB249D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8"/>
          <ac:spMkLst>
            <pc:docMk/>
            <pc:sldMk cId="695299623" sldId="392"/>
            <ac:spMk id="12" creationId="{8C1BC58C-8E1F-B509-D9B9-FD6BB36909E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7"/>
          <ac:spMkLst>
            <pc:docMk/>
            <pc:sldMk cId="695299623" sldId="392"/>
            <ac:spMk id="16" creationId="{53BBF698-1D7D-DADB-7B69-BAB96C9BC05C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6"/>
          <ac:spMkLst>
            <pc:docMk/>
            <pc:sldMk cId="695299623" sldId="392"/>
            <ac:spMk id="18" creationId="{8E010CCA-9417-CF18-FCD4-39A4B86F53AD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3:49.304" v="397"/>
          <ac:spMkLst>
            <pc:docMk/>
            <pc:sldMk cId="695299623" sldId="392"/>
            <ac:spMk id="19" creationId="{D4C1FD1A-5B61-367E-08D5-3CF3D0457D33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5"/>
          <ac:spMkLst>
            <pc:docMk/>
            <pc:sldMk cId="695299623" sldId="392"/>
            <ac:spMk id="20" creationId="{88B64451-1F8D-9C47-17D1-9D3AEEFEFFCC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3:49.304" v="395"/>
          <ac:spMkLst>
            <pc:docMk/>
            <pc:sldMk cId="695299623" sldId="392"/>
            <ac:spMk id="24" creationId="{748FCFD2-6A5E-721A-9484-F0679117313A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4:47.664" v="254"/>
          <ac:spMkLst>
            <pc:docMk/>
            <pc:sldMk cId="695299623" sldId="392"/>
            <ac:spMk id="28" creationId="{A9FE2246-8148-E8B3-722E-4F5C9036D412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34:55.493" v="271"/>
          <ac:spMkLst>
            <pc:docMk/>
            <pc:sldMk cId="695299623" sldId="392"/>
            <ac:spMk id="29" creationId="{B3A2D957-D43F-AAAE-0EFF-9976D59FB88D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4:00.366" v="418"/>
          <ac:spMkLst>
            <pc:docMk/>
            <pc:sldMk cId="695299623" sldId="392"/>
            <ac:spMk id="31" creationId="{B5DC029A-4A39-84AE-E3C5-A9E44F316ADF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4:49.883" v="436" actId="1076"/>
          <ac:spMkLst>
            <pc:docMk/>
            <pc:sldMk cId="695299623" sldId="392"/>
            <ac:spMk id="33" creationId="{722E64BA-45F2-6F5C-62EA-249B75E6F490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4:49.852" v="432" actId="1076"/>
          <ac:spMkLst>
            <pc:docMk/>
            <pc:sldMk cId="695299623" sldId="392"/>
            <ac:spMk id="35" creationId="{27429466-9BAC-49DC-C4CF-7DA3B6E07F07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4:49.867" v="433" actId="1076"/>
          <ac:spMkLst>
            <pc:docMk/>
            <pc:sldMk cId="695299623" sldId="392"/>
            <ac:spMk id="37" creationId="{B3FF42CC-0C2E-6DA2-AEB6-5BC2EACAF7F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4:24.398" v="425" actId="1076"/>
          <ac:spMkLst>
            <pc:docMk/>
            <pc:sldMk cId="695299623" sldId="392"/>
            <ac:spMk id="45" creationId="{76501F13-8344-673D-0FE7-3379E16C306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5:01.461" v="437" actId="1076"/>
          <ac:spMkLst>
            <pc:docMk/>
            <pc:sldMk cId="695299623" sldId="392"/>
            <ac:spMk id="51" creationId="{3D0B0D53-DBD1-4820-0E06-66E9397BD80F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4:03.007" v="419"/>
          <ac:spMkLst>
            <pc:docMk/>
            <pc:sldMk cId="695299623" sldId="392"/>
            <ac:spMk id="55" creationId="{6FEA8A24-A163-2183-D107-74587234E840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5:01.461" v="438" actId="1076"/>
          <ac:spMkLst>
            <pc:docMk/>
            <pc:sldMk cId="695299623" sldId="392"/>
            <ac:spMk id="57" creationId="{94F4B171-31DB-C127-2DE0-579C469D8594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3:29.966" v="877" actId="20577"/>
          <ac:spMkLst>
            <pc:docMk/>
            <pc:sldMk cId="695299623" sldId="392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B6C2FE5B-281D-0CE4-802F-A110B41F3F0D}" dt="2024-05-05T00:34:47.664" v="260"/>
          <ac:cxnSpMkLst>
            <pc:docMk/>
            <pc:sldMk cId="695299623" sldId="392"/>
            <ac:cxnSpMk id="8" creationId="{F207B55C-F61F-C9A6-791A-DEF6ECE266CC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3:49.304" v="399"/>
          <ac:cxnSpMkLst>
            <pc:docMk/>
            <pc:sldMk cId="695299623" sldId="392"/>
            <ac:cxnSpMk id="13" creationId="{5DC6D0DF-097F-5405-A212-756A36CAB19A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3:49.304" v="398"/>
          <ac:cxnSpMkLst>
            <pc:docMk/>
            <pc:sldMk cId="695299623" sldId="392"/>
            <ac:cxnSpMk id="15" creationId="{2CC4F0A3-1BEA-C16F-8A30-884F8021D45E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3:49.304" v="396"/>
          <ac:cxnSpMkLst>
            <pc:docMk/>
            <pc:sldMk cId="695299623" sldId="392"/>
            <ac:cxnSpMk id="22" creationId="{870A830B-7D6E-8B8D-25B0-F4FB0411A12B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3:49.304" v="394"/>
          <ac:cxnSpMkLst>
            <pc:docMk/>
            <pc:sldMk cId="695299623" sldId="392"/>
            <ac:cxnSpMk id="26" creationId="{BBE4FDE7-31B2-DA86-DDDC-88480E7D887E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4:47.664" v="253"/>
          <ac:cxnSpMkLst>
            <pc:docMk/>
            <pc:sldMk cId="695299623" sldId="392"/>
            <ac:cxnSpMk id="38" creationId="{A2938AB5-BC4D-9124-9213-8CF5285FE5C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4:47.664" v="252"/>
          <ac:cxnSpMkLst>
            <pc:docMk/>
            <pc:sldMk cId="695299623" sldId="392"/>
            <ac:cxnSpMk id="40" creationId="{88F83DD9-08FA-9D21-A772-CF32174F257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4:49.867" v="434" actId="1076"/>
          <ac:cxnSpMkLst>
            <pc:docMk/>
            <pc:sldMk cId="695299623" sldId="392"/>
            <ac:cxnSpMk id="41" creationId="{8345ABA1-E181-98F2-D42B-641D49159095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4:49.867" v="435" actId="1076"/>
          <ac:cxnSpMkLst>
            <pc:docMk/>
            <pc:sldMk cId="695299623" sldId="392"/>
            <ac:cxnSpMk id="43" creationId="{4A827788-D652-BEAC-9914-6130F71649C6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5:12.649" v="442" actId="14100"/>
          <ac:cxnSpMkLst>
            <pc:docMk/>
            <pc:sldMk cId="695299623" sldId="392"/>
            <ac:cxnSpMk id="47" creationId="{C9D39961-A50B-7D8B-0F60-ECC2F5F3AB2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4:47.664" v="251"/>
          <ac:cxnSpMkLst>
            <pc:docMk/>
            <pc:sldMk cId="695299623" sldId="392"/>
            <ac:cxnSpMk id="48" creationId="{73A3FD49-43B8-C037-8372-8439E01B114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4:47.664" v="250"/>
          <ac:cxnSpMkLst>
            <pc:docMk/>
            <pc:sldMk cId="695299623" sldId="392"/>
            <ac:cxnSpMk id="50" creationId="{8A0779AF-F16A-39DD-E870-71123BA23C3A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4:24.414" v="428" actId="1076"/>
          <ac:cxnSpMkLst>
            <pc:docMk/>
            <pc:sldMk cId="695299623" sldId="392"/>
            <ac:cxnSpMk id="53" creationId="{86549AB6-5859-1378-8A68-428F217AC3B5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5:01.461" v="439" actId="1076"/>
          <ac:cxnSpMkLst>
            <pc:docMk/>
            <pc:sldMk cId="695299623" sldId="392"/>
            <ac:cxnSpMk id="59" creationId="{99CBA2A5-576F-877E-C73E-9C7FC867FE6D}"/>
          </ac:cxnSpMkLst>
        </pc:cxnChg>
      </pc:sldChg>
      <pc:sldChg chg="addSp delSp modSp add del replId">
        <pc:chgData name="Sandra Milena Carmona Barrera" userId="S::smcarmona@udemedellin.edu.co::f25cae6f-5c87-46ee-b059-fcc75afba932" providerId="AD" clId="Web-{B6C2FE5B-281D-0CE4-802F-A110B41F3F0D}" dt="2024-05-05T02:12:36.684" v="871" actId="20577"/>
        <pc:sldMkLst>
          <pc:docMk/>
          <pc:sldMk cId="2002711594" sldId="393"/>
        </pc:sldMkLst>
        <pc:spChg chg="del">
          <ac:chgData name="Sandra Milena Carmona Barrera" userId="S::smcarmona@udemedellin.edu.co::f25cae6f-5c87-46ee-b059-fcc75afba932" providerId="AD" clId="Web-{B6C2FE5B-281D-0CE4-802F-A110B41F3F0D}" dt="2024-05-05T00:31:36.644" v="185"/>
          <ac:spMkLst>
            <pc:docMk/>
            <pc:sldMk cId="2002711594" sldId="393"/>
            <ac:spMk id="3" creationId="{7F26C70F-2B9C-7451-1628-2368AB3F78A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2:15.395" v="234" actId="20577"/>
          <ac:spMkLst>
            <pc:docMk/>
            <pc:sldMk cId="2002711594" sldId="393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52.504" v="212" actId="1076"/>
          <ac:spMkLst>
            <pc:docMk/>
            <pc:sldMk cId="2002711594" sldId="393"/>
            <ac:spMk id="5" creationId="{D11DFDD1-F51C-1D1E-F70E-6702A73419F1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84"/>
          <ac:spMkLst>
            <pc:docMk/>
            <pc:sldMk cId="2002711594" sldId="393"/>
            <ac:spMk id="6" creationId="{47E6345B-8A21-7FD9-76F9-092F7E47FA2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83"/>
          <ac:spMkLst>
            <pc:docMk/>
            <pc:sldMk cId="2002711594" sldId="393"/>
            <ac:spMk id="9" creationId="{80BF4869-3DD6-2DEF-11B1-F86E18359B13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5"/>
          <ac:spMkLst>
            <pc:docMk/>
            <pc:sldMk cId="2002711594" sldId="393"/>
            <ac:spMk id="10" creationId="{5FA1EF4A-0261-D1D7-46C8-6633FEB249D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7"/>
          <ac:spMkLst>
            <pc:docMk/>
            <pc:sldMk cId="2002711594" sldId="393"/>
            <ac:spMk id="11" creationId="{56D7A092-7222-C737-3543-C72905BC5E46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4"/>
          <ac:spMkLst>
            <pc:docMk/>
            <pc:sldMk cId="2002711594" sldId="393"/>
            <ac:spMk id="12" creationId="{8C1BC58C-8E1F-B509-D9B9-FD6BB36909E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52.504" v="213" actId="1076"/>
          <ac:spMkLst>
            <pc:docMk/>
            <pc:sldMk cId="2002711594" sldId="393"/>
            <ac:spMk id="13" creationId="{EAD0DB31-307A-55E4-6C2F-8D02C296915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52.520" v="214" actId="1076"/>
          <ac:spMkLst>
            <pc:docMk/>
            <pc:sldMk cId="2002711594" sldId="393"/>
            <ac:spMk id="15" creationId="{5941E815-5CF0-28F0-E56C-CBB683993568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3"/>
          <ac:spMkLst>
            <pc:docMk/>
            <pc:sldMk cId="2002711594" sldId="393"/>
            <ac:spMk id="16" creationId="{53BBF698-1D7D-DADB-7B69-BAB96C9BC05C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2"/>
          <ac:spMkLst>
            <pc:docMk/>
            <pc:sldMk cId="2002711594" sldId="393"/>
            <ac:spMk id="18" creationId="{8E010CCA-9417-CF18-FCD4-39A4B86F53A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1"/>
          <ac:spMkLst>
            <pc:docMk/>
            <pc:sldMk cId="2002711594" sldId="393"/>
            <ac:spMk id="20" creationId="{88B64451-1F8D-9C47-17D1-9D3AEEFEFFC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52.535" v="217" actId="1076"/>
          <ac:spMkLst>
            <pc:docMk/>
            <pc:sldMk cId="2002711594" sldId="393"/>
            <ac:spMk id="24" creationId="{972650AF-6572-30BE-D219-95AC19021F60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31:36.644" v="190"/>
          <ac:spMkLst>
            <pc:docMk/>
            <pc:sldMk cId="2002711594" sldId="393"/>
            <ac:spMk id="28" creationId="{A9FE2246-8148-E8B3-722E-4F5C9036D41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52.551" v="219" actId="1076"/>
          <ac:spMkLst>
            <pc:docMk/>
            <pc:sldMk cId="2002711594" sldId="393"/>
            <ac:spMk id="29" creationId="{A169C88E-4A94-DF68-83B9-59E33C1632DE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33:28.490" v="239"/>
          <ac:spMkLst>
            <pc:docMk/>
            <pc:sldMk cId="2002711594" sldId="393"/>
            <ac:spMk id="33" creationId="{52A37073-5ABC-C948-FCF8-2F892CF21EB1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33:31.600" v="240"/>
          <ac:spMkLst>
            <pc:docMk/>
            <pc:sldMk cId="2002711594" sldId="393"/>
            <ac:spMk id="35" creationId="{AB94AA5A-10FC-BB5E-284B-4CDB20B17363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33:36.538" v="241"/>
          <ac:spMkLst>
            <pc:docMk/>
            <pc:sldMk cId="2002711594" sldId="393"/>
            <ac:spMk id="37" creationId="{E5942891-B26D-664B-58C3-422E2D6C234F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33:42.335" v="242"/>
          <ac:spMkLst>
            <pc:docMk/>
            <pc:sldMk cId="2002711594" sldId="393"/>
            <ac:spMk id="41" creationId="{352640E9-A999-DE6A-2FAD-0D6054722762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33:55.897" v="245"/>
          <ac:spMkLst>
            <pc:docMk/>
            <pc:sldMk cId="2002711594" sldId="393"/>
            <ac:spMk id="43" creationId="{B9C1B76F-45F1-9F2A-96BA-06466B5C5545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33:00.959" v="236"/>
          <ac:spMkLst>
            <pc:docMk/>
            <pc:sldMk cId="2002711594" sldId="393"/>
            <ac:spMk id="44" creationId="{3E2BA43E-F65C-2CC8-46A9-018992AEDC18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4:04.898" v="247"/>
          <ac:spMkLst>
            <pc:docMk/>
            <pc:sldMk cId="2002711594" sldId="393"/>
            <ac:spMk id="45" creationId="{0534CA6C-C05E-86CC-0034-AAB83A74DE4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2:36.684" v="871" actId="20577"/>
          <ac:spMkLst>
            <pc:docMk/>
            <pc:sldMk cId="2002711594" sldId="393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B6C2FE5B-281D-0CE4-802F-A110B41F3F0D}" dt="2024-05-05T00:31:36.644" v="196"/>
          <ac:cxnSpMkLst>
            <pc:docMk/>
            <pc:sldMk cId="2002711594" sldId="393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31:52.520" v="215" actId="1076"/>
          <ac:cxnSpMkLst>
            <pc:docMk/>
            <pc:sldMk cId="2002711594" sldId="393"/>
            <ac:cxnSpMk id="19" creationId="{8E807A80-2DB8-9E4F-621C-1811FA8E783E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31:52.535" v="216" actId="1076"/>
          <ac:cxnSpMkLst>
            <pc:docMk/>
            <pc:sldMk cId="2002711594" sldId="393"/>
            <ac:cxnSpMk id="22" creationId="{D28C4766-51FC-DBBA-59A0-347825CB6AE8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31:52.551" v="218" actId="1076"/>
          <ac:cxnSpMkLst>
            <pc:docMk/>
            <pc:sldMk cId="2002711594" sldId="393"/>
            <ac:cxnSpMk id="26" creationId="{26530540-170B-2FC0-4C13-F431A339228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31:52.551" v="220" actId="1076"/>
          <ac:cxnSpMkLst>
            <pc:docMk/>
            <pc:sldMk cId="2002711594" sldId="393"/>
            <ac:cxnSpMk id="31" creationId="{29ACB830-D614-ACBC-43BB-B4DF2F98999B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1:36.644" v="189"/>
          <ac:cxnSpMkLst>
            <pc:docMk/>
            <pc:sldMk cId="2002711594" sldId="393"/>
            <ac:cxnSpMk id="38" creationId="{A2938AB5-BC4D-9124-9213-8CF5285FE5C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1:36.644" v="188"/>
          <ac:cxnSpMkLst>
            <pc:docMk/>
            <pc:sldMk cId="2002711594" sldId="393"/>
            <ac:cxnSpMk id="40" creationId="{88F83DD9-08FA-9D21-A772-CF32174F2573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1:36.644" v="187"/>
          <ac:cxnSpMkLst>
            <pc:docMk/>
            <pc:sldMk cId="2002711594" sldId="393"/>
            <ac:cxnSpMk id="48" creationId="{73A3FD49-43B8-C037-8372-8439E01B114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31:36.644" v="186"/>
          <ac:cxnSpMkLst>
            <pc:docMk/>
            <pc:sldMk cId="2002711594" sldId="393"/>
            <ac:cxnSpMk id="50" creationId="{8A0779AF-F16A-39DD-E870-71123BA23C3A}"/>
          </ac:cxnSpMkLst>
        </pc:cxnChg>
      </pc:sldChg>
      <pc:sldChg chg="addSp delSp modSp add del replId">
        <pc:chgData name="Sandra Milena Carmona Barrera" userId="S::smcarmona@udemedellin.edu.co::f25cae6f-5c87-46ee-b059-fcc75afba932" providerId="AD" clId="Web-{B6C2FE5B-281D-0CE4-802F-A110B41F3F0D}" dt="2024-05-05T02:12:30.074" v="869" actId="20577"/>
        <pc:sldMkLst>
          <pc:docMk/>
          <pc:sldMk cId="8675835" sldId="394"/>
        </pc:sldMkLst>
        <pc:spChg chg="add del mod">
          <ac:chgData name="Sandra Milena Carmona Barrera" userId="S::smcarmona@udemedellin.edu.co::f25cae6f-5c87-46ee-b059-fcc75afba932" providerId="AD" clId="Web-{B6C2FE5B-281D-0CE4-802F-A110B41F3F0D}" dt="2024-05-05T00:23:54.055" v="69"/>
          <ac:spMkLst>
            <pc:docMk/>
            <pc:sldMk cId="8675835" sldId="394"/>
            <ac:spMk id="2" creationId="{5FA1EF4A-0261-D1D7-46C8-6633FEB249D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4:20.009" v="90" actId="1076"/>
          <ac:spMkLst>
            <pc:docMk/>
            <pc:sldMk cId="8675835" sldId="394"/>
            <ac:spMk id="3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19:55.265" v="24" actId="20577"/>
          <ac:spMkLst>
            <pc:docMk/>
            <pc:sldMk cId="8675835" sldId="394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8:48.671" v="157" actId="1076"/>
          <ac:spMkLst>
            <pc:docMk/>
            <pc:sldMk cId="8675835" sldId="394"/>
            <ac:spMk id="9" creationId="{972450C0-C23F-0218-4FEC-70DF03887E34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22.688" v="33"/>
          <ac:spMkLst>
            <pc:docMk/>
            <pc:sldMk cId="8675835" sldId="394"/>
            <ac:spMk id="10" creationId="{5FA1EF4A-0261-D1D7-46C8-6633FEB249D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19:59.109" v="25"/>
          <ac:spMkLst>
            <pc:docMk/>
            <pc:sldMk cId="8675835" sldId="394"/>
            <ac:spMk id="11" creationId="{56D7A092-7222-C737-3543-C72905BC5E46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22.688" v="32"/>
          <ac:spMkLst>
            <pc:docMk/>
            <pc:sldMk cId="8675835" sldId="394"/>
            <ac:spMk id="12" creationId="{8C1BC58C-8E1F-B509-D9B9-FD6BB36909E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0:17.752" v="171"/>
          <ac:spMkLst>
            <pc:docMk/>
            <pc:sldMk cId="8675835" sldId="394"/>
            <ac:spMk id="15" creationId="{43F9A745-9EEF-A417-6685-8C5D652AF5E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24:19.993" v="85" actId="1076"/>
          <ac:spMkLst>
            <pc:docMk/>
            <pc:sldMk cId="8675835" sldId="394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24:19.993" v="86" actId="1076"/>
          <ac:spMkLst>
            <pc:docMk/>
            <pc:sldMk cId="8675835" sldId="394"/>
            <ac:spMk id="18" creationId="{8E010CCA-9417-CF18-FCD4-39A4B86F53A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29:55.939" v="167"/>
          <ac:spMkLst>
            <pc:docMk/>
            <pc:sldMk cId="8675835" sldId="394"/>
            <ac:spMk id="19" creationId="{83C0C3BD-B28D-E0A1-D794-79D2352A5E7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24:19.993" v="87" actId="1076"/>
          <ac:spMkLst>
            <pc:docMk/>
            <pc:sldMk cId="8675835" sldId="394"/>
            <ac:spMk id="20" creationId="{88B64451-1F8D-9C47-17D1-9D3AEEFEFFCC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30:34.690" v="173"/>
          <ac:spMkLst>
            <pc:docMk/>
            <pc:sldMk cId="8675835" sldId="394"/>
            <ac:spMk id="21" creationId="{CD8F8EB5-6845-9AFD-33E3-7AF4CEBF2F95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01.596" v="180" actId="1076"/>
          <ac:spMkLst>
            <pc:docMk/>
            <pc:sldMk cId="8675835" sldId="394"/>
            <ac:spMk id="22" creationId="{0E4D1D49-9ECE-8453-CFB1-DEE658647E4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0:57.565" v="179" actId="1076"/>
          <ac:spMkLst>
            <pc:docMk/>
            <pc:sldMk cId="8675835" sldId="394"/>
            <ac:spMk id="23" creationId="{89D1E153-0296-B2E0-99BC-04FF08BDC0B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05.703" v="26"/>
          <ac:spMkLst>
            <pc:docMk/>
            <pc:sldMk cId="8675835" sldId="394"/>
            <ac:spMk id="24" creationId="{7BDA3F2E-187C-EA92-9C58-6740A77628D7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18.438" v="29"/>
          <ac:spMkLst>
            <pc:docMk/>
            <pc:sldMk cId="8675835" sldId="394"/>
            <ac:spMk id="25" creationId="{C6DF4FCA-D5D6-A58C-BE99-91C14D6DFBF4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16.547" v="28"/>
          <ac:spMkLst>
            <pc:docMk/>
            <pc:sldMk cId="8675835" sldId="394"/>
            <ac:spMk id="27" creationId="{95D98A2C-1685-9074-2E30-088464D45E19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0:20:52.173" v="48"/>
          <ac:spMkLst>
            <pc:docMk/>
            <pc:sldMk cId="8675835" sldId="394"/>
            <ac:spMk id="28" creationId="{A9FE2246-8148-E8B3-722E-4F5C9036D41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20:12.844" v="27"/>
          <ac:spMkLst>
            <pc:docMk/>
            <pc:sldMk cId="8675835" sldId="394"/>
            <ac:spMk id="29" creationId="{4BD80F19-D21A-F331-8544-030891B1CAF9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1:17.628" v="182" actId="1076"/>
          <ac:spMkLst>
            <pc:docMk/>
            <pc:sldMk cId="8675835" sldId="394"/>
            <ac:spMk id="30" creationId="{FFF2558C-2155-5061-3B81-42DC953D271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2:30.074" v="869" actId="20577"/>
          <ac:spMkLst>
            <pc:docMk/>
            <pc:sldMk cId="8675835" sldId="394"/>
            <ac:spMk id="268" creationId="{00000000-0000-0000-0000-000000000000}"/>
          </ac:spMkLst>
        </pc:spChg>
        <pc:cxnChg chg="add del mod">
          <ac:chgData name="Sandra Milena Carmona Barrera" userId="S::smcarmona@udemedellin.edu.co::f25cae6f-5c87-46ee-b059-fcc75afba932" providerId="AD" clId="Web-{B6C2FE5B-281D-0CE4-802F-A110B41F3F0D}" dt="2024-05-05T00:20:56.220" v="49"/>
          <ac:cxnSpMkLst>
            <pc:docMk/>
            <pc:sldMk cId="8675835" sldId="394"/>
            <ac:cxnSpMk id="5" creationId="{A2938AB5-BC4D-9124-9213-8CF5285FE5C6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4:20.009" v="91" actId="1076"/>
          <ac:cxnSpMkLst>
            <pc:docMk/>
            <pc:sldMk cId="8675835" sldId="394"/>
            <ac:cxnSpMk id="6" creationId="{8A0779AF-F16A-39DD-E870-71123BA23C3A}"/>
          </ac:cxnSpMkLst>
        </pc:cxnChg>
        <pc:cxnChg chg="del mod">
          <ac:chgData name="Sandra Milena Carmona Barrera" userId="S::smcarmona@udemedellin.edu.co::f25cae6f-5c87-46ee-b059-fcc75afba932" providerId="AD" clId="Web-{B6C2FE5B-281D-0CE4-802F-A110B41F3F0D}" dt="2024-05-05T00:20:49.095" v="47"/>
          <ac:cxnSpMkLst>
            <pc:docMk/>
            <pc:sldMk cId="8675835" sldId="394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28:52.968" v="158" actId="14100"/>
          <ac:cxnSpMkLst>
            <pc:docMk/>
            <pc:sldMk cId="8675835" sldId="394"/>
            <ac:cxnSpMk id="13" creationId="{7BC4372E-E745-53D0-9A49-218A7B44518A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0:22.688" v="31"/>
          <ac:cxnSpMkLst>
            <pc:docMk/>
            <pc:sldMk cId="8675835" sldId="394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24:20.009" v="88" actId="1076"/>
          <ac:cxnSpMkLst>
            <pc:docMk/>
            <pc:sldMk cId="8675835" sldId="394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24:20.009" v="89" actId="1076"/>
          <ac:cxnSpMkLst>
            <pc:docMk/>
            <pc:sldMk cId="8675835" sldId="394"/>
            <ac:cxnSpMk id="48" creationId="{73A3FD49-43B8-C037-8372-8439E01B114D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20:22.688" v="30"/>
          <ac:cxnSpMkLst>
            <pc:docMk/>
            <pc:sldMk cId="8675835" sldId="394"/>
            <ac:cxnSpMk id="50" creationId="{8A0779AF-F16A-39DD-E870-71123BA23C3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13:22.091" v="876" actId="20577"/>
        <pc:sldMkLst>
          <pc:docMk/>
          <pc:sldMk cId="4217243360" sldId="395"/>
        </pc:sldMkLst>
        <pc:spChg chg="add">
          <ac:chgData name="Sandra Milena Carmona Barrera" userId="S::smcarmona@udemedellin.edu.co::f25cae6f-5c87-46ee-b059-fcc75afba932" providerId="AD" clId="Web-{B6C2FE5B-281D-0CE4-802F-A110B41F3F0D}" dt="2024-05-05T00:43:16.397" v="373"/>
          <ac:spMkLst>
            <pc:docMk/>
            <pc:sldMk cId="4217243360" sldId="395"/>
            <ac:spMk id="3" creationId="{A711F0F6-A30E-DA7E-E0C4-E1426FD517C7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3:08.912" v="372" actId="20577"/>
          <ac:spMkLst>
            <pc:docMk/>
            <pc:sldMk cId="4217243360" sldId="395"/>
            <ac:spMk id="4" creationId="{8037C8AC-9D9F-44B4-07EA-6D790DAD16C4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43:04.037" v="369"/>
          <ac:spMkLst>
            <pc:docMk/>
            <pc:sldMk cId="4217243360" sldId="395"/>
            <ac:spMk id="5" creationId="{D11DFDD1-F51C-1D1E-F70E-6702A73419F1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428" v="374"/>
          <ac:spMkLst>
            <pc:docMk/>
            <pc:sldMk cId="4217243360" sldId="395"/>
            <ac:spMk id="7" creationId="{CCD7DA34-6BE6-5233-C7CF-EB97A0CF6563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428" v="375"/>
          <ac:spMkLst>
            <pc:docMk/>
            <pc:sldMk cId="4217243360" sldId="395"/>
            <ac:spMk id="9" creationId="{3CCE02D2-459C-B9DD-3BA2-0A822357189F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43:04.037" v="368"/>
          <ac:spMkLst>
            <pc:docMk/>
            <pc:sldMk cId="4217243360" sldId="395"/>
            <ac:spMk id="13" creationId="{EAD0DB31-307A-55E4-6C2F-8D02C296915C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43:04.021" v="367"/>
          <ac:spMkLst>
            <pc:docMk/>
            <pc:sldMk cId="4217243360" sldId="395"/>
            <ac:spMk id="15" creationId="{5941E815-5CF0-28F0-E56C-CBB683993568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443" v="378"/>
          <ac:spMkLst>
            <pc:docMk/>
            <pc:sldMk cId="4217243360" sldId="395"/>
            <ac:spMk id="17" creationId="{C1EB5066-7F45-8193-076F-B2EF983D0E42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459" v="380"/>
          <ac:spMkLst>
            <pc:docMk/>
            <pc:sldMk cId="4217243360" sldId="395"/>
            <ac:spMk id="23" creationId="{62AB8323-8153-D652-319A-88C8D8A86F59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43:04.021" v="364"/>
          <ac:spMkLst>
            <pc:docMk/>
            <pc:sldMk cId="4217243360" sldId="395"/>
            <ac:spMk id="24" creationId="{972650AF-6572-30BE-D219-95AC19021F60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0:43:04.021" v="362"/>
          <ac:spMkLst>
            <pc:docMk/>
            <pc:sldMk cId="4217243360" sldId="395"/>
            <ac:spMk id="29" creationId="{A169C88E-4A94-DF68-83B9-59E33C1632DE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3:22.303" v="390"/>
          <ac:spMkLst>
            <pc:docMk/>
            <pc:sldMk cId="4217243360" sldId="395"/>
            <ac:spMk id="30" creationId="{E02F3A97-D229-F927-F070-82F969C655BC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3:20.381" v="389"/>
          <ac:spMkLst>
            <pc:docMk/>
            <pc:sldMk cId="4217243360" sldId="395"/>
            <ac:spMk id="33" creationId="{4D5DECC2-2B85-8971-1A9F-05C2D6964F35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3:27.334" v="391"/>
          <ac:spMkLst>
            <pc:docMk/>
            <pc:sldMk cId="4217243360" sldId="395"/>
            <ac:spMk id="35" creationId="{6D62BBB8-1B4A-0A8E-6C67-58FA9CA13C40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0:43:29.959" v="392"/>
          <ac:spMkLst>
            <pc:docMk/>
            <pc:sldMk cId="4217243360" sldId="395"/>
            <ac:spMk id="37" creationId="{3ED1CA50-F739-AB93-5887-42E4A36D36CA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506" v="386"/>
          <ac:spMkLst>
            <pc:docMk/>
            <pc:sldMk cId="4217243360" sldId="395"/>
            <ac:spMk id="39" creationId="{2382D666-7E9E-9373-6753-0E636C0CA55F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0:43:16.522" v="387"/>
          <ac:spMkLst>
            <pc:docMk/>
            <pc:sldMk cId="4217243360" sldId="395"/>
            <ac:spMk id="41" creationId="{A6AE9246-EE42-2320-C15C-0828684562D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3:37.460" v="393" actId="1076"/>
          <ac:spMkLst>
            <pc:docMk/>
            <pc:sldMk cId="4217243360" sldId="395"/>
            <ac:spMk id="45" creationId="{0534CA6C-C05E-86CC-0034-AAB83A74DE4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3:22.091" v="876" actId="20577"/>
          <ac:spMkLst>
            <pc:docMk/>
            <pc:sldMk cId="4217243360" sldId="395"/>
            <ac:spMk id="268" creationId="{00000000-0000-0000-0000-000000000000}"/>
          </ac:spMkLst>
        </pc:spChg>
        <pc:cxnChg chg="add">
          <ac:chgData name="Sandra Milena Carmona Barrera" userId="S::smcarmona@udemedellin.edu.co::f25cae6f-5c87-46ee-b059-fcc75afba932" providerId="AD" clId="Web-{B6C2FE5B-281D-0CE4-802F-A110B41F3F0D}" dt="2024-05-05T00:43:16.443" v="376"/>
          <ac:cxnSpMkLst>
            <pc:docMk/>
            <pc:sldMk cId="4217243360" sldId="395"/>
            <ac:cxnSpMk id="11" creationId="{C034C468-5203-29D6-D648-7E48FDCC2F1F}"/>
          </ac:cxnSpMkLst>
        </pc:cxnChg>
        <pc:cxnChg chg="add">
          <ac:chgData name="Sandra Milena Carmona Barrera" userId="S::smcarmona@udemedellin.edu.co::f25cae6f-5c87-46ee-b059-fcc75afba932" providerId="AD" clId="Web-{B6C2FE5B-281D-0CE4-802F-A110B41F3F0D}" dt="2024-05-05T00:43:16.443" v="377"/>
          <ac:cxnSpMkLst>
            <pc:docMk/>
            <pc:sldMk cId="4217243360" sldId="395"/>
            <ac:cxnSpMk id="14" creationId="{021AE9F8-D3A6-68FB-2CE4-0753AFE3939F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43:04.021" v="366"/>
          <ac:cxnSpMkLst>
            <pc:docMk/>
            <pc:sldMk cId="4217243360" sldId="395"/>
            <ac:cxnSpMk id="19" creationId="{8E807A80-2DB8-9E4F-621C-1811FA8E783E}"/>
          </ac:cxnSpMkLst>
        </pc:cxnChg>
        <pc:cxnChg chg="add">
          <ac:chgData name="Sandra Milena Carmona Barrera" userId="S::smcarmona@udemedellin.edu.co::f25cae6f-5c87-46ee-b059-fcc75afba932" providerId="AD" clId="Web-{B6C2FE5B-281D-0CE4-802F-A110B41F3F0D}" dt="2024-05-05T00:43:16.459" v="379"/>
          <ac:cxnSpMkLst>
            <pc:docMk/>
            <pc:sldMk cId="4217243360" sldId="395"/>
            <ac:cxnSpMk id="20" creationId="{4DC349BA-3923-2FB1-E31E-0AE263BE962A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43:04.021" v="365"/>
          <ac:cxnSpMkLst>
            <pc:docMk/>
            <pc:sldMk cId="4217243360" sldId="395"/>
            <ac:cxnSpMk id="22" creationId="{D28C4766-51FC-DBBA-59A0-347825CB6AE8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43:04.021" v="363"/>
          <ac:cxnSpMkLst>
            <pc:docMk/>
            <pc:sldMk cId="4217243360" sldId="395"/>
            <ac:cxnSpMk id="26" creationId="{26530540-170B-2FC0-4C13-F431A3392283}"/>
          </ac:cxnSpMkLst>
        </pc:cxnChg>
        <pc:cxnChg chg="add">
          <ac:chgData name="Sandra Milena Carmona Barrera" userId="S::smcarmona@udemedellin.edu.co::f25cae6f-5c87-46ee-b059-fcc75afba932" providerId="AD" clId="Web-{B6C2FE5B-281D-0CE4-802F-A110B41F3F0D}" dt="2024-05-05T00:43:16.475" v="381"/>
          <ac:cxnSpMkLst>
            <pc:docMk/>
            <pc:sldMk cId="4217243360" sldId="395"/>
            <ac:cxnSpMk id="27" creationId="{8C9DABF1-1F5B-1C26-E30A-03058EDAD14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0:43:04.021" v="361"/>
          <ac:cxnSpMkLst>
            <pc:docMk/>
            <pc:sldMk cId="4217243360" sldId="395"/>
            <ac:cxnSpMk id="31" creationId="{29ACB830-D614-ACBC-43BB-B4DF2F98999B}"/>
          </ac:cxnSpMkLst>
        </pc:cxnChg>
        <pc:cxnChg chg="add">
          <ac:chgData name="Sandra Milena Carmona Barrera" userId="S::smcarmona@udemedellin.edu.co::f25cae6f-5c87-46ee-b059-fcc75afba932" providerId="AD" clId="Web-{B6C2FE5B-281D-0CE4-802F-A110B41F3F0D}" dt="2024-05-05T00:43:16.537" v="388"/>
          <ac:cxnSpMkLst>
            <pc:docMk/>
            <pc:sldMk cId="4217243360" sldId="395"/>
            <ac:cxnSpMk id="43" creationId="{B889575A-8D81-CF14-BF5D-A6B1AA80661F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B6C2FE5B-281D-0CE4-802F-A110B41F3F0D}" dt="2024-05-05T02:13:14.435" v="875" actId="20577"/>
        <pc:sldMkLst>
          <pc:docMk/>
          <pc:sldMk cId="3309482438" sldId="396"/>
        </pc:sldMkLst>
        <pc:spChg chg="mod">
          <ac:chgData name="Sandra Milena Carmona Barrera" userId="S::smcarmona@udemedellin.edu.co::f25cae6f-5c87-46ee-b059-fcc75afba932" providerId="AD" clId="Web-{B6C2FE5B-281D-0CE4-802F-A110B41F3F0D}" dt="2024-05-05T00:40:46.002" v="340" actId="1076"/>
          <ac:spMkLst>
            <pc:docMk/>
            <pc:sldMk cId="3309482438" sldId="396"/>
            <ac:spMk id="3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0:12.580" v="336" actId="20577"/>
          <ac:spMkLst>
            <pc:docMk/>
            <pc:sldMk cId="3309482438" sldId="396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1:20.253" v="347" actId="1076"/>
          <ac:spMkLst>
            <pc:docMk/>
            <pc:sldMk cId="3309482438" sldId="396"/>
            <ac:spMk id="5" creationId="{B67D9A3E-38DB-26CB-9609-A6820DC12D8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0:48.690" v="341" actId="1076"/>
          <ac:spMkLst>
            <pc:docMk/>
            <pc:sldMk cId="3309482438" sldId="396"/>
            <ac:spMk id="9" creationId="{972450C0-C23F-0218-4FEC-70DF03887E34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1:55.926" v="351" actId="1076"/>
          <ac:spMkLst>
            <pc:docMk/>
            <pc:sldMk cId="3309482438" sldId="396"/>
            <ac:spMk id="15" creationId="{43F9A745-9EEF-A417-6685-8C5D652AF5E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0:45.924" v="338" actId="1076"/>
          <ac:spMkLst>
            <pc:docMk/>
            <pc:sldMk cId="3309482438" sldId="396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2:17.301" v="359" actId="1076"/>
          <ac:spMkLst>
            <pc:docMk/>
            <pc:sldMk cId="3309482438" sldId="396"/>
            <ac:spMk id="19" creationId="{83C0C3BD-B28D-E0A1-D794-79D2352A5E7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1:55.957" v="353" actId="1076"/>
          <ac:spMkLst>
            <pc:docMk/>
            <pc:sldMk cId="3309482438" sldId="396"/>
            <ac:spMk id="22" creationId="{0E4D1D49-9ECE-8453-CFB1-DEE658647E4A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1:55.957" v="354" actId="1076"/>
          <ac:spMkLst>
            <pc:docMk/>
            <pc:sldMk cId="3309482438" sldId="396"/>
            <ac:spMk id="23" creationId="{89D1E153-0296-B2E0-99BC-04FF08BDC0B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0:07.939" v="334" actId="1076"/>
          <ac:spMkLst>
            <pc:docMk/>
            <pc:sldMk cId="3309482438" sldId="396"/>
            <ac:spMk id="30" creationId="{FFF2558C-2155-5061-3B81-42DC953D271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3:14.435" v="875" actId="20577"/>
          <ac:spMkLst>
            <pc:docMk/>
            <pc:sldMk cId="3309482438" sldId="396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0:42:06.661" v="357" actId="14100"/>
          <ac:cxnSpMkLst>
            <pc:docMk/>
            <pc:sldMk cId="3309482438" sldId="396"/>
            <ac:cxnSpMk id="6" creationId="{8A0779AF-F16A-39DD-E870-71123BA23C3A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2:02.145" v="356" actId="1076"/>
          <ac:cxnSpMkLst>
            <pc:docMk/>
            <pc:sldMk cId="3309482438" sldId="396"/>
            <ac:cxnSpMk id="7" creationId="{58E7EB1B-6ABF-431D-B1E6-1BC24EB9857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1:01.347" v="344" actId="14100"/>
          <ac:cxnSpMkLst>
            <pc:docMk/>
            <pc:sldMk cId="3309482438" sldId="396"/>
            <ac:cxnSpMk id="13" creationId="{7BC4372E-E745-53D0-9A49-218A7B44518A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B6C2FE5B-281D-0CE4-802F-A110B41F3F0D}" dt="2024-05-05T02:13:06.059" v="873" actId="20577"/>
        <pc:sldMkLst>
          <pc:docMk/>
          <pc:sldMk cId="1608589486" sldId="397"/>
        </pc:sldMkLst>
        <pc:spChg chg="mod">
          <ac:chgData name="Sandra Milena Carmona Barrera" userId="S::smcarmona@udemedellin.edu.co::f25cae6f-5c87-46ee-b059-fcc75afba932" providerId="AD" clId="Web-{B6C2FE5B-281D-0CE4-802F-A110B41F3F0D}" dt="2024-05-05T00:36:55.339" v="295"/>
          <ac:spMkLst>
            <pc:docMk/>
            <pc:sldMk cId="1608589486" sldId="397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9:45.001" v="330" actId="20577"/>
          <ac:spMkLst>
            <pc:docMk/>
            <pc:sldMk cId="1608589486" sldId="397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38:42.545" v="327" actId="1076"/>
          <ac:spMkLst>
            <pc:docMk/>
            <pc:sldMk cId="1608589486" sldId="397"/>
            <ac:spMk id="5" creationId="{24E18CB5-9532-8BF2-DDD2-3789F54593C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435" v="313" actId="1076"/>
          <ac:spMkLst>
            <pc:docMk/>
            <pc:sldMk cId="1608589486" sldId="397"/>
            <ac:spMk id="9" creationId="{F2957960-C319-4AB3-822E-408DB793310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435" v="314" actId="1076"/>
          <ac:spMkLst>
            <pc:docMk/>
            <pc:sldMk cId="1608589486" sldId="397"/>
            <ac:spMk id="14" creationId="{E7257865-1FA6-0799-62CA-52D14606C03A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420" v="312" actId="1076"/>
          <ac:spMkLst>
            <pc:docMk/>
            <pc:sldMk cId="1608589486" sldId="397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451" v="315" actId="1076"/>
          <ac:spMkLst>
            <pc:docMk/>
            <pc:sldMk cId="1608589486" sldId="397"/>
            <ac:spMk id="21" creationId="{C85F757F-4F28-1F69-AFC6-3D54B6DB7E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467" v="318" actId="1076"/>
          <ac:spMkLst>
            <pc:docMk/>
            <pc:sldMk cId="1608589486" sldId="397"/>
            <ac:spMk id="27" creationId="{4089EF0A-5E6E-813F-0FAB-7C0D4EE60C4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513" v="322" actId="1076"/>
          <ac:spMkLst>
            <pc:docMk/>
            <pc:sldMk cId="1608589486" sldId="397"/>
            <ac:spMk id="33" creationId="{B84739F6-5CE8-1298-0C6E-962B5D40BD9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513" v="323" actId="1076"/>
          <ac:spMkLst>
            <pc:docMk/>
            <pc:sldMk cId="1608589486" sldId="397"/>
            <ac:spMk id="34" creationId="{E814529A-D9E4-FA90-D603-7C275B706A3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38:42.529" v="324" actId="1076"/>
          <ac:spMkLst>
            <pc:docMk/>
            <pc:sldMk cId="1608589486" sldId="397"/>
            <ac:spMk id="35" creationId="{91B73260-96D9-7985-2573-F2B046E9EF3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3:06.059" v="873" actId="20577"/>
          <ac:spMkLst>
            <pc:docMk/>
            <pc:sldMk cId="1608589486" sldId="397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0:38:42.420" v="311" actId="1076"/>
          <ac:cxnSpMkLst>
            <pc:docMk/>
            <pc:sldMk cId="1608589486" sldId="397"/>
            <ac:cxnSpMk id="3" creationId="{FAF6EEF5-90BE-43D3-E8D7-3183C936A616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38:42.545" v="326" actId="1076"/>
          <ac:cxnSpMkLst>
            <pc:docMk/>
            <pc:sldMk cId="1608589486" sldId="397"/>
            <ac:cxnSpMk id="6" creationId="{F2A04EB0-59EF-3B2F-A3A5-5E6293F51AF4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8:42.451" v="316" actId="1076"/>
          <ac:cxnSpMkLst>
            <pc:docMk/>
            <pc:sldMk cId="1608589486" sldId="397"/>
            <ac:cxnSpMk id="23" creationId="{EE6FF783-02D8-B076-8261-D49239746321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8:42.467" v="317" actId="1076"/>
          <ac:cxnSpMkLst>
            <pc:docMk/>
            <pc:sldMk cId="1608589486" sldId="397"/>
            <ac:cxnSpMk id="25" creationId="{465E6B73-6DD4-20C8-C423-7F15FBACB68E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8:42.482" v="319" actId="1076"/>
          <ac:cxnSpMkLst>
            <pc:docMk/>
            <pc:sldMk cId="1608589486" sldId="397"/>
            <ac:cxnSpMk id="30" creationId="{EBDE981C-3047-2C46-D061-C6B8A330882A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8:42.498" v="320" actId="1076"/>
          <ac:cxnSpMkLst>
            <pc:docMk/>
            <pc:sldMk cId="1608589486" sldId="397"/>
            <ac:cxnSpMk id="31" creationId="{D02B4E90-D445-B212-6375-A81AFBE7A634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9:59.454" v="333" actId="1076"/>
          <ac:cxnSpMkLst>
            <pc:docMk/>
            <pc:sldMk cId="1608589486" sldId="397"/>
            <ac:cxnSpMk id="32" creationId="{564977CC-60EE-4C9C-0C1D-A66E575C419A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38:42.529" v="325" actId="1076"/>
          <ac:cxnSpMkLst>
            <pc:docMk/>
            <pc:sldMk cId="1608589486" sldId="397"/>
            <ac:cxnSpMk id="36" creationId="{E12C97A6-D4DF-8F0E-9092-5AF4B1DDD5DD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0:47:57.075" v="499" actId="1076"/>
        <pc:sldMkLst>
          <pc:docMk/>
          <pc:sldMk cId="4155680637" sldId="398"/>
        </pc:sldMkLst>
        <pc:spChg chg="add del mod">
          <ac:chgData name="Sandra Milena Carmona Barrera" userId="S::smcarmona@udemedellin.edu.co::f25cae6f-5c87-46ee-b059-fcc75afba932" providerId="AD" clId="Web-{B6C2FE5B-281D-0CE4-802F-A110B41F3F0D}" dt="2024-05-05T00:46:59.933" v="490"/>
          <ac:spMkLst>
            <pc:docMk/>
            <pc:sldMk cId="4155680637" sldId="398"/>
            <ac:spMk id="6" creationId="{FD08B8BA-79CF-92A4-33F6-F253E7C26360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6:35.354" v="474" actId="1076"/>
          <ac:spMkLst>
            <pc:docMk/>
            <pc:sldMk cId="4155680637" sldId="398"/>
            <ac:spMk id="8" creationId="{4FF68DCB-E715-516A-BDC5-F5B5FC11DF5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6:35.370" v="475" actId="1076"/>
          <ac:spMkLst>
            <pc:docMk/>
            <pc:sldMk cId="4155680637" sldId="398"/>
            <ac:spMk id="10" creationId="{3FC9C1F5-5A40-B32B-7A17-F91A5E02FEB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6:35.370" v="476" actId="1076"/>
          <ac:spMkLst>
            <pc:docMk/>
            <pc:sldMk cId="4155680637" sldId="398"/>
            <ac:spMk id="12" creationId="{2F3B3198-E2C9-DDF7-D964-F645ED10A1D3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6:35.401" v="479" actId="1076"/>
          <ac:spMkLst>
            <pc:docMk/>
            <pc:sldMk cId="4155680637" sldId="398"/>
            <ac:spMk id="18" creationId="{34A582C0-3210-B9CA-CFDC-57315ADAD8EC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7:04.964" v="492"/>
          <ac:spMkLst>
            <pc:docMk/>
            <pc:sldMk cId="4155680637" sldId="398"/>
            <ac:spMk id="26" creationId="{D19B774B-B018-0FEC-898E-7E29D45B95D9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7:12.699" v="494"/>
          <ac:spMkLst>
            <pc:docMk/>
            <pc:sldMk cId="4155680637" sldId="398"/>
            <ac:spMk id="28" creationId="{8AB7657D-BB6C-A6BB-888C-4950F64C9636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6:35.464" v="485" actId="1076"/>
          <ac:spMkLst>
            <pc:docMk/>
            <pc:sldMk cId="4155680637" sldId="398"/>
            <ac:spMk id="30" creationId="{00DB9BD1-8DE0-AA33-480A-8D4D617EF30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07" v="444" actId="1076"/>
          <ac:spMkLst>
            <pc:docMk/>
            <pc:sldMk cId="4155680637" sldId="398"/>
            <ac:spMk id="33" creationId="{722E64BA-45F2-6F5C-62EA-249B75E6F49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23" v="445" actId="1076"/>
          <ac:spMkLst>
            <pc:docMk/>
            <pc:sldMk cId="4155680637" sldId="398"/>
            <ac:spMk id="35" creationId="{27429466-9BAC-49DC-C4CF-7DA3B6E07F07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7:57.075" v="499" actId="1076"/>
          <ac:spMkLst>
            <pc:docMk/>
            <pc:sldMk cId="4155680637" sldId="398"/>
            <ac:spMk id="36" creationId="{2DE05B79-BEBE-89BE-7BCB-510D20F663F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23" v="446" actId="1076"/>
          <ac:spMkLst>
            <pc:docMk/>
            <pc:sldMk cId="4155680637" sldId="398"/>
            <ac:spMk id="37" creationId="{B3FF42CC-0C2E-6DA2-AEB6-5BC2EACAF7F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7:36.637" v="497"/>
          <ac:spMkLst>
            <pc:docMk/>
            <pc:sldMk cId="4155680637" sldId="398"/>
            <ac:spMk id="40" creationId="{5D612644-2876-832C-35EF-B8B7540F5B2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38" v="449" actId="1076"/>
          <ac:spMkLst>
            <pc:docMk/>
            <pc:sldMk cId="4155680637" sldId="398"/>
            <ac:spMk id="45" creationId="{76501F13-8344-673D-0FE7-3379E16C306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54" v="451" actId="1076"/>
          <ac:spMkLst>
            <pc:docMk/>
            <pc:sldMk cId="4155680637" sldId="398"/>
            <ac:spMk id="51" creationId="{3D0B0D53-DBD1-4820-0E06-66E9397BD80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6:16.369" v="453" actId="1076"/>
          <ac:spMkLst>
            <pc:docMk/>
            <pc:sldMk cId="4155680637" sldId="398"/>
            <ac:spMk id="57" creationId="{94F4B171-31DB-C127-2DE0-579C469D8594}"/>
          </ac:spMkLst>
        </pc:spChg>
        <pc:cxnChg chg="add del mod">
          <ac:chgData name="Sandra Milena Carmona Barrera" userId="S::smcarmona@udemedellin.edu.co::f25cae6f-5c87-46ee-b059-fcc75afba932" providerId="AD" clId="Web-{B6C2FE5B-281D-0CE4-802F-A110B41F3F0D}" dt="2024-05-05T00:47:15.215" v="495"/>
          <ac:cxnSpMkLst>
            <pc:docMk/>
            <pc:sldMk cId="4155680637" sldId="398"/>
            <ac:cxnSpMk id="3" creationId="{17549A37-95E5-439C-271B-473EC8FCC758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6:35.386" v="477" actId="1076"/>
          <ac:cxnSpMkLst>
            <pc:docMk/>
            <pc:sldMk cId="4155680637" sldId="398"/>
            <ac:cxnSpMk id="14" creationId="{89414F14-5EDD-BB61-998B-EBA7C7A990D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6:35.386" v="478" actId="1076"/>
          <ac:cxnSpMkLst>
            <pc:docMk/>
            <pc:sldMk cId="4155680637" sldId="398"/>
            <ac:cxnSpMk id="16" creationId="{3D0D7CA8-9046-CF95-C198-22EFB4B1390E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6:35.417" v="480" actId="1076"/>
          <ac:cxnSpMkLst>
            <pc:docMk/>
            <pc:sldMk cId="4155680637" sldId="398"/>
            <ac:cxnSpMk id="20" creationId="{B1E47E82-1CA8-31C1-51FD-CE751CAF7361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7:06.668" v="493"/>
          <ac:cxnSpMkLst>
            <pc:docMk/>
            <pc:sldMk cId="4155680637" sldId="398"/>
            <ac:cxnSpMk id="22" creationId="{DEDCF5AF-BCB9-B365-4D7C-4BF57B216DA9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7:01.855" v="491"/>
          <ac:cxnSpMkLst>
            <pc:docMk/>
            <pc:sldMk cId="4155680637" sldId="398"/>
            <ac:cxnSpMk id="24" creationId="{CCAA0E53-F7DB-FFE3-13D2-A30A3313DBC9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6:35.479" v="486" actId="1076"/>
          <ac:cxnSpMkLst>
            <pc:docMk/>
            <pc:sldMk cId="4155680637" sldId="398"/>
            <ac:cxnSpMk id="32" creationId="{5287CEF3-04EB-A583-4F84-6950A334BD9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47:53.169" v="498" actId="1076"/>
          <ac:cxnSpMkLst>
            <pc:docMk/>
            <pc:sldMk cId="4155680637" sldId="398"/>
            <ac:cxnSpMk id="39" creationId="{CFE0874C-3AC4-AB6C-2807-BEAD5B465247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6:16.323" v="447" actId="1076"/>
          <ac:cxnSpMkLst>
            <pc:docMk/>
            <pc:sldMk cId="4155680637" sldId="398"/>
            <ac:cxnSpMk id="41" creationId="{8345ABA1-E181-98F2-D42B-641D49159095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6:16.338" v="448" actId="1076"/>
          <ac:cxnSpMkLst>
            <pc:docMk/>
            <pc:sldMk cId="4155680637" sldId="398"/>
            <ac:cxnSpMk id="43" creationId="{4A827788-D652-BEAC-9914-6130F71649C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6:16.338" v="450" actId="1076"/>
          <ac:cxnSpMkLst>
            <pc:docMk/>
            <pc:sldMk cId="4155680637" sldId="398"/>
            <ac:cxnSpMk id="47" creationId="{C9D39961-A50B-7D8B-0F60-ECC2F5F3AB2D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6:16.354" v="452" actId="1076"/>
          <ac:cxnSpMkLst>
            <pc:docMk/>
            <pc:sldMk cId="4155680637" sldId="398"/>
            <ac:cxnSpMk id="53" creationId="{86549AB6-5859-1378-8A68-428F217AC3B5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6:16.369" v="454" actId="1076"/>
          <ac:cxnSpMkLst>
            <pc:docMk/>
            <pc:sldMk cId="4155680637" sldId="398"/>
            <ac:cxnSpMk id="59" creationId="{99CBA2A5-576F-877E-C73E-9C7FC867FE6D}"/>
          </ac:cxnSpMkLst>
        </pc:cxnChg>
      </pc:sldChg>
      <pc:sldChg chg="addSp delSp modSp add ord replId">
        <pc:chgData name="Sandra Milena Carmona Barrera" userId="S::smcarmona@udemedellin.edu.co::f25cae6f-5c87-46ee-b059-fcc75afba932" providerId="AD" clId="Web-{B6C2FE5B-281D-0CE4-802F-A110B41F3F0D}" dt="2024-05-05T01:59:05.510" v="644" actId="20577"/>
        <pc:sldMkLst>
          <pc:docMk/>
          <pc:sldMk cId="579729918" sldId="399"/>
        </pc:sldMkLst>
        <pc:spChg chg="add mod">
          <ac:chgData name="Sandra Milena Carmona Barrera" userId="S::smcarmona@udemedellin.edu.co::f25cae6f-5c87-46ee-b059-fcc75afba932" providerId="AD" clId="Web-{B6C2FE5B-281D-0CE4-802F-A110B41F3F0D}" dt="2024-05-05T00:50:34.047" v="599" actId="1076"/>
          <ac:spMkLst>
            <pc:docMk/>
            <pc:sldMk cId="579729918" sldId="399"/>
            <ac:spMk id="6" creationId="{86D6A939-3D62-7714-8F85-3A1CDA66981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50:32.313" v="598" actId="1076"/>
          <ac:spMkLst>
            <pc:docMk/>
            <pc:sldMk cId="579729918" sldId="399"/>
            <ac:spMk id="9" creationId="{5B784ECF-F385-845F-C6A6-E0898DE3523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186" v="524" actId="1076"/>
          <ac:spMkLst>
            <pc:docMk/>
            <pc:sldMk cId="579729918" sldId="399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201" v="525" actId="1076"/>
          <ac:spMkLst>
            <pc:docMk/>
            <pc:sldMk cId="579729918" sldId="399"/>
            <ac:spMk id="12" creationId="{8C1BC58C-8E1F-B509-D9B9-FD6BB36909E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50:15.281" v="594" actId="1076"/>
          <ac:spMkLst>
            <pc:docMk/>
            <pc:sldMk cId="579729918" sldId="399"/>
            <ac:spMk id="13" creationId="{1F8E050B-CC7E-9436-4824-59E931B0659F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9:34.124" v="570" actId="1076"/>
          <ac:spMkLst>
            <pc:docMk/>
            <pc:sldMk cId="579729918" sldId="399"/>
            <ac:spMk id="15" creationId="{1DA7D317-89B7-1E1A-A7AC-280BCB7F3C1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201" v="526" actId="1076"/>
          <ac:spMkLst>
            <pc:docMk/>
            <pc:sldMk cId="579729918" sldId="399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201" v="527" actId="1076"/>
          <ac:spMkLst>
            <pc:docMk/>
            <pc:sldMk cId="579729918" sldId="399"/>
            <ac:spMk id="18" creationId="{8E010CCA-9417-CF18-FCD4-39A4B86F53A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50:09.187" v="590" actId="1076"/>
          <ac:spMkLst>
            <pc:docMk/>
            <pc:sldMk cId="579729918" sldId="399"/>
            <ac:spMk id="19" creationId="{5583E330-4066-0619-A3A1-375BF1A776C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217" v="528" actId="1076"/>
          <ac:spMkLst>
            <pc:docMk/>
            <pc:sldMk cId="579729918" sldId="399"/>
            <ac:spMk id="20" creationId="{88B64451-1F8D-9C47-17D1-9D3AEEFEFFC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49:34.140" v="572" actId="1076"/>
          <ac:spMkLst>
            <pc:docMk/>
            <pc:sldMk cId="579729918" sldId="399"/>
            <ac:spMk id="22" creationId="{ACDC7C1F-4F97-E52C-4916-3FFF9BE95F17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0:48:58.217" v="529" actId="1076"/>
          <ac:spMkLst>
            <pc:docMk/>
            <pc:sldMk cId="579729918" sldId="399"/>
            <ac:spMk id="28" creationId="{A9FE2246-8148-E8B3-722E-4F5C9036D412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9:50.718" v="585"/>
          <ac:spMkLst>
            <pc:docMk/>
            <pc:sldMk cId="579729918" sldId="399"/>
            <ac:spMk id="33" creationId="{991CF83A-AFDD-769B-8AE8-E0F6B3607CFF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0:49:56.609" v="587"/>
          <ac:spMkLst>
            <pc:docMk/>
            <pc:sldMk cId="579729918" sldId="399"/>
            <ac:spMk id="43" creationId="{BC3B82F7-E17B-17BE-1A24-DB57C0294B88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0:51:27.049" v="610"/>
          <ac:spMkLst>
            <pc:docMk/>
            <pc:sldMk cId="579729918" sldId="399"/>
            <ac:spMk id="44" creationId="{B16EC912-BC5E-4F8D-5378-27E9E355A24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1:59:05.510" v="644" actId="20577"/>
          <ac:spMkLst>
            <pc:docMk/>
            <pc:sldMk cId="579729918" sldId="399"/>
            <ac:spMk id="268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B6C2FE5B-281D-0CE4-802F-A110B41F3F0D}" dt="2024-05-05T00:49:34.077" v="566" actId="1076"/>
          <ac:cxnSpMkLst>
            <pc:docMk/>
            <pc:sldMk cId="579729918" sldId="399"/>
            <ac:cxnSpMk id="3" creationId="{A2F1792E-EA67-CB4F-9264-481BB6027F9D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8:58.186" v="523" actId="1076"/>
          <ac:cxnSpMkLst>
            <pc:docMk/>
            <pc:sldMk cId="579729918" sldId="399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50:44.548" v="601" actId="14100"/>
          <ac:cxnSpMkLst>
            <pc:docMk/>
            <pc:sldMk cId="579729918" sldId="399"/>
            <ac:cxnSpMk id="24" creationId="{9580A22A-2622-FB7B-9151-A11B4AE5CB3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51:09.642" v="608" actId="14100"/>
          <ac:cxnSpMkLst>
            <pc:docMk/>
            <pc:sldMk cId="579729918" sldId="399"/>
            <ac:cxnSpMk id="26" creationId="{73B0728E-B26F-4E3E-1D65-E2BDA814D3AB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51:01.923" v="606" actId="14100"/>
          <ac:cxnSpMkLst>
            <pc:docMk/>
            <pc:sldMk cId="579729918" sldId="399"/>
            <ac:cxnSpMk id="29" creationId="{A94D6D9C-7BEE-2F18-D665-07CBBCA2D5FF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0:50:53.767" v="604" actId="14100"/>
          <ac:cxnSpMkLst>
            <pc:docMk/>
            <pc:sldMk cId="579729918" sldId="399"/>
            <ac:cxnSpMk id="31" creationId="{29E2F971-3D73-1F73-20B6-552D8A87758E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9:58.703" v="588"/>
          <ac:cxnSpMkLst>
            <pc:docMk/>
            <pc:sldMk cId="579729918" sldId="399"/>
            <ac:cxnSpMk id="35" creationId="{0096C490-F3D4-67E2-8888-ABE4CB834B15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9:41.952" v="582"/>
          <ac:cxnSpMkLst>
            <pc:docMk/>
            <pc:sldMk cId="579729918" sldId="399"/>
            <ac:cxnSpMk id="37" creationId="{AED337B1-E183-8AAF-2148-802AED804F91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8:58.217" v="530" actId="1076"/>
          <ac:cxnSpMkLst>
            <pc:docMk/>
            <pc:sldMk cId="579729918" sldId="399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8:58.233" v="531" actId="1076"/>
          <ac:cxnSpMkLst>
            <pc:docMk/>
            <pc:sldMk cId="579729918" sldId="399"/>
            <ac:cxnSpMk id="40" creationId="{88F83DD9-08FA-9D21-A772-CF32174F2573}"/>
          </ac:cxnSpMkLst>
        </pc:cxnChg>
        <pc:cxnChg chg="add del mod">
          <ac:chgData name="Sandra Milena Carmona Barrera" userId="S::smcarmona@udemedellin.edu.co::f25cae6f-5c87-46ee-b059-fcc75afba932" providerId="AD" clId="Web-{B6C2FE5B-281D-0CE4-802F-A110B41F3F0D}" dt="2024-05-05T00:49:52.640" v="586"/>
          <ac:cxnSpMkLst>
            <pc:docMk/>
            <pc:sldMk cId="579729918" sldId="399"/>
            <ac:cxnSpMk id="41" creationId="{D01B17B0-41B1-2BFB-91CE-E401B21DB9C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8:58.233" v="532" actId="1076"/>
          <ac:cxnSpMkLst>
            <pc:docMk/>
            <pc:sldMk cId="579729918" sldId="399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0:48:58.233" v="533" actId="1076"/>
          <ac:cxnSpMkLst>
            <pc:docMk/>
            <pc:sldMk cId="579729918" sldId="399"/>
            <ac:cxnSpMk id="50" creationId="{8A0779AF-F16A-39DD-E870-71123BA23C3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11:32.089" v="866"/>
        <pc:sldMkLst>
          <pc:docMk/>
          <pc:sldMk cId="839675323" sldId="400"/>
        </pc:sldMkLst>
        <pc:spChg chg="del">
          <ac:chgData name="Sandra Milena Carmona Barrera" userId="S::smcarmona@udemedellin.edu.co::f25cae6f-5c87-46ee-b059-fcc75afba932" providerId="AD" clId="Web-{B6C2FE5B-281D-0CE4-802F-A110B41F3F0D}" dt="2024-05-05T02:04:07.392" v="687"/>
          <ac:spMkLst>
            <pc:docMk/>
            <pc:sldMk cId="839675323" sldId="400"/>
            <ac:spMk id="3" creationId="{8546BAE4-89B4-9890-F3A5-E5128F933648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04:03.095" v="686"/>
          <ac:spMkLst>
            <pc:docMk/>
            <pc:sldMk cId="839675323" sldId="400"/>
            <ac:spMk id="4" creationId="{8037C8AC-9D9F-44B4-07EA-6D790DAD16C4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4:16.736" v="688"/>
          <ac:spMkLst>
            <pc:docMk/>
            <pc:sldMk cId="839675323" sldId="400"/>
            <ac:spMk id="5" creationId="{AE7D01F5-7CD2-5588-3015-95CDB7883100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9:18.742" v="840"/>
          <ac:spMkLst>
            <pc:docMk/>
            <pc:sldMk cId="839675323" sldId="400"/>
            <ac:spMk id="9" creationId="{6CFAABD1-75C3-3E16-AA66-ABEAAE01212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5:26.471" v="713" actId="1076"/>
          <ac:spMkLst>
            <pc:docMk/>
            <pc:sldMk cId="839675323" sldId="400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4:36.017" v="706" actId="1076"/>
          <ac:spMkLst>
            <pc:docMk/>
            <pc:sldMk cId="839675323" sldId="400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4:39.392" v="707" actId="1076"/>
          <ac:spMkLst>
            <pc:docMk/>
            <pc:sldMk cId="839675323" sldId="400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6:17.738" v="745" actId="1076"/>
          <ac:spMkLst>
            <pc:docMk/>
            <pc:sldMk cId="839675323" sldId="400"/>
            <ac:spMk id="16" creationId="{53BBF698-1D7D-DADB-7B69-BAB96C9BC05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37.101" v="814" actId="1076"/>
          <ac:spMkLst>
            <pc:docMk/>
            <pc:sldMk cId="839675323" sldId="400"/>
            <ac:spMk id="17" creationId="{B6F3E335-50B3-9A26-D693-7CD5179D3EE4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6:51.208" v="755" actId="1076"/>
          <ac:spMkLst>
            <pc:docMk/>
            <pc:sldMk cId="839675323" sldId="400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5:51.644" v="730" actId="1076"/>
          <ac:spMkLst>
            <pc:docMk/>
            <pc:sldMk cId="839675323" sldId="400"/>
            <ac:spMk id="20" creationId="{88B64451-1F8D-9C47-17D1-9D3AEEFEFFC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37.116" v="815" actId="1076"/>
          <ac:spMkLst>
            <pc:docMk/>
            <pc:sldMk cId="839675323" sldId="400"/>
            <ac:spMk id="21" creationId="{7BC8D1B6-7143-391D-6FE0-EA4FF4852D75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4:28.814" v="696" actId="1076"/>
          <ac:spMkLst>
            <pc:docMk/>
            <pc:sldMk cId="839675323" sldId="400"/>
            <ac:spMk id="22" creationId="{F80C33FA-0A07-BA83-C068-F878BAA05EE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6:01.347" v="741" actId="1076"/>
          <ac:spMkLst>
            <pc:docMk/>
            <pc:sldMk cId="839675323" sldId="400"/>
            <ac:spMk id="23" creationId="{B228126F-82BA-6A5A-89D2-AEDEF397692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37.179" v="821" actId="1076"/>
          <ac:spMkLst>
            <pc:docMk/>
            <pc:sldMk cId="839675323" sldId="400"/>
            <ac:spMk id="25" creationId="{AEA233DF-A94E-DF30-149A-1CF9B326718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49.976" v="826" actId="1076"/>
          <ac:spMkLst>
            <pc:docMk/>
            <pc:sldMk cId="839675323" sldId="400"/>
            <ac:spMk id="27" creationId="{FBCBCA45-B060-93AA-57C0-22DB16CF421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06:37.176" v="751" actId="1076"/>
          <ac:spMkLst>
            <pc:docMk/>
            <pc:sldMk cId="839675323" sldId="400"/>
            <ac:spMk id="28" creationId="{A9FE2246-8148-E8B3-722E-4F5C9036D41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9:12.664" v="831" actId="1076"/>
          <ac:spMkLst>
            <pc:docMk/>
            <pc:sldMk cId="839675323" sldId="400"/>
            <ac:spMk id="30" creationId="{775E4F08-DE6C-4AC9-3F2B-02A1B7A3C0B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57.492" v="828" actId="1076"/>
          <ac:spMkLst>
            <pc:docMk/>
            <pc:sldMk cId="839675323" sldId="400"/>
            <ac:spMk id="32" creationId="{A83B781B-B005-D78D-B559-EFCD3404B40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8:37.194" v="823" actId="1076"/>
          <ac:spMkLst>
            <pc:docMk/>
            <pc:sldMk cId="839675323" sldId="400"/>
            <ac:spMk id="34" creationId="{822550DC-74C4-2959-A533-D164FF3E8A1F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09:58.946" v="851" actId="1076"/>
          <ac:spMkLst>
            <pc:docMk/>
            <pc:sldMk cId="839675323" sldId="400"/>
            <ac:spMk id="36" creationId="{0A87BB0A-0B57-94A3-93FF-E9C6B117795E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10:02.837" v="852" actId="1076"/>
          <ac:spMkLst>
            <pc:docMk/>
            <pc:sldMk cId="839675323" sldId="400"/>
            <ac:spMk id="56" creationId="{730F5420-A557-2CD0-F8DE-90458733CEB1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9:21.117" v="841"/>
          <ac:spMkLst>
            <pc:docMk/>
            <pc:sldMk cId="839675323" sldId="400"/>
            <ac:spMk id="60" creationId="{C1E35657-576F-419F-945A-AF78A8ACC055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9:24.836" v="842"/>
          <ac:spMkLst>
            <pc:docMk/>
            <pc:sldMk cId="839675323" sldId="400"/>
            <ac:spMk id="62" creationId="{4D9A3FE4-2BA5-B0A0-A4E5-4B4C3A9CAFDB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9:15.679" v="839"/>
          <ac:spMkLst>
            <pc:docMk/>
            <pc:sldMk cId="839675323" sldId="400"/>
            <ac:spMk id="256" creationId="{622DCB7B-5D1F-E379-D3F7-7F6832DF41D9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09:15.679" v="838"/>
          <ac:spMkLst>
            <pc:docMk/>
            <pc:sldMk cId="839675323" sldId="400"/>
            <ac:spMk id="258" creationId="{1DA9427C-893B-2A30-9F97-9F34BBD52299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11:32.089" v="866"/>
          <ac:spMkLst>
            <pc:docMk/>
            <pc:sldMk cId="839675323" sldId="400"/>
            <ac:spMk id="259" creationId="{A02C1121-1236-922C-904D-4C1DE9451576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06:47.020" v="754" actId="14100"/>
          <ac:cxnSpMkLst>
            <pc:docMk/>
            <pc:sldMk cId="839675323" sldId="400"/>
            <ac:cxnSpMk id="6" creationId="{6C13CECC-5A32-5A6A-373E-80391D54347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6:42.801" v="753" actId="14100"/>
          <ac:cxnSpMkLst>
            <pc:docMk/>
            <pc:sldMk cId="839675323" sldId="400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0:16.962" v="855" actId="14100"/>
          <ac:cxnSpMkLst>
            <pc:docMk/>
            <pc:sldMk cId="839675323" sldId="400"/>
            <ac:cxnSpMk id="13" creationId="{7EFC635D-C6E4-8BDF-6F0F-28D9C29A19C1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6:30.473" v="748" actId="14100"/>
          <ac:cxnSpMkLst>
            <pc:docMk/>
            <pc:sldMk cId="839675323" sldId="400"/>
            <ac:cxnSpMk id="38" creationId="{A2938AB5-BC4D-9124-9213-8CF5285FE5C6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09:37.430" v="846" actId="14100"/>
          <ac:cxnSpMkLst>
            <pc:docMk/>
            <pc:sldMk cId="839675323" sldId="400"/>
            <ac:cxnSpMk id="39" creationId="{347D2A94-ECAE-39EB-5B8C-03285016AFE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6:14.504" v="744" actId="14100"/>
          <ac:cxnSpMkLst>
            <pc:docMk/>
            <pc:sldMk cId="839675323" sldId="400"/>
            <ac:cxnSpMk id="40" creationId="{88F83DD9-08FA-9D21-A772-CF32174F257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0:43.775" v="860" actId="14100"/>
          <ac:cxnSpMkLst>
            <pc:docMk/>
            <pc:sldMk cId="839675323" sldId="400"/>
            <ac:cxnSpMk id="42" creationId="{379B0A5B-4268-1AAB-C5C4-820F8CB46AD0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0:26.572" v="858" actId="14100"/>
          <ac:cxnSpMkLst>
            <pc:docMk/>
            <pc:sldMk cId="839675323" sldId="400"/>
            <ac:cxnSpMk id="44" creationId="{355D50DA-72D1-D77D-42DA-CE446A1D47D9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09:50.555" v="849" actId="14100"/>
          <ac:cxnSpMkLst>
            <pc:docMk/>
            <pc:sldMk cId="839675323" sldId="400"/>
            <ac:cxnSpMk id="46" creationId="{2264EABB-0A8D-C27E-C5B1-32BF23B13794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6:23.316" v="746" actId="14100"/>
          <ac:cxnSpMkLst>
            <pc:docMk/>
            <pc:sldMk cId="839675323" sldId="400"/>
            <ac:cxnSpMk id="48" creationId="{73A3FD49-43B8-C037-8372-8439E01B114D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0:52.588" v="861" actId="14100"/>
          <ac:cxnSpMkLst>
            <pc:docMk/>
            <pc:sldMk cId="839675323" sldId="400"/>
            <ac:cxnSpMk id="49" creationId="{E133F166-6C70-F0B8-01B9-939D2F7BB4D0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5:37.862" v="716" actId="14100"/>
          <ac:cxnSpMkLst>
            <pc:docMk/>
            <pc:sldMk cId="839675323" sldId="400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5:13.862" v="711" actId="14100"/>
          <ac:cxnSpMkLst>
            <pc:docMk/>
            <pc:sldMk cId="839675323" sldId="400"/>
            <ac:cxnSpMk id="52" creationId="{290D1C4A-09C5-27F1-6D48-D689A3FF374B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1:06.572" v="864" actId="1076"/>
          <ac:cxnSpMkLst>
            <pc:docMk/>
            <pc:sldMk cId="839675323" sldId="400"/>
            <ac:cxnSpMk id="53" creationId="{A72E5825-413F-3C11-3677-8813ECA1D80D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04:50.799" v="709" actId="14100"/>
          <ac:cxnSpMkLst>
            <pc:docMk/>
            <pc:sldMk cId="839675323" sldId="400"/>
            <ac:cxnSpMk id="54" creationId="{03D132FD-C781-8120-AC5E-D185D97A674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10:09.931" v="854" actId="14100"/>
          <ac:cxnSpMkLst>
            <pc:docMk/>
            <pc:sldMk cId="839675323" sldId="400"/>
            <ac:cxnSpMk id="58" creationId="{4216ED7C-29A3-F698-7EEB-170C32C868CC}"/>
          </ac:cxnSpMkLst>
        </pc:cxnChg>
      </pc:sldChg>
      <pc:sldChg chg="add del">
        <pc:chgData name="Sandra Milena Carmona Barrera" userId="S::smcarmona@udemedellin.edu.co::f25cae6f-5c87-46ee-b059-fcc75afba932" providerId="AD" clId="Web-{B6C2FE5B-281D-0CE4-802F-A110B41F3F0D}" dt="2024-05-05T02:07:28.396" v="759"/>
        <pc:sldMkLst>
          <pc:docMk/>
          <pc:sldMk cId="2633932852" sldId="401"/>
        </pc:sldMkLst>
      </pc:sldChg>
      <pc:sldChg chg="delSp modSp add replId">
        <pc:chgData name="Sandra Milena Carmona Barrera" userId="S::smcarmona@udemedellin.edu.co::f25cae6f-5c87-46ee-b059-fcc75afba932" providerId="AD" clId="Web-{B6C2FE5B-281D-0CE4-802F-A110B41F3F0D}" dt="2024-05-05T02:14:30.842" v="886" actId="14100"/>
        <pc:sldMkLst>
          <pc:docMk/>
          <pc:sldMk cId="2643224875" sldId="401"/>
        </pc:sldMkLst>
        <pc:spChg chg="mod">
          <ac:chgData name="Sandra Milena Carmona Barrera" userId="S::smcarmona@udemedellin.edu.co::f25cae6f-5c87-46ee-b059-fcc75afba932" providerId="AD" clId="Web-{B6C2FE5B-281D-0CE4-802F-A110B41F3F0D}" dt="2024-05-05T02:14:17.842" v="882" actId="1076"/>
          <ac:spMkLst>
            <pc:docMk/>
            <pc:sldMk cId="2643224875" sldId="401"/>
            <ac:spMk id="5" creationId="{D11DFDD1-F51C-1D1E-F70E-6702A73419F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4:20.373" v="883" actId="1076"/>
          <ac:spMkLst>
            <pc:docMk/>
            <pc:sldMk cId="2643224875" sldId="401"/>
            <ac:spMk id="24" creationId="{972650AF-6572-30BE-D219-95AC19021F6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14:24.108" v="884" actId="1076"/>
          <ac:spMkLst>
            <pc:docMk/>
            <pc:sldMk cId="2643224875" sldId="401"/>
            <ac:spMk id="29" creationId="{A169C88E-4A94-DF68-83B9-59E33C1632DE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14:08.279" v="879"/>
          <ac:spMkLst>
            <pc:docMk/>
            <pc:sldMk cId="2643224875" sldId="401"/>
            <ac:spMk id="45" creationId="{0534CA6C-C05E-86CC-0034-AAB83A74DE4F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14:30.842" v="886" actId="14100"/>
          <ac:cxnSpMkLst>
            <pc:docMk/>
            <pc:sldMk cId="2643224875" sldId="401"/>
            <ac:cxnSpMk id="31" creationId="{29ACB830-D614-ACBC-43BB-B4DF2F98999B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48:52.644" v="1314" actId="20577"/>
        <pc:sldMkLst>
          <pc:docMk/>
          <pc:sldMk cId="2542566942" sldId="402"/>
        </pc:sldMkLst>
        <pc:spChg chg="mod">
          <ac:chgData name="Sandra Milena Carmona Barrera" userId="S::smcarmona@udemedellin.edu.co::f25cae6f-5c87-46ee-b059-fcc75afba932" providerId="AD" clId="Web-{B6C2FE5B-281D-0CE4-802F-A110B41F3F0D}" dt="2024-05-05T02:46:43.406" v="1287" actId="1076"/>
          <ac:spMkLst>
            <pc:docMk/>
            <pc:sldMk cId="2542566942" sldId="402"/>
            <ac:spMk id="2" creationId="{BE39768F-CB2E-83FA-0B48-B5CEDB268F05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47:01.813" v="1302"/>
          <ac:spMkLst>
            <pc:docMk/>
            <pc:sldMk cId="2542566942" sldId="402"/>
            <ac:spMk id="4" creationId="{5907E87E-BC91-D8EC-4995-29F92913B4D9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47:10.610" v="1304" actId="1076"/>
          <ac:spMkLst>
            <pc:docMk/>
            <pc:sldMk cId="2542566942" sldId="402"/>
            <ac:spMk id="5" creationId="{F2609E2A-0483-CF7F-0F74-588D685108A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3.422" v="1288" actId="1076"/>
          <ac:spMkLst>
            <pc:docMk/>
            <pc:sldMk cId="2542566942" sldId="402"/>
            <ac:spMk id="6" creationId="{BFB2E1E0-C059-2966-3A74-AA76CFBCE63F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26.674" v="1310" actId="20577"/>
          <ac:spMkLst>
            <pc:docMk/>
            <pc:sldMk cId="2542566942" sldId="402"/>
            <ac:spMk id="7" creationId="{05E7307E-DB80-F89A-719D-842824DBD8A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48.035" v="1312" actId="20577"/>
          <ac:spMkLst>
            <pc:docMk/>
            <pc:sldMk cId="2542566942" sldId="402"/>
            <ac:spMk id="8" creationId="{017381CD-9F9A-B00D-62CF-82092798D18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3.469" v="1292" actId="1076"/>
          <ac:spMkLst>
            <pc:docMk/>
            <pc:sldMk cId="2542566942" sldId="402"/>
            <ac:spMk id="10" creationId="{6FB7B464-D93A-57E3-9854-C15A710C215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3.484" v="1293" actId="1076"/>
          <ac:spMkLst>
            <pc:docMk/>
            <pc:sldMk cId="2542566942" sldId="402"/>
            <ac:spMk id="11" creationId="{1FBCEA2E-B3E4-DD04-28FE-962290007B0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3.484" v="1294" actId="1076"/>
          <ac:spMkLst>
            <pc:docMk/>
            <pc:sldMk cId="2542566942" sldId="402"/>
            <ac:spMk id="13" creationId="{BE6521A6-658F-67F1-9758-3652D5B7918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50.941" v="1313" actId="20577"/>
          <ac:spMkLst>
            <pc:docMk/>
            <pc:sldMk cId="2542566942" sldId="402"/>
            <ac:spMk id="14" creationId="{62ADACF7-83F4-DF8D-818A-C6B40CC185F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3.516" v="1297" actId="1076"/>
          <ac:spMkLst>
            <pc:docMk/>
            <pc:sldMk cId="2542566942" sldId="402"/>
            <ac:spMk id="16" creationId="{7AD4F949-DEEC-35AF-5258-EF5D231A0BEE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47:23.813" v="1306" actId="1076"/>
          <ac:spMkLst>
            <pc:docMk/>
            <pc:sldMk cId="2542566942" sldId="402"/>
            <ac:spMk id="18" creationId="{4D191B27-51E0-203A-5C42-767BCB2620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52.644" v="1314" actId="20577"/>
          <ac:spMkLst>
            <pc:docMk/>
            <pc:sldMk cId="2542566942" sldId="402"/>
            <ac:spMk id="22" creationId="{16AAC16A-115C-3571-F4DC-938ADCDCF647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6:46.984" v="1300" actId="14100"/>
          <ac:spMkLst>
            <pc:docMk/>
            <pc:sldMk cId="2542566942" sldId="402"/>
            <ac:spMk id="451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07.892" v="1307" actId="20577"/>
          <ac:spMkLst>
            <pc:docMk/>
            <pc:sldMk cId="2542566942" sldId="402"/>
            <ac:spMk id="453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8:23.612" v="1309" actId="20577"/>
          <ac:spMkLst>
            <pc:docMk/>
            <pc:sldMk cId="2542566942" sldId="402"/>
            <ac:spMk id="455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46:43.453" v="1291" actId="1076"/>
          <ac:cxnSpMkLst>
            <pc:docMk/>
            <pc:sldMk cId="2542566942" sldId="402"/>
            <ac:cxnSpMk id="9" creationId="{D20C450B-42CE-56B1-FB1A-85582AF8946E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46:43.516" v="1296" actId="1076"/>
          <ac:cxnSpMkLst>
            <pc:docMk/>
            <pc:sldMk cId="2542566942" sldId="402"/>
            <ac:cxnSpMk id="15" creationId="{8FC57241-B066-A81A-5BC6-8A070E1DEB18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46:43.531" v="1298" actId="1076"/>
          <ac:cxnSpMkLst>
            <pc:docMk/>
            <pc:sldMk cId="2542566942" sldId="402"/>
            <ac:cxnSpMk id="17" creationId="{EF99AC9D-8CD3-B32E-B676-DFFD7F0BE658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46:43.391" v="1286" actId="1076"/>
          <ac:cxnSpMkLst>
            <pc:docMk/>
            <pc:sldMk cId="2542566942" sldId="402"/>
            <ac:cxnSpMk id="457" creationId="{00000000-0000-0000-0000-000000000000}"/>
          </ac:cxnSpMkLst>
        </pc:cxnChg>
      </pc:sldChg>
      <pc:sldChg chg="add del replId">
        <pc:chgData name="Sandra Milena Carmona Barrera" userId="S::smcarmona@udemedellin.edu.co::f25cae6f-5c87-46ee-b059-fcc75afba932" providerId="AD" clId="Web-{B6C2FE5B-281D-0CE4-802F-A110B41F3F0D}" dt="2024-05-05T02:29:59.380" v="1051"/>
        <pc:sldMkLst>
          <pc:docMk/>
          <pc:sldMk cId="3643750119" sldId="403"/>
        </pc:sldMkLst>
      </pc:sldChg>
      <pc:sldChg chg="add del replId">
        <pc:chgData name="Sandra Milena Carmona Barrera" userId="S::smcarmona@udemedellin.edu.co::f25cae6f-5c87-46ee-b059-fcc75afba932" providerId="AD" clId="Web-{B6C2FE5B-281D-0CE4-802F-A110B41F3F0D}" dt="2024-05-05T02:29:53.255" v="1049"/>
        <pc:sldMkLst>
          <pc:docMk/>
          <pc:sldMk cId="3712008945" sldId="404"/>
        </pc:sldMkLst>
      </pc:sldChg>
      <pc:sldChg chg="add del replId">
        <pc:chgData name="Sandra Milena Carmona Barrera" userId="S::smcarmona@udemedellin.edu.co::f25cae6f-5c87-46ee-b059-fcc75afba932" providerId="AD" clId="Web-{B6C2FE5B-281D-0CE4-802F-A110B41F3F0D}" dt="2024-05-05T02:29:53.255" v="1050"/>
        <pc:sldMkLst>
          <pc:docMk/>
          <pc:sldMk cId="1087720839" sldId="405"/>
        </pc:sldMkLst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29:17.926" v="1048" actId="14100"/>
        <pc:sldMkLst>
          <pc:docMk/>
          <pc:sldMk cId="201450913" sldId="406"/>
        </pc:sldMkLst>
        <pc:spChg chg="add del">
          <ac:chgData name="Sandra Milena Carmona Barrera" userId="S::smcarmona@udemedellin.edu.co::f25cae6f-5c87-46ee-b059-fcc75afba932" providerId="AD" clId="Web-{B6C2FE5B-281D-0CE4-802F-A110B41F3F0D}" dt="2024-05-05T02:28:02.644" v="1034"/>
          <ac:spMkLst>
            <pc:docMk/>
            <pc:sldMk cId="201450913" sldId="406"/>
            <ac:spMk id="2" creationId="{E7E9FCC3-B4D9-4DD5-E5AD-011E5801FB2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26:22.126" v="1005"/>
          <ac:spMkLst>
            <pc:docMk/>
            <pc:sldMk cId="201450913" sldId="406"/>
            <ac:spMk id="3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7:13.752" v="1026" actId="20577"/>
          <ac:spMkLst>
            <pc:docMk/>
            <pc:sldMk cId="201450913" sldId="406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6:41.908" v="1010" actId="20577"/>
          <ac:spMkLst>
            <pc:docMk/>
            <pc:sldMk cId="201450913" sldId="406"/>
            <ac:spMk id="5" creationId="{B67D9A3E-38DB-26CB-9609-A6820DC12D86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28:55.113" v="1043"/>
          <ac:spMkLst>
            <pc:docMk/>
            <pc:sldMk cId="201450913" sldId="406"/>
            <ac:spMk id="8" creationId="{43AB111D-2C29-E460-BE6B-B37E56D5925D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29:17.926" v="1048" actId="14100"/>
          <ac:spMkLst>
            <pc:docMk/>
            <pc:sldMk cId="201450913" sldId="406"/>
            <ac:spMk id="10" creationId="{3EE3EC1B-15C9-57E8-2052-EA434CF71D32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27:38.190" v="1029"/>
          <ac:spMkLst>
            <pc:docMk/>
            <pc:sldMk cId="201450913" sldId="406"/>
            <ac:spMk id="15" creationId="{43F9A745-9EEF-A417-6685-8C5D652AF5E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6:26.345" v="1006" actId="1076"/>
          <ac:spMkLst>
            <pc:docMk/>
            <pc:sldMk cId="201450913" sldId="406"/>
            <ac:spMk id="16" creationId="{53BBF698-1D7D-DADB-7B69-BAB96C9BC05C}"/>
          </ac:spMkLst>
        </pc:spChg>
        <pc:spChg chg="add del">
          <ac:chgData name="Sandra Milena Carmona Barrera" userId="S::smcarmona@udemedellin.edu.co::f25cae6f-5c87-46ee-b059-fcc75afba932" providerId="AD" clId="Web-{B6C2FE5B-281D-0CE4-802F-A110B41F3F0D}" dt="2024-05-05T02:27:35.502" v="1028"/>
          <ac:spMkLst>
            <pc:docMk/>
            <pc:sldMk cId="201450913" sldId="406"/>
            <ac:spMk id="19" creationId="{83C0C3BD-B28D-E0A1-D794-79D2352A5E7E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27:47.581" v="1031"/>
          <ac:spMkLst>
            <pc:docMk/>
            <pc:sldMk cId="201450913" sldId="406"/>
            <ac:spMk id="23" creationId="{89D1E153-0296-B2E0-99BC-04FF08BDC0B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7:51.722" v="1032" actId="1076"/>
          <ac:spMkLst>
            <pc:docMk/>
            <pc:sldMk cId="201450913" sldId="406"/>
            <ac:spMk id="30" creationId="{FFF2558C-2155-5061-3B81-42DC953D271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6:53.189" v="1013" actId="20577"/>
          <ac:spMkLst>
            <pc:docMk/>
            <pc:sldMk cId="201450913" sldId="406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26:39.095" v="1009" actId="14100"/>
          <ac:cxnSpMkLst>
            <pc:docMk/>
            <pc:sldMk cId="201450913" sldId="406"/>
            <ac:cxnSpMk id="7" creationId="{58E7EB1B-6ABF-431D-B1E6-1BC24EB98576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2:26:45.001" v="1011"/>
          <ac:cxnSpMkLst>
            <pc:docMk/>
            <pc:sldMk cId="201450913" sldId="406"/>
            <ac:cxnSpMk id="13" creationId="{7BC4372E-E745-53D0-9A49-218A7B44518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25:50.063" v="1004" actId="20577"/>
        <pc:sldMkLst>
          <pc:docMk/>
          <pc:sldMk cId="813417564" sldId="407"/>
        </pc:sldMkLst>
        <pc:spChg chg="mod">
          <ac:chgData name="Sandra Milena Carmona Barrera" userId="S::smcarmona@udemedellin.edu.co::f25cae6f-5c87-46ee-b059-fcc75afba932" providerId="AD" clId="Web-{B6C2FE5B-281D-0CE4-802F-A110B41F3F0D}" dt="2024-05-05T02:24:53.530" v="991" actId="20577"/>
          <ac:spMkLst>
            <pc:docMk/>
            <pc:sldMk cId="813417564" sldId="407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4:01.139" v="986" actId="20577"/>
          <ac:spMkLst>
            <pc:docMk/>
            <pc:sldMk cId="813417564" sldId="407"/>
            <ac:spMk id="4" creationId="{8037C8AC-9D9F-44B4-07EA-6D790DAD16C4}"/>
          </ac:spMkLst>
        </pc:spChg>
        <pc:spChg chg="add del mod">
          <ac:chgData name="Sandra Milena Carmona Barrera" userId="S::smcarmona@udemedellin.edu.co::f25cae6f-5c87-46ee-b059-fcc75afba932" providerId="AD" clId="Web-{B6C2FE5B-281D-0CE4-802F-A110B41F3F0D}" dt="2024-05-05T02:25:16.203" v="997" actId="20577"/>
          <ac:spMkLst>
            <pc:docMk/>
            <pc:sldMk cId="813417564" sldId="407"/>
            <ac:spMk id="5" creationId="{24E18CB5-9532-8BF2-DDD2-3789F54593C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4:43.421" v="989" actId="1076"/>
          <ac:spMkLst>
            <pc:docMk/>
            <pc:sldMk cId="813417564" sldId="407"/>
            <ac:spMk id="9" creationId="{F2957960-C319-4AB3-822E-408DB793310B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5:50.063" v="1004" actId="20577"/>
          <ac:spMkLst>
            <pc:docMk/>
            <pc:sldMk cId="813417564" sldId="407"/>
            <ac:spMk id="15" creationId="{8D2CF909-FA41-A11D-7A30-74E4D0E53F3E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24:35.108" v="988"/>
          <ac:spMkLst>
            <pc:docMk/>
            <pc:sldMk cId="813417564" sldId="407"/>
            <ac:spMk id="27" creationId="{4089EF0A-5E6E-813F-0FAB-7C0D4EE60C41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23:45.013" v="978" actId="20577"/>
          <ac:spMkLst>
            <pc:docMk/>
            <pc:sldMk cId="813417564" sldId="407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25:25.250" v="999" actId="14100"/>
          <ac:cxnSpMkLst>
            <pc:docMk/>
            <pc:sldMk cId="813417564" sldId="407"/>
            <ac:cxnSpMk id="6" creationId="{F2A04EB0-59EF-3B2F-A3A5-5E6293F51AF4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25:44.188" v="1002" actId="1076"/>
          <ac:cxnSpMkLst>
            <pc:docMk/>
            <pc:sldMk cId="813417564" sldId="407"/>
            <ac:cxnSpMk id="32" creationId="{564977CC-60EE-4C9C-0C1D-A66E575C419A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2:24:46.889" v="990"/>
          <ac:cxnSpMkLst>
            <pc:docMk/>
            <pc:sldMk cId="813417564" sldId="407"/>
            <ac:cxnSpMk id="36" creationId="{E12C97A6-D4DF-8F0E-9092-5AF4B1DDD5DD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32:55.837" v="1092"/>
        <pc:sldMkLst>
          <pc:docMk/>
          <pc:sldMk cId="891383632" sldId="408"/>
        </pc:sldMkLst>
        <pc:spChg chg="add mod">
          <ac:chgData name="Sandra Milena Carmona Barrera" userId="S::smcarmona@udemedellin.edu.co::f25cae6f-5c87-46ee-b059-fcc75afba932" providerId="AD" clId="Web-{B6C2FE5B-281D-0CE4-802F-A110B41F3F0D}" dt="2024-05-05T02:31:47.320" v="1081"/>
          <ac:spMkLst>
            <pc:docMk/>
            <pc:sldMk cId="891383632" sldId="408"/>
            <ac:spMk id="2" creationId="{54FB981B-0074-FDC1-F627-4DA2BAB1583A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1:56.586" v="1084"/>
          <ac:spMkLst>
            <pc:docMk/>
            <pc:sldMk cId="891383632" sldId="408"/>
            <ac:spMk id="8" creationId="{43AB111D-2C29-E460-BE6B-B37E56D5925D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1:56.586" v="1083"/>
          <ac:spMkLst>
            <pc:docMk/>
            <pc:sldMk cId="891383632" sldId="408"/>
            <ac:spMk id="10" creationId="{3EE3EC1B-15C9-57E8-2052-EA434CF71D32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2:32:55.837" v="1092"/>
          <ac:spMkLst>
            <pc:docMk/>
            <pc:sldMk cId="891383632" sldId="408"/>
            <ac:spMk id="11" creationId="{6A9B0537-790E-8CE8-32CA-F02176E45832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2:29.149" v="1090"/>
          <ac:spMkLst>
            <pc:docMk/>
            <pc:sldMk cId="891383632" sldId="408"/>
            <ac:spMk id="19" creationId="{83C0C3BD-B28D-E0A1-D794-79D2352A5E7E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2:02.039" v="1085"/>
          <ac:spMkLst>
            <pc:docMk/>
            <pc:sldMk cId="891383632" sldId="408"/>
            <ac:spMk id="22" creationId="{0E4D1D49-9ECE-8453-CFB1-DEE658647E4A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1:51.773" v="1082"/>
          <ac:spMkLst>
            <pc:docMk/>
            <pc:sldMk cId="891383632" sldId="408"/>
            <ac:spMk id="30" creationId="{FFF2558C-2155-5061-3B81-42DC953D2713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36:18.560" v="1144"/>
        <pc:sldMkLst>
          <pc:docMk/>
          <pc:sldMk cId="587783625" sldId="409"/>
        </pc:sldMkLst>
        <pc:spChg chg="add mod">
          <ac:chgData name="Sandra Milena Carmona Barrera" userId="S::smcarmona@udemedellin.edu.co::f25cae6f-5c87-46ee-b059-fcc75afba932" providerId="AD" clId="Web-{B6C2FE5B-281D-0CE4-802F-A110B41F3F0D}" dt="2024-05-05T02:35:49.669" v="1131" actId="1076"/>
          <ac:spMkLst>
            <pc:docMk/>
            <pc:sldMk cId="587783625" sldId="409"/>
            <ac:spMk id="3" creationId="{A532F163-B75F-910E-66FF-27F17B0CC97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0:28.194" v="1064" actId="1076"/>
          <ac:spMkLst>
            <pc:docMk/>
            <pc:sldMk cId="587783625" sldId="409"/>
            <ac:spMk id="5" creationId="{B67D9A3E-38DB-26CB-9609-A6820DC12D86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30:38.772" v="1072"/>
          <ac:spMkLst>
            <pc:docMk/>
            <pc:sldMk cId="587783625" sldId="409"/>
            <ac:spMk id="8" creationId="{43AB111D-2C29-E460-BE6B-B37E56D5925D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0:28.162" v="1060" actId="1076"/>
          <ac:spMkLst>
            <pc:docMk/>
            <pc:sldMk cId="587783625" sldId="409"/>
            <ac:spMk id="9" creationId="{972450C0-C23F-0218-4FEC-70DF03887E34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30:38.772" v="1071"/>
          <ac:spMkLst>
            <pc:docMk/>
            <pc:sldMk cId="587783625" sldId="409"/>
            <ac:spMk id="10" creationId="{3EE3EC1B-15C9-57E8-2052-EA434CF71D32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5:49.669" v="1132" actId="1076"/>
          <ac:spMkLst>
            <pc:docMk/>
            <pc:sldMk cId="587783625" sldId="409"/>
            <ac:spMk id="12" creationId="{A3135024-08C8-E4DB-D83C-F81F8F8647AC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5:49.685" v="1133" actId="1076"/>
          <ac:spMkLst>
            <pc:docMk/>
            <pc:sldMk cId="587783625" sldId="409"/>
            <ac:spMk id="14" creationId="{73DE1D86-AB8B-3AB3-4FF4-5CA6434C5C2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0:28.115" v="1054" actId="1076"/>
          <ac:spMkLst>
            <pc:docMk/>
            <pc:sldMk cId="587783625" sldId="409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0:28.131" v="1055" actId="1076"/>
          <ac:spMkLst>
            <pc:docMk/>
            <pc:sldMk cId="587783625" sldId="409"/>
            <ac:spMk id="18" creationId="{8E010CCA-9417-CF18-FCD4-39A4B86F53AD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30:31.381" v="1069"/>
          <ac:spMkLst>
            <pc:docMk/>
            <pc:sldMk cId="587783625" sldId="409"/>
            <ac:spMk id="19" creationId="{83C0C3BD-B28D-E0A1-D794-79D2352A5E7E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0:28.131" v="1056" actId="1076"/>
          <ac:spMkLst>
            <pc:docMk/>
            <pc:sldMk cId="587783625" sldId="409"/>
            <ac:spMk id="20" creationId="{88B64451-1F8D-9C47-17D1-9D3AEEFEFFCC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30:31.381" v="1068"/>
          <ac:spMkLst>
            <pc:docMk/>
            <pc:sldMk cId="587783625" sldId="409"/>
            <ac:spMk id="22" creationId="{0E4D1D49-9ECE-8453-CFB1-DEE658647E4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5:49.716" v="1137" actId="1076"/>
          <ac:spMkLst>
            <pc:docMk/>
            <pc:sldMk cId="587783625" sldId="409"/>
            <ac:spMk id="27" creationId="{52433239-ABEF-A999-8573-3D750C16204E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5:49.716" v="1138" actId="1076"/>
          <ac:spMkLst>
            <pc:docMk/>
            <pc:sldMk cId="587783625" sldId="409"/>
            <ac:spMk id="29" creationId="{E7EA67F8-4A58-EAA3-006F-CC0188B29DAE}"/>
          </ac:spMkLst>
        </pc:spChg>
        <pc:spChg chg="del mod">
          <ac:chgData name="Sandra Milena Carmona Barrera" userId="S::smcarmona@udemedellin.edu.co::f25cae6f-5c87-46ee-b059-fcc75afba932" providerId="AD" clId="Web-{B6C2FE5B-281D-0CE4-802F-A110B41F3F0D}" dt="2024-05-05T02:30:35.678" v="1070"/>
          <ac:spMkLst>
            <pc:docMk/>
            <pc:sldMk cId="587783625" sldId="409"/>
            <ac:spMk id="30" creationId="{FFF2558C-2155-5061-3B81-42DC953D2713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6:18.560" v="1144"/>
          <ac:spMkLst>
            <pc:docMk/>
            <pc:sldMk cId="587783625" sldId="409"/>
            <ac:spMk id="33" creationId="{BFCC5B4F-C001-674A-E503-76CBB9B72DD9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30:28.147" v="1059" actId="1076"/>
          <ac:cxnSpMkLst>
            <pc:docMk/>
            <pc:sldMk cId="587783625" sldId="409"/>
            <ac:cxnSpMk id="6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30:28.194" v="1065" actId="1076"/>
          <ac:cxnSpMkLst>
            <pc:docMk/>
            <pc:sldMk cId="587783625" sldId="409"/>
            <ac:cxnSpMk id="7" creationId="{58E7EB1B-6ABF-431D-B1E6-1BC24EB98576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35:49.685" v="1134" actId="1076"/>
          <ac:cxnSpMkLst>
            <pc:docMk/>
            <pc:sldMk cId="587783625" sldId="409"/>
            <ac:cxnSpMk id="17" creationId="{14761E34-CBAD-89C3-E19E-F27C5B11D9CD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35:49.700" v="1135" actId="1076"/>
          <ac:cxnSpMkLst>
            <pc:docMk/>
            <pc:sldMk cId="587783625" sldId="409"/>
            <ac:cxnSpMk id="23" creationId="{3C13CA92-7528-DD92-B359-C115EDB96D37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35:49.700" v="1136" actId="1076"/>
          <ac:cxnSpMkLst>
            <pc:docMk/>
            <pc:sldMk cId="587783625" sldId="409"/>
            <ac:cxnSpMk id="25" creationId="{A2DEF456-A08B-A24A-7578-DF2022099F63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35:49.732" v="1139" actId="1076"/>
          <ac:cxnSpMkLst>
            <pc:docMk/>
            <pc:sldMk cId="587783625" sldId="409"/>
            <ac:cxnSpMk id="32" creationId="{71962EBB-755C-CA3B-EB4D-8864A73ECF45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30:28.147" v="1057" actId="1076"/>
          <ac:cxnSpMkLst>
            <pc:docMk/>
            <pc:sldMk cId="587783625" sldId="409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30:28.147" v="1058" actId="1076"/>
          <ac:cxnSpMkLst>
            <pc:docMk/>
            <pc:sldMk cId="587783625" sldId="409"/>
            <ac:cxnSpMk id="48" creationId="{73A3FD49-43B8-C037-8372-8439E01B114D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33:25.025" v="1099" actId="14100"/>
        <pc:sldMkLst>
          <pc:docMk/>
          <pc:sldMk cId="44598880" sldId="410"/>
        </pc:sldMkLst>
        <pc:spChg chg="mod">
          <ac:chgData name="Sandra Milena Carmona Barrera" userId="S::smcarmona@udemedellin.edu.co::f25cae6f-5c87-46ee-b059-fcc75afba932" providerId="AD" clId="Web-{B6C2FE5B-281D-0CE4-802F-A110B41F3F0D}" dt="2024-05-05T02:33:12.510" v="1096" actId="1076"/>
          <ac:spMkLst>
            <pc:docMk/>
            <pc:sldMk cId="44598880" sldId="410"/>
            <ac:spMk id="5" creationId="{B67D9A3E-38DB-26CB-9609-A6820DC12D86}"/>
          </ac:spMkLst>
        </pc:spChg>
        <pc:spChg chg="add">
          <ac:chgData name="Sandra Milena Carmona Barrera" userId="S::smcarmona@udemedellin.edu.co::f25cae6f-5c87-46ee-b059-fcc75afba932" providerId="AD" clId="Web-{B6C2FE5B-281D-0CE4-802F-A110B41F3F0D}" dt="2024-05-05T02:32:59.228" v="1093"/>
          <ac:spMkLst>
            <pc:docMk/>
            <pc:sldMk cId="44598880" sldId="410"/>
            <ac:spMk id="8" creationId="{300A4EC4-9BCA-CBCC-C940-B7D148E0A1D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3:08.869" v="1095" actId="1076"/>
          <ac:spMkLst>
            <pc:docMk/>
            <pc:sldMk cId="44598880" sldId="410"/>
            <ac:spMk id="9" creationId="{972450C0-C23F-0218-4FEC-70DF03887E34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3:03.900" v="1094"/>
          <ac:spMkLst>
            <pc:docMk/>
            <pc:sldMk cId="44598880" sldId="410"/>
            <ac:spMk id="19" creationId="{83C0C3BD-B28D-E0A1-D794-79D2352A5E7E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33:25.025" v="1099" actId="14100"/>
          <ac:cxnSpMkLst>
            <pc:docMk/>
            <pc:sldMk cId="44598880" sldId="410"/>
            <ac:cxnSpMk id="7" creationId="{58E7EB1B-6ABF-431D-B1E6-1BC24EB98576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B6C2FE5B-281D-0CE4-802F-A110B41F3F0D}" dt="2024-05-05T02:35:23.903" v="1119" actId="20577"/>
        <pc:sldMkLst>
          <pc:docMk/>
          <pc:sldMk cId="3982134134" sldId="411"/>
        </pc:sldMkLst>
        <pc:spChg chg="mod">
          <ac:chgData name="Sandra Milena Carmona Barrera" userId="S::smcarmona@udemedellin.edu.co::f25cae6f-5c87-46ee-b059-fcc75afba932" providerId="AD" clId="Web-{B6C2FE5B-281D-0CE4-802F-A110B41F3F0D}" dt="2024-05-05T02:35:23.903" v="1119" actId="20577"/>
          <ac:spMkLst>
            <pc:docMk/>
            <pc:sldMk cId="3982134134" sldId="411"/>
            <ac:spMk id="2" creationId="{54FB981B-0074-FDC1-F627-4DA2BAB1583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34:16.167" v="1103"/>
          <ac:spMkLst>
            <pc:docMk/>
            <pc:sldMk cId="3982134134" sldId="411"/>
            <ac:spMk id="10" creationId="{B6698A7A-BDF8-A99C-6873-8F4EA4538AC4}"/>
          </ac:spMkLst>
        </pc:spChg>
      </pc:sldChg>
      <pc:sldChg chg="delSp modSp add replId">
        <pc:chgData name="Sandra Milena Carmona Barrera" userId="S::smcarmona@udemedellin.edu.co::f25cae6f-5c87-46ee-b059-fcc75afba932" providerId="AD" clId="Web-{B6C2FE5B-281D-0CE4-802F-A110B41F3F0D}" dt="2024-05-05T02:35:33.262" v="1121" actId="20577"/>
        <pc:sldMkLst>
          <pc:docMk/>
          <pc:sldMk cId="1418078618" sldId="412"/>
        </pc:sldMkLst>
        <pc:spChg chg="mod">
          <ac:chgData name="Sandra Milena Carmona Barrera" userId="S::smcarmona@udemedellin.edu.co::f25cae6f-5c87-46ee-b059-fcc75afba932" providerId="AD" clId="Web-{B6C2FE5B-281D-0CE4-802F-A110B41F3F0D}" dt="2024-05-05T02:35:33.262" v="1121" actId="20577"/>
          <ac:spMkLst>
            <pc:docMk/>
            <pc:sldMk cId="1418078618" sldId="412"/>
            <ac:spMk id="2" creationId="{54FB981B-0074-FDC1-F627-4DA2BAB1583A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4:55.480" v="1110" actId="1076"/>
          <ac:spMkLst>
            <pc:docMk/>
            <pc:sldMk cId="1418078618" sldId="412"/>
            <ac:spMk id="5" creationId="{B67D9A3E-38DB-26CB-9609-A6820DC12D86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4:33.324" v="1106"/>
          <ac:spMkLst>
            <pc:docMk/>
            <pc:sldMk cId="1418078618" sldId="412"/>
            <ac:spMk id="8" creationId="{300A4EC4-9BCA-CBCC-C940-B7D148E0A1D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5:00.215" v="1111" actId="1076"/>
          <ac:spMkLst>
            <pc:docMk/>
            <pc:sldMk cId="1418078618" sldId="412"/>
            <ac:spMk id="9" creationId="{972450C0-C23F-0218-4FEC-70DF03887E34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34:33.324" v="1105"/>
          <ac:spMkLst>
            <pc:docMk/>
            <pc:sldMk cId="1418078618" sldId="412"/>
            <ac:spMk id="10" creationId="{B6698A7A-BDF8-A99C-6873-8F4EA4538AC4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4:41.855" v="1108" actId="1076"/>
          <ac:spMkLst>
            <pc:docMk/>
            <pc:sldMk cId="1418078618" sldId="412"/>
            <ac:spMk id="16" creationId="{53BBF698-1D7D-DADB-7B69-BAB96C9BC05C}"/>
          </ac:spMkLst>
        </pc:spChg>
        <pc:cxnChg chg="mod">
          <ac:chgData name="Sandra Milena Carmona Barrera" userId="S::smcarmona@udemedellin.edu.co::f25cae6f-5c87-46ee-b059-fcc75afba932" providerId="AD" clId="Web-{B6C2FE5B-281D-0CE4-802F-A110B41F3F0D}" dt="2024-05-05T02:35:08.137" v="1113" actId="14100"/>
          <ac:cxnSpMkLst>
            <pc:docMk/>
            <pc:sldMk cId="1418078618" sldId="412"/>
            <ac:cxnSpMk id="7" creationId="{58E7EB1B-6ABF-431D-B1E6-1BC24EB98576}"/>
          </ac:cxnSpMkLst>
        </pc:cxnChg>
      </pc:sldChg>
      <pc:sldChg chg="modSp add ord replId">
        <pc:chgData name="Sandra Milena Carmona Barrera" userId="S::smcarmona@udemedellin.edu.co::f25cae6f-5c87-46ee-b059-fcc75afba932" providerId="AD" clId="Web-{B6C2FE5B-281D-0CE4-802F-A110B41F3F0D}" dt="2024-05-05T02:40:40.363" v="1197" actId="20577"/>
        <pc:sldMkLst>
          <pc:docMk/>
          <pc:sldMk cId="1979328258" sldId="413"/>
        </pc:sldMkLst>
        <pc:spChg chg="mod">
          <ac:chgData name="Sandra Milena Carmona Barrera" userId="S::smcarmona@udemedellin.edu.co::f25cae6f-5c87-46ee-b059-fcc75afba932" providerId="AD" clId="Web-{B6C2FE5B-281D-0CE4-802F-A110B41F3F0D}" dt="2024-05-05T02:38:59.157" v="1177" actId="20577"/>
          <ac:spMkLst>
            <pc:docMk/>
            <pc:sldMk cId="1979328258" sldId="413"/>
            <ac:spMk id="2" creationId="{BE39768F-CB2E-83FA-0B48-B5CEDB268F05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0:40.363" v="1197" actId="20577"/>
          <ac:spMkLst>
            <pc:docMk/>
            <pc:sldMk cId="1979328258" sldId="413"/>
            <ac:spMk id="3" creationId="{F34DD6AF-E288-9B5F-876D-F260CBC47138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9:59.221" v="1190" actId="20577"/>
          <ac:spMkLst>
            <pc:docMk/>
            <pc:sldMk cId="1979328258" sldId="413"/>
            <ac:spMk id="4" creationId="{D7E849BF-C44A-7A5C-909C-6574ED5ACD1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38:47.157" v="1171" actId="20577"/>
          <ac:spMkLst>
            <pc:docMk/>
            <pc:sldMk cId="1979328258" sldId="413"/>
            <ac:spMk id="451" creationId="{00000000-0000-0000-0000-000000000000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B6C2FE5B-281D-0CE4-802F-A110B41F3F0D}" dt="2024-05-05T02:46:02.905" v="1267" actId="1076"/>
        <pc:sldMkLst>
          <pc:docMk/>
          <pc:sldMk cId="3376767825" sldId="414"/>
        </pc:sldMkLst>
        <pc:spChg chg="add mod">
          <ac:chgData name="Sandra Milena Carmona Barrera" userId="S::smcarmona@udemedellin.edu.co::f25cae6f-5c87-46ee-b059-fcc75afba932" providerId="AD" clId="Web-{B6C2FE5B-281D-0CE4-802F-A110B41F3F0D}" dt="2024-05-05T02:46:02.859" v="1262" actId="1076"/>
          <ac:spMkLst>
            <pc:docMk/>
            <pc:sldMk cId="3376767825" sldId="414"/>
            <ac:spMk id="3" creationId="{0DF593C4-A6B0-5004-D54E-F4BA1E4C7548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2:46.303" v="1219" actId="20577"/>
          <ac:spMkLst>
            <pc:docMk/>
            <pc:sldMk cId="3376767825" sldId="414"/>
            <ac:spMk id="4" creationId="{8EBA4C91-EBDC-0992-5FE4-98FA52768629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2:30.896" v="1212" actId="1076"/>
          <ac:spMkLst>
            <pc:docMk/>
            <pc:sldMk cId="3376767825" sldId="414"/>
            <ac:spMk id="5" creationId="{205D09FB-3AE0-9EE5-232E-4B8DAE32D68A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4:28.633" v="1234" actId="20577"/>
          <ac:spMkLst>
            <pc:docMk/>
            <pc:sldMk cId="3376767825" sldId="414"/>
            <ac:spMk id="7" creationId="{05E7307E-DB80-F89A-719D-842824DBD8AB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44:30.602" v="1235"/>
          <ac:spMkLst>
            <pc:docMk/>
            <pc:sldMk cId="3376767825" sldId="414"/>
            <ac:spMk id="8" creationId="{017381CD-9F9A-B00D-62CF-82092798D18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4:49.571" v="1237" actId="20577"/>
          <ac:spMkLst>
            <pc:docMk/>
            <pc:sldMk cId="3376767825" sldId="414"/>
            <ac:spMk id="11" creationId="{1FBCEA2E-B3E4-DD04-28FE-962290007B0C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5:13.697" v="1246" actId="1076"/>
          <ac:spMkLst>
            <pc:docMk/>
            <pc:sldMk cId="3376767825" sldId="414"/>
            <ac:spMk id="13" creationId="{BE6521A6-658F-67F1-9758-3652D5B79186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5:13.712" v="1247" actId="1076"/>
          <ac:spMkLst>
            <pc:docMk/>
            <pc:sldMk cId="3376767825" sldId="414"/>
            <ac:spMk id="14" creationId="{62ADACF7-83F4-DF8D-818A-C6B40CC185F9}"/>
          </ac:spMkLst>
        </pc:spChg>
        <pc:spChg chg="del">
          <ac:chgData name="Sandra Milena Carmona Barrera" userId="S::smcarmona@udemedellin.edu.co::f25cae6f-5c87-46ee-b059-fcc75afba932" providerId="AD" clId="Web-{B6C2FE5B-281D-0CE4-802F-A110B41F3F0D}" dt="2024-05-05T02:45:01.087" v="1244"/>
          <ac:spMkLst>
            <pc:docMk/>
            <pc:sldMk cId="3376767825" sldId="414"/>
            <ac:spMk id="16" creationId="{7AD4F949-DEEC-35AF-5258-EF5D231A0BEE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46:02.874" v="1264" actId="1076"/>
          <ac:spMkLst>
            <pc:docMk/>
            <pc:sldMk cId="3376767825" sldId="414"/>
            <ac:spMk id="18" creationId="{3697ECA7-8D94-6E60-444B-EDE0442BE1EF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46:02.890" v="1265" actId="1076"/>
          <ac:spMkLst>
            <pc:docMk/>
            <pc:sldMk cId="3376767825" sldId="414"/>
            <ac:spMk id="19" creationId="{454308F5-84FA-8482-0674-1A99503158CA}"/>
          </ac:spMkLst>
        </pc:spChg>
        <pc:spChg chg="add mod">
          <ac:chgData name="Sandra Milena Carmona Barrera" userId="S::smcarmona@udemedellin.edu.co::f25cae6f-5c87-46ee-b059-fcc75afba932" providerId="AD" clId="Web-{B6C2FE5B-281D-0CE4-802F-A110B41F3F0D}" dt="2024-05-05T02:46:02.905" v="1267" actId="1076"/>
          <ac:spMkLst>
            <pc:docMk/>
            <pc:sldMk cId="3376767825" sldId="414"/>
            <ac:spMk id="21" creationId="{24A878FD-0AB6-71B7-3F77-5D9F54A705C3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5:13.728" v="1249" actId="1076"/>
          <ac:spMkLst>
            <pc:docMk/>
            <pc:sldMk cId="3376767825" sldId="414"/>
            <ac:spMk id="22" creationId="{16AAC16A-115C-3571-F4DC-938ADCDCF647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3:00.788" v="1223" actId="20577"/>
          <ac:spMkLst>
            <pc:docMk/>
            <pc:sldMk cId="3376767825" sldId="414"/>
            <ac:spMk id="451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3:28.241" v="1224" actId="1076"/>
          <ac:spMkLst>
            <pc:docMk/>
            <pc:sldMk cId="3376767825" sldId="414"/>
            <ac:spMk id="452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3:40.273" v="1228" actId="20577"/>
          <ac:spMkLst>
            <pc:docMk/>
            <pc:sldMk cId="3376767825" sldId="414"/>
            <ac:spMk id="453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B6C2FE5B-281D-0CE4-802F-A110B41F3F0D}" dt="2024-05-05T02:43:45.710" v="1230" actId="20577"/>
          <ac:spMkLst>
            <pc:docMk/>
            <pc:sldMk cId="3376767825" sldId="414"/>
            <ac:spMk id="455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B6C2FE5B-281D-0CE4-802F-A110B41F3F0D}" dt="2024-05-05T02:44:06.805" v="1231"/>
          <ac:cxnSpMkLst>
            <pc:docMk/>
            <pc:sldMk cId="3376767825" sldId="414"/>
            <ac:cxnSpMk id="9" creationId="{D20C450B-42CE-56B1-FB1A-85582AF8946E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46:02.859" v="1263" actId="1076"/>
          <ac:cxnSpMkLst>
            <pc:docMk/>
            <pc:sldMk cId="3376767825" sldId="414"/>
            <ac:cxnSpMk id="12" creationId="{268D9621-B8AA-8A23-36A7-8D4950467F30}"/>
          </ac:cxnSpMkLst>
        </pc:cxnChg>
        <pc:cxnChg chg="del">
          <ac:chgData name="Sandra Milena Carmona Barrera" userId="S::smcarmona@udemedellin.edu.co::f25cae6f-5c87-46ee-b059-fcc75afba932" providerId="AD" clId="Web-{B6C2FE5B-281D-0CE4-802F-A110B41F3F0D}" dt="2024-05-05T02:45:01.087" v="1245"/>
          <ac:cxnSpMkLst>
            <pc:docMk/>
            <pc:sldMk cId="3376767825" sldId="414"/>
            <ac:cxnSpMk id="15" creationId="{8FC57241-B066-A81A-5BC6-8A070E1DEB18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45:13.728" v="1248" actId="1076"/>
          <ac:cxnSpMkLst>
            <pc:docMk/>
            <pc:sldMk cId="3376767825" sldId="414"/>
            <ac:cxnSpMk id="17" creationId="{EF99AC9D-8CD3-B32E-B676-DFFD7F0BE658}"/>
          </ac:cxnSpMkLst>
        </pc:cxnChg>
        <pc:cxnChg chg="add mod">
          <ac:chgData name="Sandra Milena Carmona Barrera" userId="S::smcarmona@udemedellin.edu.co::f25cae6f-5c87-46ee-b059-fcc75afba932" providerId="AD" clId="Web-{B6C2FE5B-281D-0CE4-802F-A110B41F3F0D}" dt="2024-05-05T02:46:02.905" v="1266" actId="1076"/>
          <ac:cxnSpMkLst>
            <pc:docMk/>
            <pc:sldMk cId="3376767825" sldId="414"/>
            <ac:cxnSpMk id="20" creationId="{D4A88330-AEED-C6F3-96C9-B2D830B3930F}"/>
          </ac:cxnSpMkLst>
        </pc:cxnChg>
        <pc:cxnChg chg="mod">
          <ac:chgData name="Sandra Milena Carmona Barrera" userId="S::smcarmona@udemedellin.edu.co::f25cae6f-5c87-46ee-b059-fcc75afba932" providerId="AD" clId="Web-{B6C2FE5B-281D-0CE4-802F-A110B41F3F0D}" dt="2024-05-05T02:43:36.023" v="1226" actId="14100"/>
          <ac:cxnSpMkLst>
            <pc:docMk/>
            <pc:sldMk cId="3376767825" sldId="414"/>
            <ac:cxnSpMk id="454" creationId="{00000000-0000-0000-0000-000000000000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75B7A652-D089-87D1-067F-477106338079}"/>
    <pc:docChg chg="addSld delSld modSld sldOrd">
      <pc:chgData name="Sandra Milena Carmona Barrera" userId="S::smcarmona@udemedellin.edu.co::f25cae6f-5c87-46ee-b059-fcc75afba932" providerId="AD" clId="Web-{75B7A652-D089-87D1-067F-477106338079}" dt="2024-04-16T02:37:34.581" v="48" actId="20577"/>
      <pc:docMkLst>
        <pc:docMk/>
      </pc:docMkLst>
      <pc:sldChg chg="modSp">
        <pc:chgData name="Sandra Milena Carmona Barrera" userId="S::smcarmona@udemedellin.edu.co::f25cae6f-5c87-46ee-b059-fcc75afba932" providerId="AD" clId="Web-{75B7A652-D089-87D1-067F-477106338079}" dt="2024-04-16T02:37:34.581" v="48" actId="20577"/>
        <pc:sldMkLst>
          <pc:docMk/>
          <pc:sldMk cId="0" sldId="257"/>
        </pc:sldMkLst>
        <pc:spChg chg="mod">
          <ac:chgData name="Sandra Milena Carmona Barrera" userId="S::smcarmona@udemedellin.edu.co::f25cae6f-5c87-46ee-b059-fcc75afba932" providerId="AD" clId="Web-{75B7A652-D089-87D1-067F-477106338079}" dt="2024-04-16T02:37:34.581" v="48" actId="20577"/>
          <ac:spMkLst>
            <pc:docMk/>
            <pc:sldMk cId="0" sldId="257"/>
            <ac:spMk id="95" creationId="{00000000-0000-0000-0000-000000000000}"/>
          </ac:spMkLst>
        </pc:spChg>
      </pc:sldChg>
      <pc:sldChg chg="add del ord">
        <pc:chgData name="Sandra Milena Carmona Barrera" userId="S::smcarmona@udemedellin.edu.co::f25cae6f-5c87-46ee-b059-fcc75afba932" providerId="AD" clId="Web-{75B7A652-D089-87D1-067F-477106338079}" dt="2024-04-16T02:30:38.287" v="2"/>
        <pc:sldMkLst>
          <pc:docMk/>
          <pc:sldMk cId="0" sldId="267"/>
        </pc:sldMkLst>
      </pc:sldChg>
      <pc:sldChg chg="ord">
        <pc:chgData name="Sandra Milena Carmona Barrera" userId="S::smcarmona@udemedellin.edu.co::f25cae6f-5c87-46ee-b059-fcc75afba932" providerId="AD" clId="Web-{75B7A652-D089-87D1-067F-477106338079}" dt="2024-04-16T02:35:01.076" v="10"/>
        <pc:sldMkLst>
          <pc:docMk/>
          <pc:sldMk cId="2961650661" sldId="322"/>
        </pc:sldMkLst>
      </pc:sldChg>
      <pc:sldChg chg="modSp ord">
        <pc:chgData name="Sandra Milena Carmona Barrera" userId="S::smcarmona@udemedellin.edu.co::f25cae6f-5c87-46ee-b059-fcc75afba932" providerId="AD" clId="Web-{75B7A652-D089-87D1-067F-477106338079}" dt="2024-04-16T02:35:24.577" v="26" actId="20577"/>
        <pc:sldMkLst>
          <pc:docMk/>
          <pc:sldMk cId="3463207815" sldId="324"/>
        </pc:sldMkLst>
        <pc:spChg chg="mod">
          <ac:chgData name="Sandra Milena Carmona Barrera" userId="S::smcarmona@udemedellin.edu.co::f25cae6f-5c87-46ee-b059-fcc75afba932" providerId="AD" clId="Web-{75B7A652-D089-87D1-067F-477106338079}" dt="2024-04-16T02:35:24.577" v="26" actId="20577"/>
          <ac:spMkLst>
            <pc:docMk/>
            <pc:sldMk cId="3463207815" sldId="324"/>
            <ac:spMk id="2" creationId="{7AA3AA57-A739-E7A0-1267-542552355916}"/>
          </ac:spMkLst>
        </pc:spChg>
      </pc:sldChg>
    </pc:docChg>
  </pc:docChgLst>
  <pc:docChgLst>
    <pc:chgData clId="Web-{6F679AEA-2FE2-CD94-AC88-91E45F824CC1}"/>
    <pc:docChg chg="modSld">
      <pc:chgData name="" userId="" providerId="" clId="Web-{6F679AEA-2FE2-CD94-AC88-91E45F824CC1}" dt="2024-05-01T23:04:00.900" v="0" actId="20577"/>
      <pc:docMkLst>
        <pc:docMk/>
      </pc:docMkLst>
      <pc:sldChg chg="modSp">
        <pc:chgData name="" userId="" providerId="" clId="Web-{6F679AEA-2FE2-CD94-AC88-91E45F824CC1}" dt="2024-05-01T23:04:00.900" v="0" actId="20577"/>
        <pc:sldMkLst>
          <pc:docMk/>
          <pc:sldMk cId="0" sldId="256"/>
        </pc:sldMkLst>
        <pc:spChg chg="mod">
          <ac:chgData name="" userId="" providerId="" clId="Web-{6F679AEA-2FE2-CD94-AC88-91E45F824CC1}" dt="2024-05-01T23:04:00.900" v="0" actId="20577"/>
          <ac:spMkLst>
            <pc:docMk/>
            <pc:sldMk cId="0" sldId="256"/>
            <ac:spMk id="89" creationId="{00000000-0000-0000-0000-000000000000}"/>
          </ac:spMkLst>
        </pc:spChg>
      </pc:sldChg>
    </pc:docChg>
  </pc:docChgLst>
  <pc:docChgLst>
    <pc:chgData name="Sandra Milena Carmona Barrera" userId="S::smcarmona@udemedellin.edu.co::f25cae6f-5c87-46ee-b059-fcc75afba932" providerId="AD" clId="Web-{B39E3D8D-312C-542E-9DE7-36A4D1224336}"/>
    <pc:docChg chg="addSld delSld modSld sldOrd">
      <pc:chgData name="Sandra Milena Carmona Barrera" userId="S::smcarmona@udemedellin.edu.co::f25cae6f-5c87-46ee-b059-fcc75afba932" providerId="AD" clId="Web-{B39E3D8D-312C-542E-9DE7-36A4D1224336}" dt="2024-04-10T20:40:50.118" v="153" actId="14100"/>
      <pc:docMkLst>
        <pc:docMk/>
      </pc:docMkLst>
      <pc:sldChg chg="addSp delSp modSp">
        <pc:chgData name="Sandra Milena Carmona Barrera" userId="S::smcarmona@udemedellin.edu.co::f25cae6f-5c87-46ee-b059-fcc75afba932" providerId="AD" clId="Web-{B39E3D8D-312C-542E-9DE7-36A4D1224336}" dt="2024-04-10T20:35:11.170" v="115" actId="1076"/>
        <pc:sldMkLst>
          <pc:docMk/>
          <pc:sldMk cId="0" sldId="312"/>
        </pc:sldMkLst>
        <pc:spChg chg="add mod">
          <ac:chgData name="Sandra Milena Carmona Barrera" userId="S::smcarmona@udemedellin.edu.co::f25cae6f-5c87-46ee-b059-fcc75afba932" providerId="AD" clId="Web-{B39E3D8D-312C-542E-9DE7-36A4D1224336}" dt="2024-04-10T20:35:01.951" v="113" actId="1076"/>
          <ac:spMkLst>
            <pc:docMk/>
            <pc:sldMk cId="0" sldId="312"/>
            <ac:spMk id="3" creationId="{80B48BB9-1FB5-6E40-2CFF-C79B5D301748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4:51.560" v="111" actId="1076"/>
          <ac:spMkLst>
            <pc:docMk/>
            <pc:sldMk cId="0" sldId="312"/>
            <ac:spMk id="5" creationId="{52E22C8C-5298-2FCA-236A-EC55547D591F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4:30.700" v="104" actId="1076"/>
          <ac:spMkLst>
            <pc:docMk/>
            <pc:sldMk cId="0" sldId="312"/>
            <ac:spMk id="7" creationId="{F695779A-5097-E65B-7685-06DBBC1634B7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5:06.217" v="114" actId="1076"/>
          <ac:spMkLst>
            <pc:docMk/>
            <pc:sldMk cId="0" sldId="312"/>
            <ac:spMk id="9" creationId="{0D56248A-CB07-4259-5C3A-7C6A1CB764A0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5:11.170" v="115" actId="1076"/>
          <ac:spMkLst>
            <pc:docMk/>
            <pc:sldMk cId="0" sldId="312"/>
            <ac:spMk id="11" creationId="{DBFFC332-A326-E7AA-7ECE-1E160DAC4622}"/>
          </ac:spMkLst>
        </pc:spChg>
        <pc:spChg chg="del">
          <ac:chgData name="Sandra Milena Carmona Barrera" userId="S::smcarmona@udemedellin.edu.co::f25cae6f-5c87-46ee-b059-fcc75afba932" providerId="AD" clId="Web-{B39E3D8D-312C-542E-9DE7-36A4D1224336}" dt="2024-04-10T20:34:08.246" v="96"/>
          <ac:spMkLst>
            <pc:docMk/>
            <pc:sldMk cId="0" sldId="312"/>
            <ac:spMk id="775" creationId="{00000000-0000-0000-0000-000000000000}"/>
          </ac:spMkLst>
        </pc:spChg>
      </pc:sldChg>
      <pc:sldChg chg="addSp delSp modSp ord">
        <pc:chgData name="Sandra Milena Carmona Barrera" userId="S::smcarmona@udemedellin.edu.co::f25cae6f-5c87-46ee-b059-fcc75afba932" providerId="AD" clId="Web-{B39E3D8D-312C-542E-9DE7-36A4D1224336}" dt="2024-04-10T20:33:38.636" v="95"/>
        <pc:sldMkLst>
          <pc:docMk/>
          <pc:sldMk cId="0" sldId="314"/>
        </pc:sldMkLst>
        <pc:spChg chg="add mod">
          <ac:chgData name="Sandra Milena Carmona Barrera" userId="S::smcarmona@udemedellin.edu.co::f25cae6f-5c87-46ee-b059-fcc75afba932" providerId="AD" clId="Web-{B39E3D8D-312C-542E-9DE7-36A4D1224336}" dt="2024-04-10T20:33:20.776" v="93"/>
          <ac:spMkLst>
            <pc:docMk/>
            <pc:sldMk cId="0" sldId="314"/>
            <ac:spMk id="2" creationId="{DBD82D35-B5AD-A43A-65E9-6DD59220A830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3:31.902" v="94"/>
          <ac:spMkLst>
            <pc:docMk/>
            <pc:sldMk cId="0" sldId="314"/>
            <ac:spMk id="3" creationId="{81CAE8E8-F49F-BF52-B70A-EDE398D76405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3:38.636" v="95"/>
          <ac:spMkLst>
            <pc:docMk/>
            <pc:sldMk cId="0" sldId="314"/>
            <ac:spMk id="4" creationId="{010536B8-A8F6-3529-F620-71320237B717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3:13.042" v="92"/>
          <ac:spMkLst>
            <pc:docMk/>
            <pc:sldMk cId="0" sldId="314"/>
            <ac:spMk id="5" creationId="{D65B894F-1358-D22A-FB1B-82C4FC4F048B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3:05.338" v="91"/>
          <ac:spMkLst>
            <pc:docMk/>
            <pc:sldMk cId="0" sldId="314"/>
            <ac:spMk id="6" creationId="{F2DD3344-01EB-9E2E-7816-7D6FC498B5A3}"/>
          </ac:spMkLst>
        </pc:spChg>
        <pc:spChg chg="del">
          <ac:chgData name="Sandra Milena Carmona Barrera" userId="S::smcarmona@udemedellin.edu.co::f25cae6f-5c87-46ee-b059-fcc75afba932" providerId="AD" clId="Web-{B39E3D8D-312C-542E-9DE7-36A4D1224336}" dt="2024-04-10T20:29:30.894" v="46"/>
          <ac:spMkLst>
            <pc:docMk/>
            <pc:sldMk cId="0" sldId="314"/>
            <ac:spMk id="793" creationId="{00000000-0000-0000-0000-000000000000}"/>
          </ac:spMkLst>
        </pc:spChg>
        <pc:picChg chg="mod">
          <ac:chgData name="Sandra Milena Carmona Barrera" userId="S::smcarmona@udemedellin.edu.co::f25cae6f-5c87-46ee-b059-fcc75afba932" providerId="AD" clId="Web-{B39E3D8D-312C-542E-9DE7-36A4D1224336}" dt="2024-04-10T20:29:37.222" v="47" actId="1076"/>
          <ac:picMkLst>
            <pc:docMk/>
            <pc:sldMk cId="0" sldId="314"/>
            <ac:picMk id="794" creationId="{00000000-0000-0000-0000-000000000000}"/>
          </ac:picMkLst>
        </pc:picChg>
      </pc:sldChg>
      <pc:sldChg chg="ord">
        <pc:chgData name="Sandra Milena Carmona Barrera" userId="S::smcarmona@udemedellin.edu.co::f25cae6f-5c87-46ee-b059-fcc75afba932" providerId="AD" clId="Web-{B39E3D8D-312C-542E-9DE7-36A4D1224336}" dt="2024-04-10T20:29:12.768" v="45"/>
        <pc:sldMkLst>
          <pc:docMk/>
          <pc:sldMk cId="0" sldId="315"/>
        </pc:sldMkLst>
      </pc:sldChg>
      <pc:sldChg chg="addSp delSp modSp">
        <pc:chgData name="Sandra Milena Carmona Barrera" userId="S::smcarmona@udemedellin.edu.co::f25cae6f-5c87-46ee-b059-fcc75afba932" providerId="AD" clId="Web-{B39E3D8D-312C-542E-9DE7-36A4D1224336}" dt="2024-04-10T20:36:57.830" v="132" actId="1076"/>
        <pc:sldMkLst>
          <pc:docMk/>
          <pc:sldMk cId="0" sldId="316"/>
        </pc:sldMkLst>
        <pc:spChg chg="add mod">
          <ac:chgData name="Sandra Milena Carmona Barrera" userId="S::smcarmona@udemedellin.edu.co::f25cae6f-5c87-46ee-b059-fcc75afba932" providerId="AD" clId="Web-{B39E3D8D-312C-542E-9DE7-36A4D1224336}" dt="2024-04-10T20:36:57.830" v="132" actId="1076"/>
          <ac:spMkLst>
            <pc:docMk/>
            <pc:sldMk cId="0" sldId="316"/>
            <ac:spMk id="3" creationId="{0057E3C5-EE63-90FC-C727-3C55DCE25642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6:40.829" v="126" actId="1076"/>
          <ac:spMkLst>
            <pc:docMk/>
            <pc:sldMk cId="0" sldId="316"/>
            <ac:spMk id="5" creationId="{5FECED87-DF7D-C8FE-9E28-C1B0D9B332A6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6:40.845" v="127" actId="1076"/>
          <ac:spMkLst>
            <pc:docMk/>
            <pc:sldMk cId="0" sldId="316"/>
            <ac:spMk id="7" creationId="{810A776E-8C23-482D-A9FF-71AD90D0685C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6:52.830" v="131" actId="1076"/>
          <ac:spMkLst>
            <pc:docMk/>
            <pc:sldMk cId="0" sldId="316"/>
            <ac:spMk id="9" creationId="{85252FB5-A63B-2FF5-AE3A-A374ED7C6EE2}"/>
          </ac:spMkLst>
        </pc:spChg>
        <pc:spChg chg="add mod">
          <ac:chgData name="Sandra Milena Carmona Barrera" userId="S::smcarmona@udemedellin.edu.co::f25cae6f-5c87-46ee-b059-fcc75afba932" providerId="AD" clId="Web-{B39E3D8D-312C-542E-9DE7-36A4D1224336}" dt="2024-04-10T20:36:40.845" v="128" actId="1076"/>
          <ac:spMkLst>
            <pc:docMk/>
            <pc:sldMk cId="0" sldId="316"/>
            <ac:spMk id="11" creationId="{BD2ADC33-3C6C-FAA8-51D1-8168299B7E4A}"/>
          </ac:spMkLst>
        </pc:spChg>
        <pc:spChg chg="del">
          <ac:chgData name="Sandra Milena Carmona Barrera" userId="S::smcarmona@udemedellin.edu.co::f25cae6f-5c87-46ee-b059-fcc75afba932" providerId="AD" clId="Web-{B39E3D8D-312C-542E-9DE7-36A4D1224336}" dt="2024-04-10T20:35:42.593" v="116"/>
          <ac:spMkLst>
            <pc:docMk/>
            <pc:sldMk cId="0" sldId="316"/>
            <ac:spMk id="812" creationId="{00000000-0000-0000-0000-000000000000}"/>
          </ac:spMkLst>
        </pc:spChg>
      </pc:sldChg>
      <pc:sldChg chg="addSp delSp modSp">
        <pc:chgData name="Sandra Milena Carmona Barrera" userId="S::smcarmona@udemedellin.edu.co::f25cae6f-5c87-46ee-b059-fcc75afba932" providerId="AD" clId="Web-{B39E3D8D-312C-542E-9DE7-36A4D1224336}" dt="2024-04-10T20:39:43.898" v="148" actId="14100"/>
        <pc:sldMkLst>
          <pc:docMk/>
          <pc:sldMk cId="4108214319" sldId="320"/>
        </pc:sldMkLst>
        <pc:spChg chg="add del">
          <ac:chgData name="Sandra Milena Carmona Barrera" userId="S::smcarmona@udemedellin.edu.co::f25cae6f-5c87-46ee-b059-fcc75afba932" providerId="AD" clId="Web-{B39E3D8D-312C-542E-9DE7-36A4D1224336}" dt="2024-04-10T20:39:23.350" v="141"/>
          <ac:spMkLst>
            <pc:docMk/>
            <pc:sldMk cId="4108214319" sldId="320"/>
            <ac:spMk id="3" creationId="{B1DE86E0-D40D-A5DF-3353-37335B3E6935}"/>
          </ac:spMkLst>
        </pc:spChg>
        <pc:spChg chg="add del">
          <ac:chgData name="Sandra Milena Carmona Barrera" userId="S::smcarmona@udemedellin.edu.co::f25cae6f-5c87-46ee-b059-fcc75afba932" providerId="AD" clId="Web-{B39E3D8D-312C-542E-9DE7-36A4D1224336}" dt="2024-04-10T20:39:26.053" v="142"/>
          <ac:spMkLst>
            <pc:docMk/>
            <pc:sldMk cId="4108214319" sldId="320"/>
            <ac:spMk id="5" creationId="{F95A47F7-F6C8-DC29-CE63-E26E041832CC}"/>
          </ac:spMkLst>
        </pc:spChg>
        <pc:spChg chg="add del">
          <ac:chgData name="Sandra Milena Carmona Barrera" userId="S::smcarmona@udemedellin.edu.co::f25cae6f-5c87-46ee-b059-fcc75afba932" providerId="AD" clId="Web-{B39E3D8D-312C-542E-9DE7-36A4D1224336}" dt="2024-04-10T20:39:32.319" v="145"/>
          <ac:spMkLst>
            <pc:docMk/>
            <pc:sldMk cId="4108214319" sldId="320"/>
            <ac:spMk id="7" creationId="{A7C611D8-330C-85A1-4C65-36128F8812CB}"/>
          </ac:spMkLst>
        </pc:spChg>
        <pc:spChg chg="add del">
          <ac:chgData name="Sandra Milena Carmona Barrera" userId="S::smcarmona@udemedellin.edu.co::f25cae6f-5c87-46ee-b059-fcc75afba932" providerId="AD" clId="Web-{B39E3D8D-312C-542E-9DE7-36A4D1224336}" dt="2024-04-10T20:39:28.444" v="143"/>
          <ac:spMkLst>
            <pc:docMk/>
            <pc:sldMk cId="4108214319" sldId="320"/>
            <ac:spMk id="9" creationId="{5200805B-EF0F-13B8-E1AA-4479877D4F20}"/>
          </ac:spMkLst>
        </pc:spChg>
        <pc:spChg chg="add del">
          <ac:chgData name="Sandra Milena Carmona Barrera" userId="S::smcarmona@udemedellin.edu.co::f25cae6f-5c87-46ee-b059-fcc75afba932" providerId="AD" clId="Web-{B39E3D8D-312C-542E-9DE7-36A4D1224336}" dt="2024-04-10T20:39:30.553" v="144"/>
          <ac:spMkLst>
            <pc:docMk/>
            <pc:sldMk cId="4108214319" sldId="320"/>
            <ac:spMk id="11" creationId="{61C6AC87-8453-83AD-1D1C-86F60B33E90C}"/>
          </ac:spMkLst>
        </pc:spChg>
        <pc:spChg chg="del">
          <ac:chgData name="Sandra Milena Carmona Barrera" userId="S::smcarmona@udemedellin.edu.co::f25cae6f-5c87-46ee-b059-fcc75afba932" providerId="AD" clId="Web-{B39E3D8D-312C-542E-9DE7-36A4D1224336}" dt="2024-04-10T20:37:13.737" v="133"/>
          <ac:spMkLst>
            <pc:docMk/>
            <pc:sldMk cId="4108214319" sldId="320"/>
            <ac:spMk id="82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B39E3D8D-312C-542E-9DE7-36A4D1224336}" dt="2024-04-10T20:37:16.721" v="134"/>
          <ac:spMkLst>
            <pc:docMk/>
            <pc:sldMk cId="4108214319" sldId="320"/>
            <ac:spMk id="822" creationId="{00000000-0000-0000-0000-000000000000}"/>
          </ac:spMkLst>
        </pc:spChg>
        <pc:picChg chg="add mod">
          <ac:chgData name="Sandra Milena Carmona Barrera" userId="S::smcarmona@udemedellin.edu.co::f25cae6f-5c87-46ee-b059-fcc75afba932" providerId="AD" clId="Web-{B39E3D8D-312C-542E-9DE7-36A4D1224336}" dt="2024-04-10T20:39:43.898" v="148" actId="14100"/>
          <ac:picMkLst>
            <pc:docMk/>
            <pc:sldMk cId="4108214319" sldId="320"/>
            <ac:picMk id="12" creationId="{A686B7A2-0488-7F5D-8FCA-8AAF480DF66C}"/>
          </ac:picMkLst>
        </pc:picChg>
      </pc:sldChg>
      <pc:sldChg chg="addSp modSp">
        <pc:chgData name="Sandra Milena Carmona Barrera" userId="S::smcarmona@udemedellin.edu.co::f25cae6f-5c87-46ee-b059-fcc75afba932" providerId="AD" clId="Web-{B39E3D8D-312C-542E-9DE7-36A4D1224336}" dt="2024-04-10T20:40:50.118" v="153" actId="14100"/>
        <pc:sldMkLst>
          <pc:docMk/>
          <pc:sldMk cId="1564096178" sldId="321"/>
        </pc:sldMkLst>
        <pc:picChg chg="add mod">
          <ac:chgData name="Sandra Milena Carmona Barrera" userId="S::smcarmona@udemedellin.edu.co::f25cae6f-5c87-46ee-b059-fcc75afba932" providerId="AD" clId="Web-{B39E3D8D-312C-542E-9DE7-36A4D1224336}" dt="2024-04-10T20:40:50.118" v="153" actId="14100"/>
          <ac:picMkLst>
            <pc:docMk/>
            <pc:sldMk cId="1564096178" sldId="321"/>
            <ac:picMk id="2" creationId="{CBE00584-F11B-237F-FBB0-CDD5C367E8E0}"/>
          </ac:picMkLst>
        </pc:picChg>
      </pc:sldChg>
      <pc:sldChg chg="new del">
        <pc:chgData name="Sandra Milena Carmona Barrera" userId="S::smcarmona@udemedellin.edu.co::f25cae6f-5c87-46ee-b059-fcc75afba932" providerId="AD" clId="Web-{B39E3D8D-312C-542E-9DE7-36A4D1224336}" dt="2024-04-10T20:02:03.796" v="1"/>
        <pc:sldMkLst>
          <pc:docMk/>
          <pc:sldMk cId="242144440" sldId="324"/>
        </pc:sldMkLst>
      </pc:sldChg>
      <pc:sldChg chg="delSp modSp add replId">
        <pc:chgData name="Sandra Milena Carmona Barrera" userId="S::smcarmona@udemedellin.edu.co::f25cae6f-5c87-46ee-b059-fcc75afba932" providerId="AD" clId="Web-{B39E3D8D-312C-542E-9DE7-36A4D1224336}" dt="2024-04-10T20:04:01.206" v="43" actId="20577"/>
        <pc:sldMkLst>
          <pc:docMk/>
          <pc:sldMk cId="3463207815" sldId="324"/>
        </pc:sldMkLst>
        <pc:spChg chg="mod">
          <ac:chgData name="Sandra Milena Carmona Barrera" userId="S::smcarmona@udemedellin.edu.co::f25cae6f-5c87-46ee-b059-fcc75afba932" providerId="AD" clId="Web-{B39E3D8D-312C-542E-9DE7-36A4D1224336}" dt="2024-04-10T20:02:57.329" v="7" actId="20577"/>
          <ac:spMkLst>
            <pc:docMk/>
            <pc:sldMk cId="3463207815" sldId="324"/>
            <ac:spMk id="2" creationId="{7AA3AA57-A739-E7A0-1267-542552355916}"/>
          </ac:spMkLst>
        </pc:spChg>
        <pc:spChg chg="mod">
          <ac:chgData name="Sandra Milena Carmona Barrera" userId="S::smcarmona@udemedellin.edu.co::f25cae6f-5c87-46ee-b059-fcc75afba932" providerId="AD" clId="Web-{B39E3D8D-312C-542E-9DE7-36A4D1224336}" dt="2024-04-10T20:04:01.206" v="43" actId="20577"/>
          <ac:spMkLst>
            <pc:docMk/>
            <pc:sldMk cId="3463207815" sldId="324"/>
            <ac:spMk id="3" creationId="{6722E91D-5C47-07F5-73EF-2418302F3E0F}"/>
          </ac:spMkLst>
        </pc:spChg>
        <pc:graphicFrameChg chg="del mod modGraphic">
          <ac:chgData name="Sandra Milena Carmona Barrera" userId="S::smcarmona@udemedellin.edu.co::f25cae6f-5c87-46ee-b059-fcc75afba932" providerId="AD" clId="Web-{B39E3D8D-312C-542E-9DE7-36A4D1224336}" dt="2024-04-10T20:02:51.906" v="5"/>
          <ac:graphicFrameMkLst>
            <pc:docMk/>
            <pc:sldMk cId="3463207815" sldId="324"/>
            <ac:graphicFrameMk id="4" creationId="{F5B6C21A-6C94-320C-8007-404FD693C66F}"/>
          </ac:graphicFrameMkLst>
        </pc:graphicFrameChg>
      </pc:sldChg>
    </pc:docChg>
  </pc:docChgLst>
  <pc:docChgLst>
    <pc:chgData name="Sandra Milena Carmona Barrera" userId="S::smcarmona@udemedellin.edu.co::f25cae6f-5c87-46ee-b059-fcc75afba932" providerId="AD" clId="Web-{93D6F6DF-12B7-9C05-1685-0799699BEACE}"/>
    <pc:docChg chg="addSld delSld modSld sldOrd">
      <pc:chgData name="Sandra Milena Carmona Barrera" userId="S::smcarmona@udemedellin.edu.co::f25cae6f-5c87-46ee-b059-fcc75afba932" providerId="AD" clId="Web-{93D6F6DF-12B7-9C05-1685-0799699BEACE}" dt="2024-04-18T03:56:10.406" v="332" actId="20577"/>
      <pc:docMkLst>
        <pc:docMk/>
      </pc:docMkLst>
      <pc:sldChg chg="add del">
        <pc:chgData name="Sandra Milena Carmona Barrera" userId="S::smcarmona@udemedellin.edu.co::f25cae6f-5c87-46ee-b059-fcc75afba932" providerId="AD" clId="Web-{93D6F6DF-12B7-9C05-1685-0799699BEACE}" dt="2024-04-16T19:32:38.428" v="166"/>
        <pc:sldMkLst>
          <pc:docMk/>
          <pc:sldMk cId="0" sldId="281"/>
        </pc:sldMkLst>
      </pc:sldChg>
      <pc:sldChg chg="add del">
        <pc:chgData name="Sandra Milena Carmona Barrera" userId="S::smcarmona@udemedellin.edu.co::f25cae6f-5c87-46ee-b059-fcc75afba932" providerId="AD" clId="Web-{93D6F6DF-12B7-9C05-1685-0799699BEACE}" dt="2024-04-16T19:32:38.428" v="165"/>
        <pc:sldMkLst>
          <pc:docMk/>
          <pc:sldMk cId="0" sldId="282"/>
        </pc:sldMkLst>
      </pc:sldChg>
      <pc:sldChg chg="modSp ord">
        <pc:chgData name="Sandra Milena Carmona Barrera" userId="S::smcarmona@udemedellin.edu.co::f25cae6f-5c87-46ee-b059-fcc75afba932" providerId="AD" clId="Web-{93D6F6DF-12B7-9C05-1685-0799699BEACE}" dt="2024-04-18T03:53:04.807" v="329"/>
        <pc:sldMkLst>
          <pc:docMk/>
          <pc:sldMk cId="1680040950" sldId="323"/>
        </pc:sldMkLst>
        <pc:spChg chg="mod">
          <ac:chgData name="Sandra Milena Carmona Barrera" userId="S::smcarmona@udemedellin.edu.co::f25cae6f-5c87-46ee-b059-fcc75afba932" providerId="AD" clId="Web-{93D6F6DF-12B7-9C05-1685-0799699BEACE}" dt="2024-04-16T16:36:34.693" v="56" actId="20577"/>
          <ac:spMkLst>
            <pc:docMk/>
            <pc:sldMk cId="1680040950" sldId="323"/>
            <ac:spMk id="3" creationId="{6722E91D-5C47-07F5-73EF-2418302F3E0F}"/>
          </ac:spMkLst>
        </pc:spChg>
        <pc:graphicFrameChg chg="mod modGraphic">
          <ac:chgData name="Sandra Milena Carmona Barrera" userId="S::smcarmona@udemedellin.edu.co::f25cae6f-5c87-46ee-b059-fcc75afba932" providerId="AD" clId="Web-{93D6F6DF-12B7-9C05-1685-0799699BEACE}" dt="2024-04-18T03:52:44.319" v="328"/>
          <ac:graphicFrameMkLst>
            <pc:docMk/>
            <pc:sldMk cId="1680040950" sldId="323"/>
            <ac:graphicFrameMk id="4" creationId="{F5B6C21A-6C94-320C-8007-404FD693C66F}"/>
          </ac:graphicFrameMkLst>
        </pc:graphicFrameChg>
      </pc:sldChg>
      <pc:sldChg chg="modSp">
        <pc:chgData name="Sandra Milena Carmona Barrera" userId="S::smcarmona@udemedellin.edu.co::f25cae6f-5c87-46ee-b059-fcc75afba932" providerId="AD" clId="Web-{93D6F6DF-12B7-9C05-1685-0799699BEACE}" dt="2024-04-18T03:56:10.406" v="332" actId="20577"/>
        <pc:sldMkLst>
          <pc:docMk/>
          <pc:sldMk cId="3463207815" sldId="324"/>
        </pc:sldMkLst>
        <pc:spChg chg="mod">
          <ac:chgData name="Sandra Milena Carmona Barrera" userId="S::smcarmona@udemedellin.edu.co::f25cae6f-5c87-46ee-b059-fcc75afba932" providerId="AD" clId="Web-{93D6F6DF-12B7-9C05-1685-0799699BEACE}" dt="2024-04-18T03:56:10.406" v="332" actId="20577"/>
          <ac:spMkLst>
            <pc:docMk/>
            <pc:sldMk cId="3463207815" sldId="324"/>
            <ac:spMk id="3" creationId="{6722E91D-5C47-07F5-73EF-2418302F3E0F}"/>
          </ac:spMkLst>
        </pc:spChg>
      </pc:sldChg>
      <pc:sldChg chg="add replId">
        <pc:chgData name="Sandra Milena Carmona Barrera" userId="S::smcarmona@udemedellin.edu.co::f25cae6f-5c87-46ee-b059-fcc75afba932" providerId="AD" clId="Web-{93D6F6DF-12B7-9C05-1685-0799699BEACE}" dt="2024-04-16T15:34:15.523" v="29"/>
        <pc:sldMkLst>
          <pc:docMk/>
          <pc:sldMk cId="1172844102" sldId="325"/>
        </pc:sldMkLst>
      </pc:sldChg>
      <pc:sldChg chg="modSp add replId">
        <pc:chgData name="Sandra Milena Carmona Barrera" userId="S::smcarmona@udemedellin.edu.co::f25cae6f-5c87-46ee-b059-fcc75afba932" providerId="AD" clId="Web-{93D6F6DF-12B7-9C05-1685-0799699BEACE}" dt="2024-04-16T15:50:15.883" v="48" actId="20577"/>
        <pc:sldMkLst>
          <pc:docMk/>
          <pc:sldMk cId="494406630" sldId="326"/>
        </pc:sldMkLst>
        <pc:spChg chg="mod">
          <ac:chgData name="Sandra Milena Carmona Barrera" userId="S::smcarmona@udemedellin.edu.co::f25cae6f-5c87-46ee-b059-fcc75afba932" providerId="AD" clId="Web-{93D6F6DF-12B7-9C05-1685-0799699BEACE}" dt="2024-04-16T15:50:15.883" v="48" actId="20577"/>
          <ac:spMkLst>
            <pc:docMk/>
            <pc:sldMk cId="494406630" sldId="326"/>
            <ac:spMk id="765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93D6F6DF-12B7-9C05-1685-0799699BEACE}" dt="2024-04-16T15:49:59.445" v="44" actId="1076"/>
          <ac:spMkLst>
            <pc:docMk/>
            <pc:sldMk cId="494406630" sldId="326"/>
            <ac:spMk id="766" creationId="{00000000-0000-0000-0000-000000000000}"/>
          </ac:spMkLst>
        </pc:spChg>
      </pc:sldChg>
      <pc:sldChg chg="modSp add replId">
        <pc:chgData name="Sandra Milena Carmona Barrera" userId="S::smcarmona@udemedellin.edu.co::f25cae6f-5c87-46ee-b059-fcc75afba932" providerId="AD" clId="Web-{93D6F6DF-12B7-9C05-1685-0799699BEACE}" dt="2024-04-16T15:51:07.978" v="51" actId="20577"/>
        <pc:sldMkLst>
          <pc:docMk/>
          <pc:sldMk cId="2886721204" sldId="327"/>
        </pc:sldMkLst>
        <pc:spChg chg="mod">
          <ac:chgData name="Sandra Milena Carmona Barrera" userId="S::smcarmona@udemedellin.edu.co::f25cae6f-5c87-46ee-b059-fcc75afba932" providerId="AD" clId="Web-{93D6F6DF-12B7-9C05-1685-0799699BEACE}" dt="2024-04-16T15:51:07.978" v="51" actId="20577"/>
          <ac:spMkLst>
            <pc:docMk/>
            <pc:sldMk cId="2886721204" sldId="327"/>
            <ac:spMk id="765" creationId="{00000000-0000-0000-0000-000000000000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93D6F6DF-12B7-9C05-1685-0799699BEACE}" dt="2024-04-16T22:18:42.351" v="226" actId="1076"/>
        <pc:sldMkLst>
          <pc:docMk/>
          <pc:sldMk cId="4242047418" sldId="328"/>
        </pc:sldMkLst>
        <pc:spChg chg="add del mod">
          <ac:chgData name="Sandra Milena Carmona Barrera" userId="S::smcarmona@udemedellin.edu.co::f25cae6f-5c87-46ee-b059-fcc75afba932" providerId="AD" clId="Web-{93D6F6DF-12B7-9C05-1685-0799699BEACE}" dt="2024-04-16T22:14:49.829" v="197"/>
          <ac:spMkLst>
            <pc:docMk/>
            <pc:sldMk cId="4242047418" sldId="328"/>
            <ac:spMk id="3" creationId="{E6A56699-42FD-9E28-F064-F3D29E5E6833}"/>
          </ac:spMkLst>
        </pc:spChg>
        <pc:spChg chg="del">
          <ac:chgData name="Sandra Milena Carmona Barrera" userId="S::smcarmona@udemedellin.edu.co::f25cae6f-5c87-46ee-b059-fcc75afba932" providerId="AD" clId="Web-{93D6F6DF-12B7-9C05-1685-0799699BEACE}" dt="2024-04-16T19:25:59.728" v="161"/>
          <ac:spMkLst>
            <pc:docMk/>
            <pc:sldMk cId="4242047418" sldId="328"/>
            <ac:spMk id="245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93D6F6DF-12B7-9C05-1685-0799699BEACE}" dt="2024-04-16T19:25:58.337" v="160" actId="20577"/>
          <ac:spMkLst>
            <pc:docMk/>
            <pc:sldMk cId="4242047418" sldId="328"/>
            <ac:spMk id="246" creationId="{00000000-0000-0000-0000-000000000000}"/>
          </ac:spMkLst>
        </pc:spChg>
        <pc:picChg chg="add mod">
          <ac:chgData name="Sandra Milena Carmona Barrera" userId="S::smcarmona@udemedellin.edu.co::f25cae6f-5c87-46ee-b059-fcc75afba932" providerId="AD" clId="Web-{93D6F6DF-12B7-9C05-1685-0799699BEACE}" dt="2024-04-16T22:18:30.850" v="222" actId="1076"/>
          <ac:picMkLst>
            <pc:docMk/>
            <pc:sldMk cId="4242047418" sldId="328"/>
            <ac:picMk id="2" creationId="{B32A31D2-FE97-ED8D-F334-3E2F6B8058F4}"/>
          </ac:picMkLst>
        </pc:picChg>
        <pc:picChg chg="add mod">
          <ac:chgData name="Sandra Milena Carmona Barrera" userId="S::smcarmona@udemedellin.edu.co::f25cae6f-5c87-46ee-b059-fcc75afba932" providerId="AD" clId="Web-{93D6F6DF-12B7-9C05-1685-0799699BEACE}" dt="2024-04-16T22:18:36.601" v="224" actId="1076"/>
          <ac:picMkLst>
            <pc:docMk/>
            <pc:sldMk cId="4242047418" sldId="328"/>
            <ac:picMk id="4" creationId="{0296C129-6EEB-779D-0FE0-351971A0D8C6}"/>
          </ac:picMkLst>
        </pc:picChg>
        <pc:picChg chg="add mod">
          <ac:chgData name="Sandra Milena Carmona Barrera" userId="S::smcarmona@udemedellin.edu.co::f25cae6f-5c87-46ee-b059-fcc75afba932" providerId="AD" clId="Web-{93D6F6DF-12B7-9C05-1685-0799699BEACE}" dt="2024-04-16T22:18:42.351" v="226" actId="1076"/>
          <ac:picMkLst>
            <pc:docMk/>
            <pc:sldMk cId="4242047418" sldId="328"/>
            <ac:picMk id="5" creationId="{75239F5D-3184-F322-C98D-0F0E2DB62446}"/>
          </ac:picMkLst>
        </pc:picChg>
        <pc:picChg chg="del">
          <ac:chgData name="Sandra Milena Carmona Barrera" userId="S::smcarmona@udemedellin.edu.co::f25cae6f-5c87-46ee-b059-fcc75afba932" providerId="AD" clId="Web-{93D6F6DF-12B7-9C05-1685-0799699BEACE}" dt="2024-04-16T19:26:01.416" v="162"/>
          <ac:picMkLst>
            <pc:docMk/>
            <pc:sldMk cId="4242047418" sldId="328"/>
            <ac:picMk id="244" creationId="{00000000-0000-0000-0000-000000000000}"/>
          </ac:picMkLst>
        </pc:picChg>
      </pc:sldChg>
      <pc:sldChg chg="addSp delSp modSp add ord replId">
        <pc:chgData name="Sandra Milena Carmona Barrera" userId="S::smcarmona@udemedellin.edu.co::f25cae6f-5c87-46ee-b059-fcc75afba932" providerId="AD" clId="Web-{93D6F6DF-12B7-9C05-1685-0799699BEACE}" dt="2024-04-18T03:49:14.688" v="228"/>
        <pc:sldMkLst>
          <pc:docMk/>
          <pc:sldMk cId="3156466725" sldId="329"/>
        </pc:sldMkLst>
        <pc:spChg chg="del">
          <ac:chgData name="Sandra Milena Carmona Barrera" userId="S::smcarmona@udemedellin.edu.co::f25cae6f-5c87-46ee-b059-fcc75afba932" providerId="AD" clId="Web-{93D6F6DF-12B7-9C05-1685-0799699BEACE}" dt="2024-04-16T22:09:20.367" v="168"/>
          <ac:spMkLst>
            <pc:docMk/>
            <pc:sldMk cId="3156466725" sldId="329"/>
            <ac:spMk id="3" creationId="{E6A56699-42FD-9E28-F064-F3D29E5E6833}"/>
          </ac:spMkLst>
        </pc:spChg>
        <pc:spChg chg="mod">
          <ac:chgData name="Sandra Milena Carmona Barrera" userId="S::smcarmona@udemedellin.edu.co::f25cae6f-5c87-46ee-b059-fcc75afba932" providerId="AD" clId="Web-{93D6F6DF-12B7-9C05-1685-0799699BEACE}" dt="2024-04-16T22:09:44.415" v="183" actId="20577"/>
          <ac:spMkLst>
            <pc:docMk/>
            <pc:sldMk cId="3156466725" sldId="329"/>
            <ac:spMk id="246" creationId="{00000000-0000-0000-0000-000000000000}"/>
          </ac:spMkLst>
        </pc:spChg>
        <pc:picChg chg="add mod">
          <ac:chgData name="Sandra Milena Carmona Barrera" userId="S::smcarmona@udemedellin.edu.co::f25cae6f-5c87-46ee-b059-fcc75afba932" providerId="AD" clId="Web-{93D6F6DF-12B7-9C05-1685-0799699BEACE}" dt="2024-04-16T22:09:31.493" v="171" actId="1076"/>
          <ac:picMkLst>
            <pc:docMk/>
            <pc:sldMk cId="3156466725" sldId="329"/>
            <ac:picMk id="2" creationId="{AC822AF8-25CA-AEDB-8EB9-A80AB996228F}"/>
          </ac:picMkLst>
        </pc:picChg>
      </pc:sldChg>
      <pc:sldChg chg="addSp delSp modSp add ord replId">
        <pc:chgData name="Sandra Milena Carmona Barrera" userId="S::smcarmona@udemedellin.edu.co::f25cae6f-5c87-46ee-b059-fcc75afba932" providerId="AD" clId="Web-{93D6F6DF-12B7-9C05-1685-0799699BEACE}" dt="2024-04-18T02:33:37.273" v="227"/>
        <pc:sldMkLst>
          <pc:docMk/>
          <pc:sldMk cId="1374096496" sldId="330"/>
        </pc:sldMkLst>
        <pc:spChg chg="mod">
          <ac:chgData name="Sandra Milena Carmona Barrera" userId="S::smcarmona@udemedellin.edu.co::f25cae6f-5c87-46ee-b059-fcc75afba932" providerId="AD" clId="Web-{93D6F6DF-12B7-9C05-1685-0799699BEACE}" dt="2024-04-16T22:12:37.826" v="193" actId="20577"/>
          <ac:spMkLst>
            <pc:docMk/>
            <pc:sldMk cId="1374096496" sldId="330"/>
            <ac:spMk id="246" creationId="{00000000-0000-0000-0000-000000000000}"/>
          </ac:spMkLst>
        </pc:spChg>
        <pc:picChg chg="del">
          <ac:chgData name="Sandra Milena Carmona Barrera" userId="S::smcarmona@udemedellin.edu.co::f25cae6f-5c87-46ee-b059-fcc75afba932" providerId="AD" clId="Web-{93D6F6DF-12B7-9C05-1685-0799699BEACE}" dt="2024-04-16T22:09:54.915" v="187"/>
          <ac:picMkLst>
            <pc:docMk/>
            <pc:sldMk cId="1374096496" sldId="330"/>
            <ac:picMk id="2" creationId="{AC822AF8-25CA-AEDB-8EB9-A80AB996228F}"/>
          </ac:picMkLst>
        </pc:picChg>
        <pc:picChg chg="add mod">
          <ac:chgData name="Sandra Milena Carmona Barrera" userId="S::smcarmona@udemedellin.edu.co::f25cae6f-5c87-46ee-b059-fcc75afba932" providerId="AD" clId="Web-{93D6F6DF-12B7-9C05-1685-0799699BEACE}" dt="2024-04-16T22:12:46.091" v="195" actId="1076"/>
          <ac:picMkLst>
            <pc:docMk/>
            <pc:sldMk cId="1374096496" sldId="330"/>
            <ac:picMk id="3" creationId="{86C47F4F-8763-B4FB-EBF6-08220EB08D7D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93D6F6DF-12B7-9C05-1685-0799699BEACE}" dt="2024-04-16T22:16:43.285" v="210" actId="14100"/>
        <pc:sldMkLst>
          <pc:docMk/>
          <pc:sldMk cId="2339046501" sldId="331"/>
        </pc:sldMkLst>
        <pc:picChg chg="del">
          <ac:chgData name="Sandra Milena Carmona Barrera" userId="S::smcarmona@udemedellin.edu.co::f25cae6f-5c87-46ee-b059-fcc75afba932" providerId="AD" clId="Web-{93D6F6DF-12B7-9C05-1685-0799699BEACE}" dt="2024-04-16T22:16:18.347" v="204"/>
          <ac:picMkLst>
            <pc:docMk/>
            <pc:sldMk cId="2339046501" sldId="331"/>
            <ac:picMk id="2" creationId="{B32A31D2-FE97-ED8D-F334-3E2F6B8058F4}"/>
          </ac:picMkLst>
        </pc:picChg>
        <pc:picChg chg="add mod">
          <ac:chgData name="Sandra Milena Carmona Barrera" userId="S::smcarmona@udemedellin.edu.co::f25cae6f-5c87-46ee-b059-fcc75afba932" providerId="AD" clId="Web-{93D6F6DF-12B7-9C05-1685-0799699BEACE}" dt="2024-04-16T22:16:43.285" v="210" actId="14100"/>
          <ac:picMkLst>
            <pc:docMk/>
            <pc:sldMk cId="2339046501" sldId="331"/>
            <ac:picMk id="3" creationId="{F0829AF4-118F-A462-967D-C46F4CB84B81}"/>
          </ac:picMkLst>
        </pc:picChg>
        <pc:picChg chg="del">
          <ac:chgData name="Sandra Milena Carmona Barrera" userId="S::smcarmona@udemedellin.edu.co::f25cae6f-5c87-46ee-b059-fcc75afba932" providerId="AD" clId="Web-{93D6F6DF-12B7-9C05-1685-0799699BEACE}" dt="2024-04-16T22:16:20.535" v="205"/>
          <ac:picMkLst>
            <pc:docMk/>
            <pc:sldMk cId="2339046501" sldId="331"/>
            <ac:picMk id="4" creationId="{0296C129-6EEB-779D-0FE0-351971A0D8C6}"/>
          </ac:picMkLst>
        </pc:picChg>
      </pc:sldChg>
    </pc:docChg>
  </pc:docChgLst>
  <pc:docChgLst>
    <pc:chgData name="Sandra Milena Carmona Barrera" userId="S::smcarmona@udemedellin.edu.co::f25cae6f-5c87-46ee-b059-fcc75afba932" providerId="AD" clId="Web-{0CC9817A-44F6-DA0A-F2B4-52B9FDF9F7BD}"/>
    <pc:docChg chg="addSld delSld modSld sldOrd">
      <pc:chgData name="Sandra Milena Carmona Barrera" userId="S::smcarmona@udemedellin.edu.co::f25cae6f-5c87-46ee-b059-fcc75afba932" providerId="AD" clId="Web-{0CC9817A-44F6-DA0A-F2B4-52B9FDF9F7BD}" dt="2024-04-30T01:17:45.776" v="1832" actId="20577"/>
      <pc:docMkLst>
        <pc:docMk/>
      </pc:docMkLst>
      <pc:sldChg chg="modSp">
        <pc:chgData name="Sandra Milena Carmona Barrera" userId="S::smcarmona@udemedellin.edu.co::f25cae6f-5c87-46ee-b059-fcc75afba932" providerId="AD" clId="Web-{0CC9817A-44F6-DA0A-F2B4-52B9FDF9F7BD}" dt="2024-04-29T00:35:36.723" v="176" actId="20577"/>
        <pc:sldMkLst>
          <pc:docMk/>
          <pc:sldMk cId="0" sldId="278"/>
        </pc:sldMkLst>
        <pc:spChg chg="mod">
          <ac:chgData name="Sandra Milena Carmona Barrera" userId="S::smcarmona@udemedellin.edu.co::f25cae6f-5c87-46ee-b059-fcc75afba932" providerId="AD" clId="Web-{0CC9817A-44F6-DA0A-F2B4-52B9FDF9F7BD}" dt="2024-04-29T00:35:36.723" v="176" actId="20577"/>
          <ac:spMkLst>
            <pc:docMk/>
            <pc:sldMk cId="0" sldId="278"/>
            <ac:spMk id="252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0CC9817A-44F6-DA0A-F2B4-52B9FDF9F7BD}" dt="2024-04-29T00:33:26.876" v="22" actId="20577"/>
        <pc:sldMkLst>
          <pc:docMk/>
          <pc:sldMk cId="0" sldId="279"/>
        </pc:sldMkLst>
        <pc:spChg chg="mod">
          <ac:chgData name="Sandra Milena Carmona Barrera" userId="S::smcarmona@udemedellin.edu.co::f25cae6f-5c87-46ee-b059-fcc75afba932" providerId="AD" clId="Web-{0CC9817A-44F6-DA0A-F2B4-52B9FDF9F7BD}" dt="2024-04-29T00:33:26.876" v="22" actId="20577"/>
          <ac:spMkLst>
            <pc:docMk/>
            <pc:sldMk cId="0" sldId="279"/>
            <ac:spMk id="260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0CC9817A-44F6-DA0A-F2B4-52B9FDF9F7BD}" dt="2024-04-30T00:22:06.811" v="1286" actId="20577"/>
        <pc:sldMkLst>
          <pc:docMk/>
          <pc:sldMk cId="0" sldId="283"/>
        </pc:sldMkLst>
        <pc:spChg chg="mod">
          <ac:chgData name="Sandra Milena Carmona Barrera" userId="S::smcarmona@udemedellin.edu.co::f25cae6f-5c87-46ee-b059-fcc75afba932" providerId="AD" clId="Web-{0CC9817A-44F6-DA0A-F2B4-52B9FDF9F7BD}" dt="2024-04-30T00:22:06.811" v="1286" actId="20577"/>
          <ac:spMkLst>
            <pc:docMk/>
            <pc:sldMk cId="0" sldId="283"/>
            <ac:spMk id="29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0CC9817A-44F6-DA0A-F2B4-52B9FDF9F7BD}" dt="2024-04-29T01:23:05.663" v="854" actId="14100"/>
        <pc:sldMkLst>
          <pc:docMk/>
          <pc:sldMk cId="0" sldId="291"/>
        </pc:sldMkLst>
        <pc:spChg chg="mod">
          <ac:chgData name="Sandra Milena Carmona Barrera" userId="S::smcarmona@udemedellin.edu.co::f25cae6f-5c87-46ee-b059-fcc75afba932" providerId="AD" clId="Web-{0CC9817A-44F6-DA0A-F2B4-52B9FDF9F7BD}" dt="2024-04-29T01:23:05.663" v="854" actId="14100"/>
          <ac:spMkLst>
            <pc:docMk/>
            <pc:sldMk cId="0" sldId="291"/>
            <ac:spMk id="42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0CC9817A-44F6-DA0A-F2B4-52B9FDF9F7BD}" dt="2024-04-29T00:42:37.232" v="365" actId="1076"/>
        <pc:sldMkLst>
          <pc:docMk/>
          <pc:sldMk cId="2819555664" sldId="348"/>
        </pc:sldMkLst>
        <pc:spChg chg="mod">
          <ac:chgData name="Sandra Milena Carmona Barrera" userId="S::smcarmona@udemedellin.edu.co::f25cae6f-5c87-46ee-b059-fcc75afba932" providerId="AD" clId="Web-{0CC9817A-44F6-DA0A-F2B4-52B9FDF9F7BD}" dt="2024-04-29T00:42:37.232" v="365" actId="1076"/>
          <ac:spMkLst>
            <pc:docMk/>
            <pc:sldMk cId="2819555664" sldId="348"/>
            <ac:spMk id="4" creationId="{8037C8AC-9D9F-44B4-07EA-6D790DAD16C4}"/>
          </ac:spMkLst>
        </pc:spChg>
      </pc:sldChg>
      <pc:sldChg chg="modSp add ord replId">
        <pc:chgData name="Sandra Milena Carmona Barrera" userId="S::smcarmona@udemedellin.edu.co::f25cae6f-5c87-46ee-b059-fcc75afba932" providerId="AD" clId="Web-{0CC9817A-44F6-DA0A-F2B4-52B9FDF9F7BD}" dt="2024-04-29T23:38:10.857" v="1010"/>
        <pc:sldMkLst>
          <pc:docMk/>
          <pc:sldMk cId="3628678024" sldId="349"/>
        </pc:sldMkLst>
        <pc:spChg chg="mod">
          <ac:chgData name="Sandra Milena Carmona Barrera" userId="S::smcarmona@udemedellin.edu.co::f25cae6f-5c87-46ee-b059-fcc75afba932" providerId="AD" clId="Web-{0CC9817A-44F6-DA0A-F2B4-52B9FDF9F7BD}" dt="2024-04-29T00:41:21.668" v="363" actId="20577"/>
          <ac:spMkLst>
            <pc:docMk/>
            <pc:sldMk cId="3628678024" sldId="349"/>
            <ac:spMk id="260" creationId="{00000000-0000-0000-0000-000000000000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29T00:56:10.329" v="569" actId="20577"/>
        <pc:sldMkLst>
          <pc:docMk/>
          <pc:sldMk cId="2855477146" sldId="350"/>
        </pc:sldMkLst>
        <pc:spChg chg="add del mod">
          <ac:chgData name="Sandra Milena Carmona Barrera" userId="S::smcarmona@udemedellin.edu.co::f25cae6f-5c87-46ee-b059-fcc75afba932" providerId="AD" clId="Web-{0CC9817A-44F6-DA0A-F2B4-52B9FDF9F7BD}" dt="2024-04-29T00:44:16.016" v="399"/>
          <ac:spMkLst>
            <pc:docMk/>
            <pc:sldMk cId="2855477146" sldId="350"/>
            <ac:spMk id="3" creationId="{28122098-B281-AB32-DDE9-02EA0E48E4CB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3:26.390" v="382"/>
          <ac:spMkLst>
            <pc:docMk/>
            <pc:sldMk cId="2855477146" sldId="350"/>
            <ac:spMk id="5" creationId="{014336A9-37AE-FD63-0037-40A15873005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6:10.329" v="569" actId="20577"/>
          <ac:spMkLst>
            <pc:docMk/>
            <pc:sldMk cId="2855477146" sldId="350"/>
            <ac:spMk id="9" creationId="{D097585C-5794-6EF8-7818-FCBC2AF2E221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197" v="495" actId="1076"/>
          <ac:spMkLst>
            <pc:docMk/>
            <pc:sldMk cId="2855477146" sldId="350"/>
            <ac:spMk id="11" creationId="{9B99A967-2A1A-018B-3ACA-154349C2D3AF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197" v="496" actId="1076"/>
          <ac:spMkLst>
            <pc:docMk/>
            <pc:sldMk cId="2855477146" sldId="350"/>
            <ac:spMk id="13" creationId="{AA0FF5FA-87B0-CEA1-46A7-5E8A5F2D0C99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213" v="497" actId="1076"/>
          <ac:spMkLst>
            <pc:docMk/>
            <pc:sldMk cId="2855477146" sldId="350"/>
            <ac:spMk id="15" creationId="{016AB044-CC47-1022-EE55-82FC637A0852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29T00:46:51.254" v="444"/>
          <ac:spMkLst>
            <pc:docMk/>
            <pc:sldMk cId="2855477146" sldId="350"/>
            <ac:spMk id="17" creationId="{AD536466-8B0C-3684-207C-76C455CF359A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3:28.935" v="565" actId="20577"/>
          <ac:spMkLst>
            <pc:docMk/>
            <pc:sldMk cId="2855477146" sldId="350"/>
            <ac:spMk id="19" creationId="{B6635035-3D7A-DA2E-ED11-04D8F68E6B44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229" v="499" actId="1076"/>
          <ac:spMkLst>
            <pc:docMk/>
            <pc:sldMk cId="2855477146" sldId="350"/>
            <ac:spMk id="21" creationId="{79F93C9A-9A31-A5CC-F112-A26410A190DC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229" v="500" actId="1076"/>
          <ac:spMkLst>
            <pc:docMk/>
            <pc:sldMk cId="2855477146" sldId="350"/>
            <ac:spMk id="23" creationId="{48B63355-E849-61ED-F13B-95163CD05387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29T00:46:30.769" v="442"/>
          <ac:spMkLst>
            <pc:docMk/>
            <pc:sldMk cId="2855477146" sldId="350"/>
            <ac:spMk id="35" creationId="{7609CF6D-73FA-D253-A6CF-043A4C123721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40"/>
          <ac:spMkLst>
            <pc:docMk/>
            <pc:sldMk cId="2855477146" sldId="350"/>
            <ac:spMk id="39" creationId="{66B7390A-085E-10ED-DA28-39B1BE5A5994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9"/>
          <ac:spMkLst>
            <pc:docMk/>
            <pc:sldMk cId="2855477146" sldId="350"/>
            <ac:spMk id="41" creationId="{FE7EB147-3505-DF28-C319-C9CC18A6D8F0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8"/>
          <ac:spMkLst>
            <pc:docMk/>
            <pc:sldMk cId="2855477146" sldId="350"/>
            <ac:spMk id="43" creationId="{E6DE9FD4-1709-C6FC-B415-95EB880D8F3E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7"/>
          <ac:spMkLst>
            <pc:docMk/>
            <pc:sldMk cId="2855477146" sldId="350"/>
            <ac:spMk id="45" creationId="{F29AC82B-DC7E-6851-5691-EB0E3BFA779F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6"/>
          <ac:spMkLst>
            <pc:docMk/>
            <pc:sldMk cId="2855477146" sldId="350"/>
            <ac:spMk id="47" creationId="{59139071-B3AC-71FF-6713-8B132B5EE9EE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5"/>
          <ac:spMkLst>
            <pc:docMk/>
            <pc:sldMk cId="2855477146" sldId="350"/>
            <ac:spMk id="49" creationId="{EFD9BF7A-E22C-9715-6AB1-89EBFC0D00B8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4"/>
          <ac:spMkLst>
            <pc:docMk/>
            <pc:sldMk cId="2855477146" sldId="350"/>
            <ac:spMk id="51" creationId="{3FFB153E-76CD-D97D-F891-9C57512DA1A7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0:46:30.769" v="433"/>
          <ac:spMkLst>
            <pc:docMk/>
            <pc:sldMk cId="2855477146" sldId="350"/>
            <ac:spMk id="53" creationId="{F0C0B48A-4C26-82DF-2B75-23701007394D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09.260" v="505" actId="1076"/>
          <ac:spMkLst>
            <pc:docMk/>
            <pc:sldMk cId="2855477146" sldId="350"/>
            <ac:spMk id="257" creationId="{47C8B89D-7C10-18FB-8284-A57CF6EC4511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29T00:48:01.678" v="457"/>
          <ac:spMkLst>
            <pc:docMk/>
            <pc:sldMk cId="2855477146" sldId="350"/>
            <ac:spMk id="259" creationId="{0C6611DE-E95B-0495-6EDF-962CE94941EB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0:43:12.140" v="366"/>
          <ac:spMkLst>
            <pc:docMk/>
            <pc:sldMk cId="2855477146" sldId="350"/>
            <ac:spMk id="260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0:51:14.572" v="510" actId="1076"/>
          <ac:spMkLst>
            <pc:docMk/>
            <pc:sldMk cId="2855477146" sldId="350"/>
            <ac:spMk id="261" creationId="{00000000-0000-0000-0000-000000000000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3:33.466" v="566" actId="20577"/>
          <ac:spMkLst>
            <pc:docMk/>
            <pc:sldMk cId="2855477146" sldId="350"/>
            <ac:spMk id="263" creationId="{EA185D0C-5A67-FFD5-A1AE-F781D0EA2F57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29T00:52:27.074" v="560"/>
          <ac:spMkLst>
            <pc:docMk/>
            <pc:sldMk cId="2855477146" sldId="350"/>
            <ac:spMk id="268" creationId="{C1845E7A-F082-76C3-99FC-8029C3B2E313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51.683" v="553" actId="20577"/>
          <ac:spMkLst>
            <pc:docMk/>
            <pc:sldMk cId="2855477146" sldId="350"/>
            <ac:spMk id="270" creationId="{BA4F7D90-B8E7-F028-CC92-E5EB1A46F32F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43.854" v="551" actId="20577"/>
          <ac:spMkLst>
            <pc:docMk/>
            <pc:sldMk cId="2855477146" sldId="350"/>
            <ac:spMk id="271" creationId="{FE288F52-14F5-EDCE-21D1-9E57A8B8B72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33.182" v="533" actId="1076"/>
          <ac:spMkLst>
            <pc:docMk/>
            <pc:sldMk cId="2855477146" sldId="350"/>
            <ac:spMk id="272" creationId="{6AC2090C-0F68-CA81-F08F-7B84579A7A74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54.448" v="554" actId="20577"/>
          <ac:spMkLst>
            <pc:docMk/>
            <pc:sldMk cId="2855477146" sldId="350"/>
            <ac:spMk id="273" creationId="{C7408BCB-65C0-50C9-C784-714D72E9675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2:14.230" v="558" actId="20577"/>
          <ac:spMkLst>
            <pc:docMk/>
            <pc:sldMk cId="2855477146" sldId="350"/>
            <ac:spMk id="274" creationId="{4F148DB2-6045-1848-88F2-3D46C8DAC170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2:06.058" v="557" actId="20577"/>
          <ac:spMkLst>
            <pc:docMk/>
            <pc:sldMk cId="2855477146" sldId="350"/>
            <ac:spMk id="275" creationId="{FD14686B-9542-8D14-1744-CC24FD194B1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2:01.980" v="556" actId="20577"/>
          <ac:spMkLst>
            <pc:docMk/>
            <pc:sldMk cId="2855477146" sldId="350"/>
            <ac:spMk id="276" creationId="{45A8F188-8673-FB19-812E-DBDD8D6BAC0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1:36.839" v="548" actId="20577"/>
          <ac:spMkLst>
            <pc:docMk/>
            <pc:sldMk cId="2855477146" sldId="350"/>
            <ac:spMk id="281" creationId="{3B22522C-ED7F-54CF-6847-D3FF417EBB7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0:52:20.668" v="559" actId="20577"/>
          <ac:spMkLst>
            <pc:docMk/>
            <pc:sldMk cId="2855477146" sldId="350"/>
            <ac:spMk id="282" creationId="{8A82C8AE-B30A-DDBC-A8F8-798DBFD2D874}"/>
          </ac:spMkLst>
        </pc:spChg>
        <pc:cxnChg chg="add mod">
          <ac:chgData name="Sandra Milena Carmona Barrera" userId="S::smcarmona@udemedellin.edu.co::f25cae6f-5c87-46ee-b059-fcc75afba932" providerId="AD" clId="Web-{0CC9817A-44F6-DA0A-F2B4-52B9FDF9F7BD}" dt="2024-04-29T00:51:09.182" v="493" actId="1076"/>
          <ac:cxnSpMkLst>
            <pc:docMk/>
            <pc:sldMk cId="2855477146" sldId="350"/>
            <ac:cxnSpMk id="7" creationId="{385FD3CD-6929-66A2-5E3D-EE39C142C88D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44" v="501" actId="1076"/>
          <ac:cxnSpMkLst>
            <pc:docMk/>
            <pc:sldMk cId="2855477146" sldId="350"/>
            <ac:cxnSpMk id="25" creationId="{E177B37C-D2B9-08C0-0E23-BCBEAF67900D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44" v="502" actId="1076"/>
          <ac:cxnSpMkLst>
            <pc:docMk/>
            <pc:sldMk cId="2855477146" sldId="350"/>
            <ac:cxnSpMk id="27" creationId="{6F074D40-C631-F4F7-5674-FA6D076C33DE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44" v="503" actId="1076"/>
          <ac:cxnSpMkLst>
            <pc:docMk/>
            <pc:sldMk cId="2855477146" sldId="350"/>
            <ac:cxnSpMk id="29" creationId="{77DB6374-59C7-113D-30A8-7CFE41F0AAB3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0:47:25.239" v="452"/>
          <ac:cxnSpMkLst>
            <pc:docMk/>
            <pc:sldMk cId="2855477146" sldId="350"/>
            <ac:cxnSpMk id="31" creationId="{65235C52-AA6C-2664-DD32-DDB59AB18CB7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60" v="504" actId="1076"/>
          <ac:cxnSpMkLst>
            <pc:docMk/>
            <pc:sldMk cId="2855477146" sldId="350"/>
            <ac:cxnSpMk id="33" creationId="{A34D2E23-463A-7F15-F832-0806A19E1802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41"/>
          <ac:cxnSpMkLst>
            <pc:docMk/>
            <pc:sldMk cId="2855477146" sldId="350"/>
            <ac:cxnSpMk id="37" creationId="{AF5CABDA-DAC0-BE78-26A8-0D91A9C6D0C1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32"/>
          <ac:cxnSpMkLst>
            <pc:docMk/>
            <pc:sldMk cId="2855477146" sldId="350"/>
            <ac:cxnSpMk id="55" creationId="{81C9BF12-47E1-0182-A2BA-4C74C3DAB81A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31"/>
          <ac:cxnSpMkLst>
            <pc:docMk/>
            <pc:sldMk cId="2855477146" sldId="350"/>
            <ac:cxnSpMk id="57" creationId="{CF95006E-67EB-9A29-0F5D-F16FF0906F66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30"/>
          <ac:cxnSpMkLst>
            <pc:docMk/>
            <pc:sldMk cId="2855477146" sldId="350"/>
            <ac:cxnSpMk id="59" creationId="{A54EC716-E447-B547-8E04-8589538E5335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29"/>
          <ac:cxnSpMkLst>
            <pc:docMk/>
            <pc:sldMk cId="2855477146" sldId="350"/>
            <ac:cxnSpMk id="61" creationId="{A5C7E1FB-FC81-B3B2-DE73-67185F2DAF6E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0:46:30.769" v="428"/>
          <ac:cxnSpMkLst>
            <pc:docMk/>
            <pc:sldMk cId="2855477146" sldId="350"/>
            <ac:cxnSpMk id="63" creationId="{F6B4A967-3293-1002-76BA-56749064620C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75" v="506" actId="1076"/>
          <ac:cxnSpMkLst>
            <pc:docMk/>
            <pc:sldMk cId="2855477146" sldId="350"/>
            <ac:cxnSpMk id="264" creationId="{F25B3F04-82E8-944B-D990-B6B64EC8CEE2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09.275" v="507" actId="1076"/>
          <ac:cxnSpMkLst>
            <pc:docMk/>
            <pc:sldMk cId="2855477146" sldId="350"/>
            <ac:cxnSpMk id="265" creationId="{287B8567-53A0-6C51-AFC4-11ADA6CE475E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3:10.450" v="564" actId="14100"/>
          <ac:cxnSpMkLst>
            <pc:docMk/>
            <pc:sldMk cId="2855477146" sldId="350"/>
            <ac:cxnSpMk id="266" creationId="{26AAC678-55D4-4352-ECA9-F8E9BFC4D310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135" v="530" actId="1076"/>
          <ac:cxnSpMkLst>
            <pc:docMk/>
            <pc:sldMk cId="2855477146" sldId="350"/>
            <ac:cxnSpMk id="269" creationId="{1F20A4B1-D6B2-A43A-1BA8-8FEDC8E9465B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229" v="538" actId="1076"/>
          <ac:cxnSpMkLst>
            <pc:docMk/>
            <pc:sldMk cId="2855477146" sldId="350"/>
            <ac:cxnSpMk id="277" creationId="{D375FAA6-8DFF-35CC-6C21-88CA603EC3E5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245" v="539" actId="1076"/>
          <ac:cxnSpMkLst>
            <pc:docMk/>
            <pc:sldMk cId="2855477146" sldId="350"/>
            <ac:cxnSpMk id="278" creationId="{573077DD-45D0-007C-FCA3-16838AB032C7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260" v="540" actId="1076"/>
          <ac:cxnSpMkLst>
            <pc:docMk/>
            <pc:sldMk cId="2855477146" sldId="350"/>
            <ac:cxnSpMk id="279" creationId="{4911D807-E78C-E5BF-0690-ECA44D287028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260" v="541" actId="1076"/>
          <ac:cxnSpMkLst>
            <pc:docMk/>
            <pc:sldMk cId="2855477146" sldId="350"/>
            <ac:cxnSpMk id="280" creationId="{99ED9F73-8075-E6EB-C13C-8B3F90963DDD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292" v="544" actId="1076"/>
          <ac:cxnSpMkLst>
            <pc:docMk/>
            <pc:sldMk cId="2855477146" sldId="350"/>
            <ac:cxnSpMk id="283" creationId="{8139DBCD-7B3C-EDD1-8575-D5437F5EA3B8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1:33.307" v="545" actId="1076"/>
          <ac:cxnSpMkLst>
            <pc:docMk/>
            <pc:sldMk cId="2855477146" sldId="350"/>
            <ac:cxnSpMk id="284" creationId="{4E2C3145-E752-7C93-1FD5-8E6A29E3B5AA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0:52:49.231" v="561" actId="14100"/>
          <ac:cxnSpMkLst>
            <pc:docMk/>
            <pc:sldMk cId="2855477146" sldId="350"/>
            <ac:cxnSpMk id="285" creationId="{7AFF24D8-C215-858C-C569-F7412D0A73EB}"/>
          </ac:cxnSpMkLst>
        </pc:cxnChg>
      </pc:sldChg>
      <pc:sldChg chg="add del ord replId">
        <pc:chgData name="Sandra Milena Carmona Barrera" userId="S::smcarmona@udemedellin.edu.co::f25cae6f-5c87-46ee-b059-fcc75afba932" providerId="AD" clId="Web-{0CC9817A-44F6-DA0A-F2B4-52B9FDF9F7BD}" dt="2024-04-29T01:04:32.809" v="638"/>
        <pc:sldMkLst>
          <pc:docMk/>
          <pc:sldMk cId="3486813552" sldId="351"/>
        </pc:sldMkLst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0:11:47.070" v="1222" actId="1076"/>
        <pc:sldMkLst>
          <pc:docMk/>
          <pc:sldMk cId="2308865633" sldId="352"/>
        </pc:sldMkLst>
        <pc:spChg chg="add mod">
          <ac:chgData name="Sandra Milena Carmona Barrera" userId="S::smcarmona@udemedellin.edu.co::f25cae6f-5c87-46ee-b059-fcc75afba932" providerId="AD" clId="Web-{0CC9817A-44F6-DA0A-F2B4-52B9FDF9F7BD}" dt="2024-04-29T01:03:30.589" v="618" actId="1076"/>
          <ac:spMkLst>
            <pc:docMk/>
            <pc:sldMk cId="2308865633" sldId="352"/>
            <ac:spMk id="2" creationId="{BD86D383-2A35-2DE0-0C92-BDB9C11448F1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589" v="619" actId="1076"/>
          <ac:spMkLst>
            <pc:docMk/>
            <pc:sldMk cId="2308865633" sldId="352"/>
            <ac:spMk id="3" creationId="{C4908DEB-6234-7624-9322-1702F4B4E22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604" v="620" actId="1076"/>
          <ac:spMkLst>
            <pc:docMk/>
            <pc:sldMk cId="2308865633" sldId="352"/>
            <ac:spMk id="4" creationId="{D78C7441-AF2A-89AF-CF69-90C63B055AFC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620" v="621" actId="1076"/>
          <ac:spMkLst>
            <pc:docMk/>
            <pc:sldMk cId="2308865633" sldId="352"/>
            <ac:spMk id="5" creationId="{9722CD7B-D9BE-641B-85B4-C08F74A6B98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620" v="622" actId="1076"/>
          <ac:spMkLst>
            <pc:docMk/>
            <pc:sldMk cId="2308865633" sldId="352"/>
            <ac:spMk id="6" creationId="{9DE860FC-014F-D656-0FFE-D5D238749F74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30T00:11:22.882" v="1218"/>
          <ac:spMkLst>
            <pc:docMk/>
            <pc:sldMk cId="2308865633" sldId="352"/>
            <ac:spMk id="7" creationId="{A71FEB6D-026C-D41F-627C-99F846B5C8B2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6.433" v="632" actId="1076"/>
          <ac:spMkLst>
            <pc:docMk/>
            <pc:sldMk cId="2308865633" sldId="352"/>
            <ac:spMk id="8" creationId="{76BEC3C4-CFD9-FC31-8D9A-D9F4FD28686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667" v="627" actId="1076"/>
          <ac:spMkLst>
            <pc:docMk/>
            <pc:sldMk cId="2308865633" sldId="352"/>
            <ac:spMk id="16" creationId="{5FE602A8-BEEF-6013-455C-BB4F1506ADB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3:30.683" v="628" actId="1076"/>
          <ac:spMkLst>
            <pc:docMk/>
            <pc:sldMk cId="2308865633" sldId="352"/>
            <ac:spMk id="17" creationId="{C0B7CCEC-7C29-2DAA-4E13-E5E0A99DB54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43.635" v="580"/>
          <ac:spMkLst>
            <pc:docMk/>
            <pc:sldMk cId="2308865633" sldId="352"/>
            <ac:spMk id="21" creationId="{79F93C9A-9A31-A5CC-F112-A26410A190DC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11:47.070" v="1222" actId="1076"/>
          <ac:spMkLst>
            <pc:docMk/>
            <pc:sldMk cId="2308865633" sldId="352"/>
            <ac:spMk id="21" creationId="{B63B451E-F00B-7C8D-4ED1-831DAECEB64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2:57.197" v="584" actId="20577"/>
          <ac:spMkLst>
            <pc:docMk/>
            <pc:sldMk cId="2308865633" sldId="352"/>
            <ac:spMk id="23" creationId="{48B63355-E849-61ED-F13B-95163CD0538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23:34:14.130" v="1009" actId="20577"/>
          <ac:spMkLst>
            <pc:docMk/>
            <pc:sldMk cId="2308865633" sldId="352"/>
            <ac:spMk id="26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602"/>
          <ac:spMkLst>
            <pc:docMk/>
            <pc:sldMk cId="2308865633" sldId="352"/>
            <ac:spMk id="270" creationId="{BA4F7D90-B8E7-F028-CC92-E5EB1A46F32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601"/>
          <ac:spMkLst>
            <pc:docMk/>
            <pc:sldMk cId="2308865633" sldId="352"/>
            <ac:spMk id="271" creationId="{FE288F52-14F5-EDCE-21D1-9E57A8B8B727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600"/>
          <ac:spMkLst>
            <pc:docMk/>
            <pc:sldMk cId="2308865633" sldId="352"/>
            <ac:spMk id="272" creationId="{6AC2090C-0F68-CA81-F08F-7B84579A7A74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9"/>
          <ac:spMkLst>
            <pc:docMk/>
            <pc:sldMk cId="2308865633" sldId="352"/>
            <ac:spMk id="273" creationId="{C7408BCB-65C0-50C9-C784-714D72E9675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8"/>
          <ac:spMkLst>
            <pc:docMk/>
            <pc:sldMk cId="2308865633" sldId="352"/>
            <ac:spMk id="274" creationId="{4F148DB2-6045-1848-88F2-3D46C8DAC17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7"/>
          <ac:spMkLst>
            <pc:docMk/>
            <pc:sldMk cId="2308865633" sldId="352"/>
            <ac:spMk id="275" creationId="{FD14686B-9542-8D14-1744-CC24FD194B1E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6"/>
          <ac:spMkLst>
            <pc:docMk/>
            <pc:sldMk cId="2308865633" sldId="352"/>
            <ac:spMk id="276" creationId="{45A8F188-8673-FB19-812E-DBDD8D6BAC0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1"/>
          <ac:spMkLst>
            <pc:docMk/>
            <pc:sldMk cId="2308865633" sldId="352"/>
            <ac:spMk id="281" creationId="{3B22522C-ED7F-54CF-6847-D3FF417EBB7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2:59.291" v="590"/>
          <ac:spMkLst>
            <pc:docMk/>
            <pc:sldMk cId="2308865633" sldId="352"/>
            <ac:spMk id="282" creationId="{8A82C8AE-B30A-DDBC-A8F8-798DBFD2D874}"/>
          </ac:spMkLst>
        </pc:spChg>
        <pc:cxnChg chg="del">
          <ac:chgData name="Sandra Milena Carmona Barrera" userId="S::smcarmona@udemedellin.edu.co::f25cae6f-5c87-46ee-b059-fcc75afba932" providerId="AD" clId="Web-{0CC9817A-44F6-DA0A-F2B4-52B9FDF9F7BD}" dt="2024-04-29T01:02:56.619" v="582"/>
          <ac:cxnSpMkLst>
            <pc:docMk/>
            <pc:sldMk cId="2308865633" sldId="352"/>
            <ac:cxnSpMk id="7" creationId="{385FD3CD-6929-66A2-5E3D-EE39C142C88D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651" v="624" actId="1076"/>
          <ac:cxnSpMkLst>
            <pc:docMk/>
            <pc:sldMk cId="2308865633" sldId="352"/>
            <ac:cxnSpMk id="10" creationId="{460CBD4A-E1DF-8277-2B59-D58EED42EB97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651" v="625" actId="1076"/>
          <ac:cxnSpMkLst>
            <pc:docMk/>
            <pc:sldMk cId="2308865633" sldId="352"/>
            <ac:cxnSpMk id="12" creationId="{6D8F811D-1DB7-6977-8379-94A83450D6A0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667" v="626" actId="1076"/>
          <ac:cxnSpMkLst>
            <pc:docMk/>
            <pc:sldMk cId="2308865633" sldId="352"/>
            <ac:cxnSpMk id="14" creationId="{22495DB0-4EE9-9BE0-806F-896F59C4679F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698" v="629" actId="1076"/>
          <ac:cxnSpMkLst>
            <pc:docMk/>
            <pc:sldMk cId="2308865633" sldId="352"/>
            <ac:cxnSpMk id="18" creationId="{1E9344F9-BAC8-292A-094F-FD1616E45DD6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698" v="630" actId="1076"/>
          <ac:cxnSpMkLst>
            <pc:docMk/>
            <pc:sldMk cId="2308865633" sldId="352"/>
            <ac:cxnSpMk id="20" creationId="{BBBA8482-43F5-F974-4492-E01BE5AD69D4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3:30.714" v="631" actId="1076"/>
          <ac:cxnSpMkLst>
            <pc:docMk/>
            <pc:sldMk cId="2308865633" sldId="352"/>
            <ac:cxnSpMk id="22" creationId="{0DA8AB18-CFDA-C32E-7349-A433D18CEFD7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4:00.136" v="637" actId="14100"/>
          <ac:cxnSpMkLst>
            <pc:docMk/>
            <pc:sldMk cId="2308865633" sldId="352"/>
            <ac:cxnSpMk id="24" creationId="{B6123F0A-EB52-53CF-7A4E-AAE93FF9A7DA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6.588" v="581"/>
          <ac:cxnSpMkLst>
            <pc:docMk/>
            <pc:sldMk cId="2308865633" sldId="352"/>
            <ac:cxnSpMk id="27" creationId="{6F074D40-C631-F4F7-5674-FA6D076C33DE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603"/>
          <ac:cxnSpMkLst>
            <pc:docMk/>
            <pc:sldMk cId="2308865633" sldId="352"/>
            <ac:cxnSpMk id="269" creationId="{1F20A4B1-D6B2-A43A-1BA8-8FEDC8E9465B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95"/>
          <ac:cxnSpMkLst>
            <pc:docMk/>
            <pc:sldMk cId="2308865633" sldId="352"/>
            <ac:cxnSpMk id="277" creationId="{D375FAA6-8DFF-35CC-6C21-88CA603EC3E5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94"/>
          <ac:cxnSpMkLst>
            <pc:docMk/>
            <pc:sldMk cId="2308865633" sldId="352"/>
            <ac:cxnSpMk id="278" creationId="{573077DD-45D0-007C-FCA3-16838AB032C7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93"/>
          <ac:cxnSpMkLst>
            <pc:docMk/>
            <pc:sldMk cId="2308865633" sldId="352"/>
            <ac:cxnSpMk id="279" creationId="{4911D807-E78C-E5BF-0690-ECA44D287028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92"/>
          <ac:cxnSpMkLst>
            <pc:docMk/>
            <pc:sldMk cId="2308865633" sldId="352"/>
            <ac:cxnSpMk id="280" creationId="{99ED9F73-8075-E6EB-C13C-8B3F90963DDD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89"/>
          <ac:cxnSpMkLst>
            <pc:docMk/>
            <pc:sldMk cId="2308865633" sldId="352"/>
            <ac:cxnSpMk id="283" creationId="{8139DBCD-7B3C-EDD1-8575-D5437F5EA3B8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88"/>
          <ac:cxnSpMkLst>
            <pc:docMk/>
            <pc:sldMk cId="2308865633" sldId="352"/>
            <ac:cxnSpMk id="284" creationId="{4E2C3145-E752-7C93-1FD5-8E6A29E3B5AA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2:59.291" v="587"/>
          <ac:cxnSpMkLst>
            <pc:docMk/>
            <pc:sldMk cId="2308865633" sldId="352"/>
            <ac:cxnSpMk id="285" creationId="{7AFF24D8-C215-858C-C569-F7412D0A73EB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0:13:30.699" v="1231" actId="1076"/>
        <pc:sldMkLst>
          <pc:docMk/>
          <pc:sldMk cId="761424516" sldId="353"/>
        </pc:sldMkLst>
        <pc:spChg chg="mod">
          <ac:chgData name="Sandra Milena Carmona Barrera" userId="S::smcarmona@udemedellin.edu.co::f25cae6f-5c87-46ee-b059-fcc75afba932" providerId="AD" clId="Web-{0CC9817A-44F6-DA0A-F2B4-52B9FDF9F7BD}" dt="2024-04-29T01:05:22.279" v="654" actId="1076"/>
          <ac:spMkLst>
            <pc:docMk/>
            <pc:sldMk cId="761424516" sldId="353"/>
            <ac:spMk id="2" creationId="{BD86D383-2A35-2DE0-0C92-BDB9C11448F1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5:22.294" v="655" actId="1076"/>
          <ac:spMkLst>
            <pc:docMk/>
            <pc:sldMk cId="761424516" sldId="353"/>
            <ac:spMk id="3" creationId="{C4908DEB-6234-7624-9322-1702F4B4E22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5:22.294" v="656" actId="1076"/>
          <ac:spMkLst>
            <pc:docMk/>
            <pc:sldMk cId="761424516" sldId="353"/>
            <ac:spMk id="4" creationId="{D78C7441-AF2A-89AF-CF69-90C63B055AFC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6:11.092" v="704" actId="1076"/>
          <ac:spMkLst>
            <pc:docMk/>
            <pc:sldMk cId="761424516" sldId="353"/>
            <ac:spMk id="5" creationId="{9722CD7B-D9BE-641B-85B4-C08F74A6B98E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5:22.310" v="658" actId="1076"/>
          <ac:spMkLst>
            <pc:docMk/>
            <pc:sldMk cId="761424516" sldId="353"/>
            <ac:spMk id="6" creationId="{9DE860FC-014F-D656-0FFE-D5D238749F74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30T00:12:11.274" v="1224"/>
          <ac:spMkLst>
            <pc:docMk/>
            <pc:sldMk cId="761424516" sldId="353"/>
            <ac:spMk id="7" creationId="{2AF51A1C-7F20-A586-B7DB-3EBA1B05C3AC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6:05.811" v="703" actId="1076"/>
          <ac:spMkLst>
            <pc:docMk/>
            <pc:sldMk cId="761424516" sldId="353"/>
            <ac:spMk id="8" creationId="{76BEC3C4-CFD9-FC31-8D9A-D9F4FD28686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12:55.213" v="1229"/>
          <ac:spMkLst>
            <pc:docMk/>
            <pc:sldMk cId="761424516" sldId="353"/>
            <ac:spMk id="9" creationId="{329D8DD1-A9A4-AEE4-AB37-4DFBAD921B5C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52"/>
          <ac:spMkLst>
            <pc:docMk/>
            <pc:sldMk cId="761424516" sldId="353"/>
            <ac:spMk id="9" creationId="{D097585C-5794-6EF8-7818-FCBC2AF2E221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51"/>
          <ac:spMkLst>
            <pc:docMk/>
            <pc:sldMk cId="761424516" sldId="353"/>
            <ac:spMk id="11" creationId="{9B99A967-2A1A-018B-3ACA-154349C2D3AF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13:30.699" v="1231" actId="1076"/>
          <ac:spMkLst>
            <pc:docMk/>
            <pc:sldMk cId="761424516" sldId="353"/>
            <ac:spMk id="11" creationId="{BCA5886F-086C-DF6B-776E-3039AF1661B6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50"/>
          <ac:spMkLst>
            <pc:docMk/>
            <pc:sldMk cId="761424516" sldId="353"/>
            <ac:spMk id="13" creationId="{AA0FF5FA-87B0-CEA1-46A7-5E8A5F2D0C99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49"/>
          <ac:spMkLst>
            <pc:docMk/>
            <pc:sldMk cId="761424516" sldId="353"/>
            <ac:spMk id="15" creationId="{016AB044-CC47-1022-EE55-82FC637A0852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5:22.341" v="663" actId="1076"/>
          <ac:spMkLst>
            <pc:docMk/>
            <pc:sldMk cId="761424516" sldId="353"/>
            <ac:spMk id="16" creationId="{5FE602A8-BEEF-6013-455C-BB4F1506ADB5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5:22.357" v="664" actId="1076"/>
          <ac:spMkLst>
            <pc:docMk/>
            <pc:sldMk cId="761424516" sldId="353"/>
            <ac:spMk id="17" creationId="{C0B7CCEC-7C29-2DAA-4E13-E5E0A99DB54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48"/>
          <ac:spMkLst>
            <pc:docMk/>
            <pc:sldMk cId="761424516" sldId="353"/>
            <ac:spMk id="19" creationId="{B6635035-3D7A-DA2E-ED11-04D8F68E6B44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8.184" v="653"/>
          <ac:spMkLst>
            <pc:docMk/>
            <pc:sldMk cId="761424516" sldId="353"/>
            <ac:spMk id="23" creationId="{48B63355-E849-61ED-F13B-95163CD0538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5:53.561" v="686" actId="1076"/>
          <ac:spMkLst>
            <pc:docMk/>
            <pc:sldMk cId="761424516" sldId="353"/>
            <ac:spMk id="26" creationId="{F021EBF1-940F-F85B-FC37-F84546FA1FBB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6:34.468" v="708" actId="1076"/>
          <ac:spMkLst>
            <pc:docMk/>
            <pc:sldMk cId="761424516" sldId="353"/>
            <ac:spMk id="27" creationId="{D411F2B4-F63B-B6D8-0B83-01C31D1B6888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5:53.576" v="688" actId="1076"/>
          <ac:spMkLst>
            <pc:docMk/>
            <pc:sldMk cId="761424516" sldId="353"/>
            <ac:spMk id="28" creationId="{46C36D66-8666-FC63-18A9-22B115246E71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6:40.390" v="710" actId="1076"/>
          <ac:spMkLst>
            <pc:docMk/>
            <pc:sldMk cId="761424516" sldId="353"/>
            <ac:spMk id="30" creationId="{240342E3-2229-91DB-533C-142190746B99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5:53.592" v="690" actId="1076"/>
          <ac:spMkLst>
            <pc:docMk/>
            <pc:sldMk cId="761424516" sldId="353"/>
            <ac:spMk id="31" creationId="{A45DBB27-BEF2-7542-87CE-5BD66424B706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6:36.671" v="709" actId="1076"/>
          <ac:spMkLst>
            <pc:docMk/>
            <pc:sldMk cId="761424516" sldId="353"/>
            <ac:spMk id="32" creationId="{47104F81-ED20-561B-F312-A153679F77A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5:53.639" v="695" actId="1076"/>
          <ac:spMkLst>
            <pc:docMk/>
            <pc:sldMk cId="761424516" sldId="353"/>
            <ac:spMk id="37" creationId="{3E7D43CC-6C3B-F4D0-B31A-27EA84308F96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05:53.654" v="696" actId="1076"/>
          <ac:spMkLst>
            <pc:docMk/>
            <pc:sldMk cId="761424516" sldId="353"/>
            <ac:spMk id="38" creationId="{9A32274D-9B77-CC95-CD27-EA8AEF160674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66" v="644"/>
          <ac:spMkLst>
            <pc:docMk/>
            <pc:sldMk cId="761424516" sldId="353"/>
            <ac:spMk id="257" creationId="{47C8B89D-7C10-18FB-8284-A57CF6EC4511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23:34:07.677" v="1008" actId="20577"/>
          <ac:spMkLst>
            <pc:docMk/>
            <pc:sldMk cId="761424516" sldId="353"/>
            <ac:spMk id="26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4:55.950" v="643"/>
          <ac:spMkLst>
            <pc:docMk/>
            <pc:sldMk cId="761424516" sldId="353"/>
            <ac:spMk id="263" creationId="{EA185D0C-5A67-FFD5-A1AE-F781D0EA2F57}"/>
          </ac:spMkLst>
        </pc:spChg>
        <pc:cxnChg chg="mod">
          <ac:chgData name="Sandra Milena Carmona Barrera" userId="S::smcarmona@udemedellin.edu.co::f25cae6f-5c87-46ee-b059-fcc75afba932" providerId="AD" clId="Web-{0CC9817A-44F6-DA0A-F2B4-52B9FDF9F7BD}" dt="2024-04-29T01:05:22.326" v="660" actId="1076"/>
          <ac:cxnSpMkLst>
            <pc:docMk/>
            <pc:sldMk cId="761424516" sldId="353"/>
            <ac:cxnSpMk id="10" creationId="{460CBD4A-E1DF-8277-2B59-D58EED42EB97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5:22.326" v="661" actId="1076"/>
          <ac:cxnSpMkLst>
            <pc:docMk/>
            <pc:sldMk cId="761424516" sldId="353"/>
            <ac:cxnSpMk id="12" creationId="{6D8F811D-1DB7-6977-8379-94A83450D6A0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5:22.341" v="662" actId="1076"/>
          <ac:cxnSpMkLst>
            <pc:docMk/>
            <pc:sldMk cId="761424516" sldId="353"/>
            <ac:cxnSpMk id="14" creationId="{22495DB0-4EE9-9BE0-806F-896F59C4679F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5:22.357" v="665" actId="1076"/>
          <ac:cxnSpMkLst>
            <pc:docMk/>
            <pc:sldMk cId="761424516" sldId="353"/>
            <ac:cxnSpMk id="18" creationId="{1E9344F9-BAC8-292A-094F-FD1616E45DD6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5:22.372" v="666" actId="1076"/>
          <ac:cxnSpMkLst>
            <pc:docMk/>
            <pc:sldMk cId="761424516" sldId="353"/>
            <ac:cxnSpMk id="20" creationId="{BBBA8482-43F5-F974-4492-E01BE5AD69D4}"/>
          </ac:cxnSpMkLst>
        </pc:cxnChg>
        <pc:cxnChg chg="add del">
          <ac:chgData name="Sandra Milena Carmona Barrera" userId="S::smcarmona@udemedellin.edu.co::f25cae6f-5c87-46ee-b059-fcc75afba932" providerId="AD" clId="Web-{0CC9817A-44F6-DA0A-F2B4-52B9FDF9F7BD}" dt="2024-04-29T01:05:27.138" v="670"/>
          <ac:cxnSpMkLst>
            <pc:docMk/>
            <pc:sldMk cId="761424516" sldId="353"/>
            <ac:cxnSpMk id="21" creationId="{5C29C732-24FB-9031-D5CE-79FEA87A45BE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5:22.372" v="667" actId="1076"/>
          <ac:cxnSpMkLst>
            <pc:docMk/>
            <pc:sldMk cId="761424516" sldId="353"/>
            <ac:cxnSpMk id="22" creationId="{0DA8AB18-CFDA-C32E-7349-A433D18CEFD7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06:14.999" v="705" actId="14100"/>
          <ac:cxnSpMkLst>
            <pc:docMk/>
            <pc:sldMk cId="761424516" sldId="353"/>
            <ac:cxnSpMk id="24" creationId="{B6123F0A-EB52-53CF-7A4E-AAE93FF9A7DA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66" v="647"/>
          <ac:cxnSpMkLst>
            <pc:docMk/>
            <pc:sldMk cId="761424516" sldId="353"/>
            <ac:cxnSpMk id="25" creationId="{E177B37C-D2B9-08C0-0E23-BCBEAF67900D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66" v="646"/>
          <ac:cxnSpMkLst>
            <pc:docMk/>
            <pc:sldMk cId="761424516" sldId="353"/>
            <ac:cxnSpMk id="29" creationId="{77DB6374-59C7-113D-30A8-7CFE41F0AAB3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66" v="645"/>
          <ac:cxnSpMkLst>
            <pc:docMk/>
            <pc:sldMk cId="761424516" sldId="353"/>
            <ac:cxnSpMk id="33" creationId="{A34D2E23-463A-7F15-F832-0806A19E1802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23" v="692" actId="1076"/>
          <ac:cxnSpMkLst>
            <pc:docMk/>
            <pc:sldMk cId="761424516" sldId="353"/>
            <ac:cxnSpMk id="34" creationId="{D6014BE6-91BB-8B9E-F2BA-F738F7311225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23" v="693" actId="1076"/>
          <ac:cxnSpMkLst>
            <pc:docMk/>
            <pc:sldMk cId="761424516" sldId="353"/>
            <ac:cxnSpMk id="35" creationId="{D777CAF8-FBA9-3B67-BA7A-2C392C0EE7B0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39" v="694" actId="1076"/>
          <ac:cxnSpMkLst>
            <pc:docMk/>
            <pc:sldMk cId="761424516" sldId="353"/>
            <ac:cxnSpMk id="36" creationId="{F26BC744-910C-A74C-70F2-40C0576668CE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70" v="697" actId="1076"/>
          <ac:cxnSpMkLst>
            <pc:docMk/>
            <pc:sldMk cId="761424516" sldId="353"/>
            <ac:cxnSpMk id="39" creationId="{2004584A-6BCE-836D-0164-24D95DE600D6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70" v="698" actId="1076"/>
          <ac:cxnSpMkLst>
            <pc:docMk/>
            <pc:sldMk cId="761424516" sldId="353"/>
            <ac:cxnSpMk id="40" creationId="{3E212489-F2E6-556F-7961-EF26B6BC749C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5:53.686" v="699" actId="1076"/>
          <ac:cxnSpMkLst>
            <pc:docMk/>
            <pc:sldMk cId="761424516" sldId="353"/>
            <ac:cxnSpMk id="41" creationId="{56100778-7A71-BB0F-5D54-EF4AD52BF6E9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06:23.139" v="706" actId="14100"/>
          <ac:cxnSpMkLst>
            <pc:docMk/>
            <pc:sldMk cId="761424516" sldId="353"/>
            <ac:cxnSpMk id="42" creationId="{06DD6A75-2AD4-D3A7-DFA4-2EA30AFED5C7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50" v="642"/>
          <ac:cxnSpMkLst>
            <pc:docMk/>
            <pc:sldMk cId="761424516" sldId="353"/>
            <ac:cxnSpMk id="264" creationId="{F25B3F04-82E8-944B-D990-B6B64EC8CEE2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50" v="641"/>
          <ac:cxnSpMkLst>
            <pc:docMk/>
            <pc:sldMk cId="761424516" sldId="353"/>
            <ac:cxnSpMk id="265" creationId="{287B8567-53A0-6C51-AFC4-11ADA6CE475E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4:55.950" v="640"/>
          <ac:cxnSpMkLst>
            <pc:docMk/>
            <pc:sldMk cId="761424516" sldId="353"/>
            <ac:cxnSpMk id="266" creationId="{26AAC678-55D4-4352-ECA9-F8E9BFC4D310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0:13:55.715" v="1235" actId="1076"/>
        <pc:sldMkLst>
          <pc:docMk/>
          <pc:sldMk cId="1287681617" sldId="354"/>
        </pc:sldMkLst>
        <pc:spChg chg="mod">
          <ac:chgData name="Sandra Milena Carmona Barrera" userId="S::smcarmona@udemedellin.edu.co::f25cae6f-5c87-46ee-b059-fcc75afba932" providerId="AD" clId="Web-{0CC9817A-44F6-DA0A-F2B4-52B9FDF9F7BD}" dt="2024-04-29T01:07:27.594" v="730" actId="1076"/>
          <ac:spMkLst>
            <pc:docMk/>
            <pc:sldMk cId="1287681617" sldId="354"/>
            <ac:spMk id="3" creationId="{C4908DEB-6234-7624-9322-1702F4B4E22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7:27.563" v="729" actId="1076"/>
          <ac:spMkLst>
            <pc:docMk/>
            <pc:sldMk cId="1287681617" sldId="354"/>
            <ac:spMk id="8" creationId="{76BEC3C4-CFD9-FC31-8D9A-D9F4FD28686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13:55.715" v="1235" actId="1076"/>
          <ac:spMkLst>
            <pc:docMk/>
            <pc:sldMk cId="1287681617" sldId="354"/>
            <ac:spMk id="9" creationId="{EF787420-EE7B-04A4-7034-B0CCF8E5937E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07:27.453" v="728" actId="1076"/>
          <ac:spMkLst>
            <pc:docMk/>
            <pc:sldMk cId="1287681617" sldId="354"/>
            <ac:spMk id="16" creationId="{5FE602A8-BEEF-6013-455C-BB4F1506ADB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24"/>
          <ac:spMkLst>
            <pc:docMk/>
            <pc:sldMk cId="1287681617" sldId="354"/>
            <ac:spMk id="26" creationId="{F021EBF1-940F-F85B-FC37-F84546FA1FBB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23"/>
          <ac:spMkLst>
            <pc:docMk/>
            <pc:sldMk cId="1287681617" sldId="354"/>
            <ac:spMk id="27" creationId="{D411F2B4-F63B-B6D8-0B83-01C31D1B6888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22"/>
          <ac:spMkLst>
            <pc:docMk/>
            <pc:sldMk cId="1287681617" sldId="354"/>
            <ac:spMk id="28" creationId="{46C36D66-8666-FC63-18A9-22B115246E71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35" v="725"/>
          <ac:spMkLst>
            <pc:docMk/>
            <pc:sldMk cId="1287681617" sldId="354"/>
            <ac:spMk id="30" creationId="{240342E3-2229-91DB-533C-142190746B99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21"/>
          <ac:spMkLst>
            <pc:docMk/>
            <pc:sldMk cId="1287681617" sldId="354"/>
            <ac:spMk id="31" creationId="{A45DBB27-BEF2-7542-87CE-5BD66424B706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20"/>
          <ac:spMkLst>
            <pc:docMk/>
            <pc:sldMk cId="1287681617" sldId="354"/>
            <ac:spMk id="32" creationId="{47104F81-ED20-561B-F312-A153679F77AE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16"/>
          <ac:spMkLst>
            <pc:docMk/>
            <pc:sldMk cId="1287681617" sldId="354"/>
            <ac:spMk id="37" creationId="{3E7D43CC-6C3B-F4D0-B31A-27EA84308F96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07:27.203" v="715"/>
          <ac:spMkLst>
            <pc:docMk/>
            <pc:sldMk cId="1287681617" sldId="354"/>
            <ac:spMk id="38" creationId="{9A32274D-9B77-CC95-CD27-EA8AEF160674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23:34:00.208" v="1007" actId="20577"/>
          <ac:spMkLst>
            <pc:docMk/>
            <pc:sldMk cId="1287681617" sldId="354"/>
            <ac:spMk id="261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0CC9817A-44F6-DA0A-F2B4-52B9FDF9F7BD}" dt="2024-04-29T01:07:27.203" v="719"/>
          <ac:cxnSpMkLst>
            <pc:docMk/>
            <pc:sldMk cId="1287681617" sldId="354"/>
            <ac:cxnSpMk id="34" creationId="{D6014BE6-91BB-8B9E-F2BA-F738F7311225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03" v="718"/>
          <ac:cxnSpMkLst>
            <pc:docMk/>
            <pc:sldMk cId="1287681617" sldId="354"/>
            <ac:cxnSpMk id="35" creationId="{D777CAF8-FBA9-3B67-BA7A-2C392C0EE7B0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03" v="717"/>
          <ac:cxnSpMkLst>
            <pc:docMk/>
            <pc:sldMk cId="1287681617" sldId="354"/>
            <ac:cxnSpMk id="36" creationId="{F26BC744-910C-A74C-70F2-40C0576668CE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03" v="714"/>
          <ac:cxnSpMkLst>
            <pc:docMk/>
            <pc:sldMk cId="1287681617" sldId="354"/>
            <ac:cxnSpMk id="39" creationId="{2004584A-6BCE-836D-0164-24D95DE600D6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03" v="713"/>
          <ac:cxnSpMkLst>
            <pc:docMk/>
            <pc:sldMk cId="1287681617" sldId="354"/>
            <ac:cxnSpMk id="40" creationId="{3E212489-F2E6-556F-7961-EF26B6BC749C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03" v="712"/>
          <ac:cxnSpMkLst>
            <pc:docMk/>
            <pc:sldMk cId="1287681617" sldId="354"/>
            <ac:cxnSpMk id="41" creationId="{56100778-7A71-BB0F-5D54-EF4AD52BF6E9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07:27.266" v="726"/>
          <ac:cxnSpMkLst>
            <pc:docMk/>
            <pc:sldMk cId="1287681617" sldId="354"/>
            <ac:cxnSpMk id="42" creationId="{06DD6A75-2AD4-D3A7-DFA4-2EA30AFED5C7}"/>
          </ac:cxnSpMkLst>
        </pc:cxnChg>
      </pc:sldChg>
      <pc:sldChg chg="addSp delSp modSp add ord replId">
        <pc:chgData name="Sandra Milena Carmona Barrera" userId="S::smcarmona@udemedellin.edu.co::f25cae6f-5c87-46ee-b059-fcc75afba932" providerId="AD" clId="Web-{0CC9817A-44F6-DA0A-F2B4-52B9FDF9F7BD}" dt="2024-04-30T00:19:52.681" v="1271"/>
        <pc:sldMkLst>
          <pc:docMk/>
          <pc:sldMk cId="1827286391" sldId="355"/>
        </pc:sldMkLst>
        <pc:spChg chg="add mod">
          <ac:chgData name="Sandra Milena Carmona Barrera" userId="S::smcarmona@udemedellin.edu.co::f25cae6f-5c87-46ee-b059-fcc75afba932" providerId="AD" clId="Web-{0CC9817A-44F6-DA0A-F2B4-52B9FDF9F7BD}" dt="2024-04-30T00:18:33.084" v="1262" actId="1076"/>
          <ac:spMkLst>
            <pc:docMk/>
            <pc:sldMk cId="1827286391" sldId="355"/>
            <ac:spMk id="8" creationId="{673CD30E-60AE-184E-D749-172C681F64BD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2:39.556" v="759"/>
          <ac:spMkLst>
            <pc:docMk/>
            <pc:sldMk cId="1827286391" sldId="355"/>
            <ac:spMk id="8" creationId="{76BEC3C4-CFD9-FC31-8D9A-D9F4FD286865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2:35.431" v="758" actId="20577"/>
          <ac:spMkLst>
            <pc:docMk/>
            <pc:sldMk cId="1827286391" sldId="355"/>
            <ac:spMk id="16" creationId="{5FE602A8-BEEF-6013-455C-BB4F1506ADB5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15:00.202" v="1242"/>
          <ac:spMkLst>
            <pc:docMk/>
            <pc:sldMk cId="1827286391" sldId="355"/>
            <ac:spMk id="21" creationId="{3EC31306-0A61-AB54-F2A6-1CA2C1E77582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0:31.225" v="745" actId="1076"/>
          <ac:spMkLst>
            <pc:docMk/>
            <pc:sldMk cId="1827286391" sldId="355"/>
            <ac:spMk id="23" creationId="{48B63355-E849-61ED-F13B-95163CD05387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17:33.848" v="1252"/>
          <ac:spMkLst>
            <pc:docMk/>
            <pc:sldMk cId="1827286391" sldId="355"/>
            <ac:spMk id="24" creationId="{9B79AF87-C33C-E85E-9CAF-FD3E4A4E2ECE}"/>
          </ac:spMkLst>
        </pc:spChg>
        <pc:spChg chg="add mod ord">
          <ac:chgData name="Sandra Milena Carmona Barrera" userId="S::smcarmona@udemedellin.edu.co::f25cae6f-5c87-46ee-b059-fcc75afba932" providerId="AD" clId="Web-{0CC9817A-44F6-DA0A-F2B4-52B9FDF9F7BD}" dt="2024-04-29T01:12:22.227" v="756"/>
          <ac:spMkLst>
            <pc:docMk/>
            <pc:sldMk cId="1827286391" sldId="355"/>
            <ac:spMk id="26" creationId="{5348A267-D9DC-346A-76FB-EE9CD2A92BAD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18:29.006" v="1261"/>
          <ac:spMkLst>
            <pc:docMk/>
            <pc:sldMk cId="1827286391" sldId="355"/>
            <ac:spMk id="27" creationId="{2D80D2D4-65DC-23C2-191F-1F5BAF81D32E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19:09.476" v="1267"/>
          <ac:spMkLst>
            <pc:docMk/>
            <pc:sldMk cId="1827286391" sldId="355"/>
            <ac:spMk id="28" creationId="{6F6D235B-4DA0-E7BA-8C85-14F5FB4560ED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19:52.681" v="1271"/>
          <ac:spMkLst>
            <pc:docMk/>
            <pc:sldMk cId="1827286391" sldId="355"/>
            <ac:spMk id="30" creationId="{8F5711A9-752C-A7CA-3517-CCDA0104E913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0:14:53.670" v="1241" actId="20577"/>
          <ac:spMkLst>
            <pc:docMk/>
            <pc:sldMk cId="1827286391" sldId="355"/>
            <ac:spMk id="261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0CC9817A-44F6-DA0A-F2B4-52B9FDF9F7BD}" dt="2024-04-29T01:10:36.475" v="746" actId="14100"/>
          <ac:cxnSpMkLst>
            <pc:docMk/>
            <pc:sldMk cId="1827286391" sldId="355"/>
            <ac:cxnSpMk id="7" creationId="{5592EA99-EF2B-0501-2B4F-2D5144392570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2:42.259" v="760"/>
          <ac:cxnSpMkLst>
            <pc:docMk/>
            <pc:sldMk cId="1827286391" sldId="355"/>
            <ac:cxnSpMk id="24" creationId="{B6123F0A-EB52-53CF-7A4E-AAE93FF9A7D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0:44:05.780" v="1305" actId="1076"/>
        <pc:sldMkLst>
          <pc:docMk/>
          <pc:sldMk cId="2843709241" sldId="356"/>
        </pc:sldMkLst>
        <pc:spChg chg="mod">
          <ac:chgData name="Sandra Milena Carmona Barrera" userId="S::smcarmona@udemedellin.edu.co::f25cae6f-5c87-46ee-b059-fcc75afba932" providerId="AD" clId="Web-{0CC9817A-44F6-DA0A-F2B4-52B9FDF9F7BD}" dt="2024-04-29T01:13:57.448" v="779" actId="1076"/>
          <ac:spMkLst>
            <pc:docMk/>
            <pc:sldMk cId="2843709241" sldId="356"/>
            <ac:spMk id="2" creationId="{BD86D383-2A35-2DE0-0C92-BDB9C11448F1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4:49.840" v="847" actId="1076"/>
          <ac:spMkLst>
            <pc:docMk/>
            <pc:sldMk cId="2843709241" sldId="356"/>
            <ac:spMk id="3" creationId="{C4908DEB-6234-7624-9322-1702F4B4E22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3:57.448" v="781" actId="1076"/>
          <ac:spMkLst>
            <pc:docMk/>
            <pc:sldMk cId="2843709241" sldId="356"/>
            <ac:spMk id="4" creationId="{D78C7441-AF2A-89AF-CF69-90C63B055AFC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3:57.464" v="782" actId="1076"/>
          <ac:spMkLst>
            <pc:docMk/>
            <pc:sldMk cId="2843709241" sldId="356"/>
            <ac:spMk id="5" creationId="{9722CD7B-D9BE-641B-85B4-C08F74A6B98E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3:57.464" v="783" actId="1076"/>
          <ac:spMkLst>
            <pc:docMk/>
            <pc:sldMk cId="2843709241" sldId="356"/>
            <ac:spMk id="6" creationId="{9DE860FC-014F-D656-0FFE-D5D238749F74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86" v="817"/>
          <ac:spMkLst>
            <pc:docMk/>
            <pc:sldMk cId="2843709241" sldId="356"/>
            <ac:spMk id="8" creationId="{41B7A786-E6AF-18EB-1BFB-419EC0F13B3F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20:20.073" v="1273" actId="1076"/>
          <ac:spMkLst>
            <pc:docMk/>
            <pc:sldMk cId="2843709241" sldId="356"/>
            <ac:spMk id="8" creationId="{E52DA27B-FF98-45AA-B905-1E09F415E2FB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7"/>
          <ac:spMkLst>
            <pc:docMk/>
            <pc:sldMk cId="2843709241" sldId="356"/>
            <ac:spMk id="9" creationId="{D097585C-5794-6EF8-7818-FCBC2AF2E221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21:21.512" v="1279" actId="1076"/>
          <ac:spMkLst>
            <pc:docMk/>
            <pc:sldMk cId="2843709241" sldId="356"/>
            <ac:spMk id="11" creationId="{89833D95-0EBD-A418-698F-C205006BAD5C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6"/>
          <ac:spMkLst>
            <pc:docMk/>
            <pc:sldMk cId="2843709241" sldId="356"/>
            <ac:spMk id="11" creationId="{9B99A967-2A1A-018B-3ACA-154349C2D3A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5"/>
          <ac:spMkLst>
            <pc:docMk/>
            <pc:sldMk cId="2843709241" sldId="356"/>
            <ac:spMk id="13" creationId="{AA0FF5FA-87B0-CEA1-46A7-5E8A5F2D0C99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4"/>
          <ac:spMkLst>
            <pc:docMk/>
            <pc:sldMk cId="2843709241" sldId="356"/>
            <ac:spMk id="15" creationId="{016AB044-CC47-1022-EE55-82FC637A0852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4:46.449" v="846" actId="1076"/>
          <ac:spMkLst>
            <pc:docMk/>
            <pc:sldMk cId="2843709241" sldId="356"/>
            <ac:spMk id="16" creationId="{5FE602A8-BEEF-6013-455C-BB4F1506ADB5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13:57.495" v="788" actId="1076"/>
          <ac:spMkLst>
            <pc:docMk/>
            <pc:sldMk cId="2843709241" sldId="356"/>
            <ac:spMk id="17" creationId="{C0B7CCEC-7C29-2DAA-4E13-E5E0A99DB54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3"/>
          <ac:spMkLst>
            <pc:docMk/>
            <pc:sldMk cId="2843709241" sldId="356"/>
            <ac:spMk id="19" creationId="{B6635035-3D7A-DA2E-ED11-04D8F68E6B44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57" v="762"/>
          <ac:spMkLst>
            <pc:docMk/>
            <pc:sldMk cId="2843709241" sldId="356"/>
            <ac:spMk id="21" creationId="{3EC31306-0A61-AB54-F2A6-1CA2C1E77582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2"/>
          <ac:spMkLst>
            <pc:docMk/>
            <pc:sldMk cId="2843709241" sldId="356"/>
            <ac:spMk id="23" creationId="{48B63355-E849-61ED-F13B-95163CD05387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86" v="816"/>
          <ac:spMkLst>
            <pc:docMk/>
            <pc:sldMk cId="2843709241" sldId="356"/>
            <ac:spMk id="24" creationId="{2A47F4AC-1EE5-BCBC-C268-C75318DEB2DB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73" v="778"/>
          <ac:spMkLst>
            <pc:docMk/>
            <pc:sldMk cId="2843709241" sldId="356"/>
            <ac:spMk id="26" creationId="{5348A267-D9DC-346A-76FB-EE9CD2A92BAD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86" v="815"/>
          <ac:spMkLst>
            <pc:docMk/>
            <pc:sldMk cId="2843709241" sldId="356"/>
            <ac:spMk id="27" creationId="{2082192B-7536-F43F-1BA7-0A766E7D7899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86" v="814"/>
          <ac:spMkLst>
            <pc:docMk/>
            <pc:sldMk cId="2843709241" sldId="356"/>
            <ac:spMk id="28" creationId="{256D3F93-741F-FCA2-07DC-58982FB75D19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86" v="813"/>
          <ac:spMkLst>
            <pc:docMk/>
            <pc:sldMk cId="2843709241" sldId="356"/>
            <ac:spMk id="30" creationId="{EBB49B8C-0851-01B3-4781-5CF3F49F9C5A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70" v="809"/>
          <ac:spMkLst>
            <pc:docMk/>
            <pc:sldMk cId="2843709241" sldId="356"/>
            <ac:spMk id="35" creationId="{088B24CF-358C-086A-F643-BA30E8B26F3A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29T01:14:05.370" v="808"/>
          <ac:spMkLst>
            <pc:docMk/>
            <pc:sldMk cId="2843709241" sldId="356"/>
            <ac:spMk id="36" creationId="{3DFA78A1-FEF5-F1A2-2C10-3FAFBE9A659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4:33.793" v="831" actId="1076"/>
          <ac:spMkLst>
            <pc:docMk/>
            <pc:sldMk cId="2843709241" sldId="356"/>
            <ac:spMk id="40" creationId="{5348B678-F314-6AF0-8197-B19B8741FBDC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5:30.138" v="851" actId="1076"/>
          <ac:spMkLst>
            <pc:docMk/>
            <pc:sldMk cId="2843709241" sldId="356"/>
            <ac:spMk id="41" creationId="{306AA97A-61D5-E6CA-BA62-1A8C1231A667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4:33.808" v="833" actId="1076"/>
          <ac:spMkLst>
            <pc:docMk/>
            <pc:sldMk cId="2843709241" sldId="356"/>
            <ac:spMk id="42" creationId="{B3AB0F1F-F4E7-7EB1-44A9-05A952C5F2B2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5:35.372" v="852" actId="1076"/>
          <ac:spMkLst>
            <pc:docMk/>
            <pc:sldMk cId="2843709241" sldId="356"/>
            <ac:spMk id="43" creationId="{A26C2C28-0F11-1254-D674-67D3D2DEB1A4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4:33.824" v="835" actId="1076"/>
          <ac:spMkLst>
            <pc:docMk/>
            <pc:sldMk cId="2843709241" sldId="356"/>
            <ac:spMk id="44" creationId="{6F518775-A818-DE0C-7BF9-4EF20BD6DB50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5:41.107" v="853" actId="1076"/>
          <ac:spMkLst>
            <pc:docMk/>
            <pc:sldMk cId="2843709241" sldId="356"/>
            <ac:spMk id="48" creationId="{E4140C9F-8D2F-A714-35A2-8AB8E27C70C8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29T01:14:33.871" v="840" actId="1076"/>
          <ac:spMkLst>
            <pc:docMk/>
            <pc:sldMk cId="2843709241" sldId="356"/>
            <ac:spMk id="49" creationId="{A6BAF051-3CE1-ECD8-F133-1C8B174AC153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57" v="768"/>
          <ac:spMkLst>
            <pc:docMk/>
            <pc:sldMk cId="2843709241" sldId="356"/>
            <ac:spMk id="257" creationId="{47C8B89D-7C10-18FB-8284-A57CF6EC4511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0:44:05.780" v="1305" actId="1076"/>
          <ac:spMkLst>
            <pc:docMk/>
            <pc:sldMk cId="2843709241" sldId="356"/>
            <ac:spMk id="26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13:35.057" v="767"/>
          <ac:spMkLst>
            <pc:docMk/>
            <pc:sldMk cId="2843709241" sldId="356"/>
            <ac:spMk id="263" creationId="{EA185D0C-5A67-FFD5-A1AE-F781D0EA2F57}"/>
          </ac:spMkLst>
        </pc:spChg>
        <pc:cxnChg chg="del">
          <ac:chgData name="Sandra Milena Carmona Barrera" userId="S::smcarmona@udemedellin.edu.co::f25cae6f-5c87-46ee-b059-fcc75afba932" providerId="AD" clId="Web-{0CC9817A-44F6-DA0A-F2B4-52B9FDF9F7BD}" dt="2024-04-29T01:13:35.057" v="763"/>
          <ac:cxnSpMkLst>
            <pc:docMk/>
            <pc:sldMk cId="2843709241" sldId="356"/>
            <ac:cxnSpMk id="7" creationId="{5592EA99-EF2B-0501-2B4F-2D5144392570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64" v="784" actId="1076"/>
          <ac:cxnSpMkLst>
            <pc:docMk/>
            <pc:sldMk cId="2843709241" sldId="356"/>
            <ac:cxnSpMk id="10" creationId="{460CBD4A-E1DF-8277-2B59-D58EED42EB97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79" v="785" actId="1076"/>
          <ac:cxnSpMkLst>
            <pc:docMk/>
            <pc:sldMk cId="2843709241" sldId="356"/>
            <ac:cxnSpMk id="12" creationId="{6D8F811D-1DB7-6977-8379-94A83450D6A0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79" v="786" actId="1076"/>
          <ac:cxnSpMkLst>
            <pc:docMk/>
            <pc:sldMk cId="2843709241" sldId="356"/>
            <ac:cxnSpMk id="14" creationId="{22495DB0-4EE9-9BE0-806F-896F59C4679F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95" v="789" actId="1076"/>
          <ac:cxnSpMkLst>
            <pc:docMk/>
            <pc:sldMk cId="2843709241" sldId="356"/>
            <ac:cxnSpMk id="18" creationId="{1E9344F9-BAC8-292A-094F-FD1616E45DD6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95" v="790" actId="1076"/>
          <ac:cxnSpMkLst>
            <pc:docMk/>
            <pc:sldMk cId="2843709241" sldId="356"/>
            <ac:cxnSpMk id="20" creationId="{BBBA8482-43F5-F974-4492-E01BE5AD69D4}"/>
          </ac:cxnSpMkLst>
        </pc:cxnChg>
        <pc:cxnChg chg="mod">
          <ac:chgData name="Sandra Milena Carmona Barrera" userId="S::smcarmona@udemedellin.edu.co::f25cae6f-5c87-46ee-b059-fcc75afba932" providerId="AD" clId="Web-{0CC9817A-44F6-DA0A-F2B4-52B9FDF9F7BD}" dt="2024-04-29T01:13:57.495" v="791" actId="1076"/>
          <ac:cxnSpMkLst>
            <pc:docMk/>
            <pc:sldMk cId="2843709241" sldId="356"/>
            <ac:cxnSpMk id="22" creationId="{0DA8AB18-CFDA-C32E-7349-A433D18CEFD7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73" v="771"/>
          <ac:cxnSpMkLst>
            <pc:docMk/>
            <pc:sldMk cId="2843709241" sldId="356"/>
            <ac:cxnSpMk id="25" creationId="{E177B37C-D2B9-08C0-0E23-BCBEAF67900D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73" v="770"/>
          <ac:cxnSpMkLst>
            <pc:docMk/>
            <pc:sldMk cId="2843709241" sldId="356"/>
            <ac:cxnSpMk id="29" creationId="{77DB6374-59C7-113D-30A8-7CFE41F0AAB3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86" v="812"/>
          <ac:cxnSpMkLst>
            <pc:docMk/>
            <pc:sldMk cId="2843709241" sldId="356"/>
            <ac:cxnSpMk id="31" creationId="{71EAC86C-2831-7284-9967-8EF295119E02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86" v="811"/>
          <ac:cxnSpMkLst>
            <pc:docMk/>
            <pc:sldMk cId="2843709241" sldId="356"/>
            <ac:cxnSpMk id="32" creationId="{0224DE75-07DC-B04E-4AD6-58DC148F2789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57" v="769"/>
          <ac:cxnSpMkLst>
            <pc:docMk/>
            <pc:sldMk cId="2843709241" sldId="356"/>
            <ac:cxnSpMk id="33" creationId="{A34D2E23-463A-7F15-F832-0806A19E1802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70" v="810"/>
          <ac:cxnSpMkLst>
            <pc:docMk/>
            <pc:sldMk cId="2843709241" sldId="356"/>
            <ac:cxnSpMk id="34" creationId="{1E4B8159-8335-0CB8-5ADF-ACA905FA0371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70" v="807"/>
          <ac:cxnSpMkLst>
            <pc:docMk/>
            <pc:sldMk cId="2843709241" sldId="356"/>
            <ac:cxnSpMk id="37" creationId="{01FA5F1D-3047-636D-811B-597F22CFE624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70" v="806"/>
          <ac:cxnSpMkLst>
            <pc:docMk/>
            <pc:sldMk cId="2843709241" sldId="356"/>
            <ac:cxnSpMk id="38" creationId="{28718A96-C1EE-5574-0319-2BFA1A86F97E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29T01:14:05.370" v="805"/>
          <ac:cxnSpMkLst>
            <pc:docMk/>
            <pc:sldMk cId="2843709241" sldId="356"/>
            <ac:cxnSpMk id="39" creationId="{A67576BA-914B-8457-AE65-E22BB23DA2DC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4:33.840" v="836" actId="1076"/>
          <ac:cxnSpMkLst>
            <pc:docMk/>
            <pc:sldMk cId="2843709241" sldId="356"/>
            <ac:cxnSpMk id="45" creationId="{8C434C1A-73C2-C420-5469-FDCB3E45EF8F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4:33.840" v="837" actId="1076"/>
          <ac:cxnSpMkLst>
            <pc:docMk/>
            <pc:sldMk cId="2843709241" sldId="356"/>
            <ac:cxnSpMk id="46" creationId="{D73BE15E-51B3-CBB6-268A-C12F07A94102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4:33.855" v="838" actId="1076"/>
          <ac:cxnSpMkLst>
            <pc:docMk/>
            <pc:sldMk cId="2843709241" sldId="356"/>
            <ac:cxnSpMk id="47" creationId="{95C46727-C89D-7AE8-4D11-A7354A102F93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5:23.528" v="850" actId="1076"/>
          <ac:cxnSpMkLst>
            <pc:docMk/>
            <pc:sldMk cId="2843709241" sldId="356"/>
            <ac:cxnSpMk id="50" creationId="{5410D32D-6A24-DDA9-8CC5-B41D80F46B19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4:33.886" v="842" actId="1076"/>
          <ac:cxnSpMkLst>
            <pc:docMk/>
            <pc:sldMk cId="2843709241" sldId="356"/>
            <ac:cxnSpMk id="51" creationId="{02031164-F04C-ECFD-8BA5-2102F4F40144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29T01:14:33.902" v="843" actId="1076"/>
          <ac:cxnSpMkLst>
            <pc:docMk/>
            <pc:sldMk cId="2843709241" sldId="356"/>
            <ac:cxnSpMk id="52" creationId="{C3D3831B-EB53-0A17-B8BE-F1159E0C0D19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57" v="766"/>
          <ac:cxnSpMkLst>
            <pc:docMk/>
            <pc:sldMk cId="2843709241" sldId="356"/>
            <ac:cxnSpMk id="264" creationId="{F25B3F04-82E8-944B-D990-B6B64EC8CEE2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57" v="765"/>
          <ac:cxnSpMkLst>
            <pc:docMk/>
            <pc:sldMk cId="2843709241" sldId="356"/>
            <ac:cxnSpMk id="265" creationId="{287B8567-53A0-6C51-AFC4-11ADA6CE475E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13:35.057" v="764"/>
          <ac:cxnSpMkLst>
            <pc:docMk/>
            <pc:sldMk cId="2843709241" sldId="356"/>
            <ac:cxnSpMk id="266" creationId="{26AAC678-55D4-4352-ECA9-F8E9BFC4D310}"/>
          </ac:cxnSpMkLst>
        </pc:cxnChg>
      </pc:sldChg>
      <pc:sldChg chg="addSp delSp modSp new">
        <pc:chgData name="Sandra Milena Carmona Barrera" userId="S::smcarmona@udemedellin.edu.co::f25cae6f-5c87-46ee-b059-fcc75afba932" providerId="AD" clId="Web-{0CC9817A-44F6-DA0A-F2B4-52B9FDF9F7BD}" dt="2024-04-30T01:00:36.847" v="1499" actId="20577"/>
        <pc:sldMkLst>
          <pc:docMk/>
          <pc:sldMk cId="3642603161" sldId="357"/>
        </pc:sldMkLst>
        <pc:spChg chg="mod">
          <ac:chgData name="Sandra Milena Carmona Barrera" userId="S::smcarmona@udemedellin.edu.co::f25cae6f-5c87-46ee-b059-fcc75afba932" providerId="AD" clId="Web-{0CC9817A-44F6-DA0A-F2B4-52B9FDF9F7BD}" dt="2024-04-30T00:42:45.871" v="1287" actId="20577"/>
          <ac:spMkLst>
            <pc:docMk/>
            <pc:sldMk cId="3642603161" sldId="357"/>
            <ac:spMk id="2" creationId="{3C6FB085-09D3-9D38-A396-9F2B6E8DF9A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1:00:36.847" v="1499" actId="20577"/>
          <ac:spMkLst>
            <pc:docMk/>
            <pc:sldMk cId="3642603161" sldId="357"/>
            <ac:spMk id="3" creationId="{ADE4CFB3-4876-FA3E-255A-70316A2A1413}"/>
          </ac:spMkLst>
        </pc:spChg>
        <pc:spChg chg="add del">
          <ac:chgData name="Sandra Milena Carmona Barrera" userId="S::smcarmona@udemedellin.edu.co::f25cae6f-5c87-46ee-b059-fcc75afba932" providerId="AD" clId="Web-{0CC9817A-44F6-DA0A-F2B4-52B9FDF9F7BD}" dt="2024-04-30T00:43:20.153" v="1299"/>
          <ac:spMkLst>
            <pc:docMk/>
            <pc:sldMk cId="3642603161" sldId="357"/>
            <ac:spMk id="4" creationId="{C2090C6D-6687-0D7E-8159-B4E950FAE1B9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43:50.920" v="1304"/>
          <ac:spMkLst>
            <pc:docMk/>
            <pc:sldMk cId="3642603161" sldId="357"/>
            <ac:spMk id="5" creationId="{F44A0704-3CE4-97D4-AFE9-9967388239A3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6:43.192" v="1338" actId="1076"/>
          <ac:spMkLst>
            <pc:docMk/>
            <pc:sldMk cId="3642603161" sldId="357"/>
            <ac:spMk id="7" creationId="{910DE97A-6AB8-48DB-385C-A36D6BE2BC8D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6:27.441" v="1335" actId="14100"/>
          <ac:spMkLst>
            <pc:docMk/>
            <pc:sldMk cId="3642603161" sldId="357"/>
            <ac:spMk id="9" creationId="{095F060C-9F00-8491-8C9A-7DEDEAFFC6E0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7:21.927" v="1349" actId="1076"/>
          <ac:spMkLst>
            <pc:docMk/>
            <pc:sldMk cId="3642603161" sldId="357"/>
            <ac:spMk id="11" creationId="{3B9D0464-1BFA-63E7-BD5C-934F4BC8460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6:55.223" v="1342" actId="1076"/>
          <ac:spMkLst>
            <pc:docMk/>
            <pc:sldMk cId="3642603161" sldId="357"/>
            <ac:spMk id="13" creationId="{382ED076-6093-6D04-569A-A6C27B551509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7:25.193" v="1350" actId="1076"/>
          <ac:spMkLst>
            <pc:docMk/>
            <pc:sldMk cId="3642603161" sldId="357"/>
            <ac:spMk id="15" creationId="{2E3C127D-D257-A289-12FA-A4E5C307055B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7:58.773" v="1356" actId="20577"/>
          <ac:spMkLst>
            <pc:docMk/>
            <pc:sldMk cId="3642603161" sldId="357"/>
            <ac:spMk id="23" creationId="{C48C5428-66C0-F99C-C1FA-1CF9D0209D49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47:58.663" v="1353" actId="1076"/>
          <ac:spMkLst>
            <pc:docMk/>
            <pc:sldMk cId="3642603161" sldId="357"/>
            <ac:spMk id="25" creationId="{203DF6C1-1009-3404-6D93-55156813F8E0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46:37.566" v="1337"/>
          <ac:spMkLst>
            <pc:docMk/>
            <pc:sldMk cId="3642603161" sldId="357"/>
            <ac:spMk id="33" creationId="{4743F42B-02B8-60FE-F297-590F76FECFD6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2:56.861" v="1423" actId="20577"/>
          <ac:spMkLst>
            <pc:docMk/>
            <pc:sldMk cId="3642603161" sldId="357"/>
            <ac:spMk id="40" creationId="{021CB9CE-FC77-021F-2CCC-911C68FEF53B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4:24.052" v="1432"/>
          <ac:spMkLst>
            <pc:docMk/>
            <pc:sldMk cId="3642603161" sldId="357"/>
            <ac:spMk id="41" creationId="{7248E1FF-99ED-9107-4861-11F4955D9753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4:35.240" v="1433"/>
          <ac:spMkLst>
            <pc:docMk/>
            <pc:sldMk cId="3642603161" sldId="357"/>
            <ac:spMk id="42" creationId="{744D323B-0A52-37A4-D6FD-F55DA0470936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5:11.288" v="1435" actId="1076"/>
          <ac:spMkLst>
            <pc:docMk/>
            <pc:sldMk cId="3642603161" sldId="357"/>
            <ac:spMk id="43" creationId="{D88B9809-1C1A-E846-58D8-36BC63642358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5:32.211" v="1437" actId="1076"/>
          <ac:spMkLst>
            <pc:docMk/>
            <pc:sldMk cId="3642603161" sldId="357"/>
            <ac:spMk id="44" creationId="{143304C5-E4B8-8883-6D70-84C5641EBBB2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0:55:50.461" v="1439" actId="1076"/>
          <ac:spMkLst>
            <pc:docMk/>
            <pc:sldMk cId="3642603161" sldId="357"/>
            <ac:spMk id="45" creationId="{1F4FD774-2B99-E172-7A16-49DA683AB6B8}"/>
          </ac:spMkLst>
        </pc:spChg>
        <pc:cxnChg chg="add del mod">
          <ac:chgData name="Sandra Milena Carmona Barrera" userId="S::smcarmona@udemedellin.edu.co::f25cae6f-5c87-46ee-b059-fcc75afba932" providerId="AD" clId="Web-{0CC9817A-44F6-DA0A-F2B4-52B9FDF9F7BD}" dt="2024-04-30T00:47:06.943" v="1345"/>
          <ac:cxnSpMkLst>
            <pc:docMk/>
            <pc:sldMk cId="3642603161" sldId="357"/>
            <ac:cxnSpMk id="17" creationId="{B1A72B4A-08BC-F156-D906-BB8CF92B2304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30T00:47:04.521" v="1344"/>
          <ac:cxnSpMkLst>
            <pc:docMk/>
            <pc:sldMk cId="3642603161" sldId="357"/>
            <ac:cxnSpMk id="19" creationId="{13BCD95A-0DE4-4946-8BF2-B5963EB09F3B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30T00:46:45.395" v="1339"/>
          <ac:cxnSpMkLst>
            <pc:docMk/>
            <pc:sldMk cId="3642603161" sldId="357"/>
            <ac:cxnSpMk id="21" creationId="{27E58EB6-2CD2-FEED-B738-B3475BA70DCB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30T00:47:11.521" v="1347"/>
          <ac:cxnSpMkLst>
            <pc:docMk/>
            <pc:sldMk cId="3642603161" sldId="357"/>
            <ac:cxnSpMk id="27" creationId="{AD1B706A-256F-7AA1-0666-50E156C799F7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30T00:47:01.458" v="1343"/>
          <ac:cxnSpMkLst>
            <pc:docMk/>
            <pc:sldMk cId="3642603161" sldId="357"/>
            <ac:cxnSpMk id="29" creationId="{138F275A-4054-8BE2-4DE5-3DF62B5B8C3A}"/>
          </ac:cxnSpMkLst>
        </pc:cxnChg>
        <pc:cxnChg chg="add del mod">
          <ac:chgData name="Sandra Milena Carmona Barrera" userId="S::smcarmona@udemedellin.edu.co::f25cae6f-5c87-46ee-b059-fcc75afba932" providerId="AD" clId="Web-{0CC9817A-44F6-DA0A-F2B4-52B9FDF9F7BD}" dt="2024-04-30T00:47:08.911" v="1346"/>
          <ac:cxnSpMkLst>
            <pc:docMk/>
            <pc:sldMk cId="3642603161" sldId="357"/>
            <ac:cxnSpMk id="31" creationId="{4FB7AFD8-EC62-E717-4898-5CE472592962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49:14.697" v="1362"/>
          <ac:cxnSpMkLst>
            <pc:docMk/>
            <pc:sldMk cId="3642603161" sldId="357"/>
            <ac:cxnSpMk id="34" creationId="{2B2455AF-2EEF-69DC-C568-5B1234C00ACA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0:05.090" v="1374" actId="14100"/>
          <ac:cxnSpMkLst>
            <pc:docMk/>
            <pc:sldMk cId="3642603161" sldId="357"/>
            <ac:cxnSpMk id="35" creationId="{B991473C-F8AC-7971-AFE1-8EA785C9D746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0:01.996" v="1373" actId="14100"/>
          <ac:cxnSpMkLst>
            <pc:docMk/>
            <pc:sldMk cId="3642603161" sldId="357"/>
            <ac:cxnSpMk id="36" creationId="{A88124A5-6C5C-65B4-1339-B776FE49D253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49:59.105" v="1372" actId="1076"/>
          <ac:cxnSpMkLst>
            <pc:docMk/>
            <pc:sldMk cId="3642603161" sldId="357"/>
            <ac:cxnSpMk id="37" creationId="{7B1EADF8-1089-DB34-043F-ECE5E94257AF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0:26.059" v="1378" actId="1076"/>
          <ac:cxnSpMkLst>
            <pc:docMk/>
            <pc:sldMk cId="3642603161" sldId="357"/>
            <ac:cxnSpMk id="38" creationId="{E31CB9E0-76E9-D551-E4E7-32563B16CEE6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0:43.122" v="1382" actId="14100"/>
          <ac:cxnSpMkLst>
            <pc:docMk/>
            <pc:sldMk cId="3642603161" sldId="357"/>
            <ac:cxnSpMk id="39" creationId="{9F4B1848-F8F3-8692-80EB-4013C8433A2F}"/>
          </ac:cxnSpMkLst>
        </pc:cxnChg>
      </pc:sldChg>
      <pc:sldChg chg="modSp add replId">
        <pc:chgData name="Sandra Milena Carmona Barrera" userId="S::smcarmona@udemedellin.edu.co::f25cae6f-5c87-46ee-b059-fcc75afba932" providerId="AD" clId="Web-{0CC9817A-44F6-DA0A-F2B4-52B9FDF9F7BD}" dt="2024-04-30T01:17:45.776" v="1832" actId="20577"/>
        <pc:sldMkLst>
          <pc:docMk/>
          <pc:sldMk cId="3086143064" sldId="358"/>
        </pc:sldMkLst>
        <pc:spChg chg="mod">
          <ac:chgData name="Sandra Milena Carmona Barrera" userId="S::smcarmona@udemedellin.edu.co::f25cae6f-5c87-46ee-b059-fcc75afba932" providerId="AD" clId="Web-{0CC9817A-44F6-DA0A-F2B4-52B9FDF9F7BD}" dt="2024-04-30T01:09:18.648" v="1636" actId="20577"/>
          <ac:spMkLst>
            <pc:docMk/>
            <pc:sldMk cId="3086143064" sldId="358"/>
            <ac:spMk id="2" creationId="{3C6FB085-09D3-9D38-A396-9F2B6E8DF9A7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1:17:45.776" v="1832" actId="20577"/>
          <ac:spMkLst>
            <pc:docMk/>
            <pc:sldMk cId="3086143064" sldId="358"/>
            <ac:spMk id="3" creationId="{ADE4CFB3-4876-FA3E-255A-70316A2A1413}"/>
          </ac:spMkLst>
        </pc:spChg>
      </pc:sldChg>
      <pc:sldChg chg="delSp modSp add replId">
        <pc:chgData name="Sandra Milena Carmona Barrera" userId="S::smcarmona@udemedellin.edu.co::f25cae6f-5c87-46ee-b059-fcc75afba932" providerId="AD" clId="Web-{0CC9817A-44F6-DA0A-F2B4-52B9FDF9F7BD}" dt="2024-04-29T01:34:24.476" v="922" actId="20577"/>
        <pc:sldMkLst>
          <pc:docMk/>
          <pc:sldMk cId="357095316" sldId="359"/>
        </pc:sldMkLst>
        <pc:spChg chg="mod">
          <ac:chgData name="Sandra Milena Carmona Barrera" userId="S::smcarmona@udemedellin.edu.co::f25cae6f-5c87-46ee-b059-fcc75afba932" providerId="AD" clId="Web-{0CC9817A-44F6-DA0A-F2B4-52B9FDF9F7BD}" dt="2024-04-29T01:34:24.476" v="922" actId="20577"/>
          <ac:spMkLst>
            <pc:docMk/>
            <pc:sldMk cId="357095316" sldId="359"/>
            <ac:spMk id="727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29T01:32:41.505" v="881" actId="20577"/>
          <ac:spMkLst>
            <pc:docMk/>
            <pc:sldMk cId="357095316" sldId="359"/>
            <ac:spMk id="728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13"/>
          <ac:spMkLst>
            <pc:docMk/>
            <pc:sldMk cId="357095316" sldId="359"/>
            <ac:spMk id="729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12"/>
          <ac:spMkLst>
            <pc:docMk/>
            <pc:sldMk cId="357095316" sldId="359"/>
            <ac:spMk id="730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11"/>
          <ac:spMkLst>
            <pc:docMk/>
            <pc:sldMk cId="357095316" sldId="359"/>
            <ac:spMk id="73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10"/>
          <ac:spMkLst>
            <pc:docMk/>
            <pc:sldMk cId="357095316" sldId="359"/>
            <ac:spMk id="732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9"/>
          <ac:spMkLst>
            <pc:docMk/>
            <pc:sldMk cId="357095316" sldId="359"/>
            <ac:spMk id="733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8"/>
          <ac:spMkLst>
            <pc:docMk/>
            <pc:sldMk cId="357095316" sldId="359"/>
            <ac:spMk id="734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7"/>
          <ac:spMkLst>
            <pc:docMk/>
            <pc:sldMk cId="357095316" sldId="359"/>
            <ac:spMk id="735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6"/>
          <ac:spMkLst>
            <pc:docMk/>
            <pc:sldMk cId="357095316" sldId="359"/>
            <ac:spMk id="736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4"/>
          <ac:spMkLst>
            <pc:docMk/>
            <pc:sldMk cId="357095316" sldId="359"/>
            <ac:spMk id="738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3"/>
          <ac:spMkLst>
            <pc:docMk/>
            <pc:sldMk cId="357095316" sldId="359"/>
            <ac:spMk id="739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1"/>
          <ac:spMkLst>
            <pc:docMk/>
            <pc:sldMk cId="357095316" sldId="359"/>
            <ac:spMk id="74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900"/>
          <ac:spMkLst>
            <pc:docMk/>
            <pc:sldMk cId="357095316" sldId="359"/>
            <ac:spMk id="742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899"/>
          <ac:spMkLst>
            <pc:docMk/>
            <pc:sldMk cId="357095316" sldId="359"/>
            <ac:spMk id="743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898"/>
          <ac:spMkLst>
            <pc:docMk/>
            <pc:sldMk cId="357095316" sldId="359"/>
            <ac:spMk id="744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897"/>
          <ac:spMkLst>
            <pc:docMk/>
            <pc:sldMk cId="357095316" sldId="359"/>
            <ac:spMk id="745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894"/>
          <ac:spMkLst>
            <pc:docMk/>
            <pc:sldMk cId="357095316" sldId="359"/>
            <ac:spMk id="747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84" v="895"/>
          <ac:spMkLst>
            <pc:docMk/>
            <pc:sldMk cId="357095316" sldId="359"/>
            <ac:spMk id="748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92"/>
          <ac:spMkLst>
            <pc:docMk/>
            <pc:sldMk cId="357095316" sldId="359"/>
            <ac:spMk id="750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91"/>
          <ac:spMkLst>
            <pc:docMk/>
            <pc:sldMk cId="357095316" sldId="359"/>
            <ac:spMk id="75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90"/>
          <ac:spMkLst>
            <pc:docMk/>
            <pc:sldMk cId="357095316" sldId="359"/>
            <ac:spMk id="752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89"/>
          <ac:spMkLst>
            <pc:docMk/>
            <pc:sldMk cId="357095316" sldId="359"/>
            <ac:spMk id="753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87"/>
          <ac:spMkLst>
            <pc:docMk/>
            <pc:sldMk cId="357095316" sldId="359"/>
            <ac:spMk id="755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85"/>
          <ac:spMkLst>
            <pc:docMk/>
            <pc:sldMk cId="357095316" sldId="359"/>
            <ac:spMk id="757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84"/>
          <ac:spMkLst>
            <pc:docMk/>
            <pc:sldMk cId="357095316" sldId="359"/>
            <ac:spMk id="758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29T01:33:02.068" v="883"/>
          <ac:spMkLst>
            <pc:docMk/>
            <pc:sldMk cId="357095316" sldId="359"/>
            <ac:spMk id="759" creationId="{00000000-0000-0000-0000-000000000000}"/>
          </ac:spMkLst>
        </pc:spChg>
        <pc:cxnChg chg="del mod">
          <ac:chgData name="Sandra Milena Carmona Barrera" userId="S::smcarmona@udemedellin.edu.co::f25cae6f-5c87-46ee-b059-fcc75afba932" providerId="AD" clId="Web-{0CC9817A-44F6-DA0A-F2B4-52B9FDF9F7BD}" dt="2024-04-29T01:33:02.084" v="905"/>
          <ac:cxnSpMkLst>
            <pc:docMk/>
            <pc:sldMk cId="357095316" sldId="359"/>
            <ac:cxnSpMk id="737" creationId="{00000000-0000-0000-0000-000000000000}"/>
          </ac:cxnSpMkLst>
        </pc:cxnChg>
        <pc:cxnChg chg="del mod">
          <ac:chgData name="Sandra Milena Carmona Barrera" userId="S::smcarmona@udemedellin.edu.co::f25cae6f-5c87-46ee-b059-fcc75afba932" providerId="AD" clId="Web-{0CC9817A-44F6-DA0A-F2B4-52B9FDF9F7BD}" dt="2024-04-29T01:33:02.084" v="902"/>
          <ac:cxnSpMkLst>
            <pc:docMk/>
            <pc:sldMk cId="357095316" sldId="359"/>
            <ac:cxnSpMk id="740" creationId="{00000000-0000-0000-0000-000000000000}"/>
          </ac:cxnSpMkLst>
        </pc:cxnChg>
        <pc:cxnChg chg="del mod">
          <ac:chgData name="Sandra Milena Carmona Barrera" userId="S::smcarmona@udemedellin.edu.co::f25cae6f-5c87-46ee-b059-fcc75afba932" providerId="AD" clId="Web-{0CC9817A-44F6-DA0A-F2B4-52B9FDF9F7BD}" dt="2024-04-29T01:33:02.084" v="896"/>
          <ac:cxnSpMkLst>
            <pc:docMk/>
            <pc:sldMk cId="357095316" sldId="359"/>
            <ac:cxnSpMk id="746" creationId="{00000000-0000-0000-0000-000000000000}"/>
          </ac:cxnSpMkLst>
        </pc:cxnChg>
        <pc:cxnChg chg="del mod">
          <ac:chgData name="Sandra Milena Carmona Barrera" userId="S::smcarmona@udemedellin.edu.co::f25cae6f-5c87-46ee-b059-fcc75afba932" providerId="AD" clId="Web-{0CC9817A-44F6-DA0A-F2B4-52B9FDF9F7BD}" dt="2024-04-29T01:33:02.068" v="893"/>
          <ac:cxnSpMkLst>
            <pc:docMk/>
            <pc:sldMk cId="357095316" sldId="359"/>
            <ac:cxnSpMk id="749" creationId="{00000000-0000-0000-0000-000000000000}"/>
          </ac:cxnSpMkLst>
        </pc:cxnChg>
        <pc:cxnChg chg="del mod">
          <ac:chgData name="Sandra Milena Carmona Barrera" userId="S::smcarmona@udemedellin.edu.co::f25cae6f-5c87-46ee-b059-fcc75afba932" providerId="AD" clId="Web-{0CC9817A-44F6-DA0A-F2B4-52B9FDF9F7BD}" dt="2024-04-29T01:33:02.068" v="888"/>
          <ac:cxnSpMkLst>
            <pc:docMk/>
            <pc:sldMk cId="357095316" sldId="359"/>
            <ac:cxnSpMk id="754" creationId="{00000000-0000-0000-0000-000000000000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29T01:33:02.068" v="886"/>
          <ac:cxnSpMkLst>
            <pc:docMk/>
            <pc:sldMk cId="357095316" sldId="359"/>
            <ac:cxnSpMk id="756" creationId="{00000000-0000-0000-0000-000000000000}"/>
          </ac:cxnSpMkLst>
        </pc:cxnChg>
      </pc:sldChg>
      <pc:sldChg chg="modSp add replId">
        <pc:chgData name="Sandra Milena Carmona Barrera" userId="S::smcarmona@udemedellin.edu.co::f25cae6f-5c87-46ee-b059-fcc75afba932" providerId="AD" clId="Web-{0CC9817A-44F6-DA0A-F2B4-52B9FDF9F7BD}" dt="2024-04-29T23:59:15.402" v="1160" actId="20577"/>
        <pc:sldMkLst>
          <pc:docMk/>
          <pc:sldMk cId="1806565229" sldId="360"/>
        </pc:sldMkLst>
        <pc:spChg chg="mod">
          <ac:chgData name="Sandra Milena Carmona Barrera" userId="S::smcarmona@udemedellin.edu.co::f25cae6f-5c87-46ee-b059-fcc75afba932" providerId="AD" clId="Web-{0CC9817A-44F6-DA0A-F2B4-52B9FDF9F7BD}" dt="2024-04-29T23:59:15.402" v="1160" actId="20577"/>
          <ac:spMkLst>
            <pc:docMk/>
            <pc:sldMk cId="1806565229" sldId="360"/>
            <ac:spMk id="260" creationId="{00000000-0000-0000-0000-000000000000}"/>
          </ac:spMkLst>
        </pc:spChg>
      </pc:sldChg>
      <pc:sldChg chg="modSp add replId">
        <pc:chgData name="Sandra Milena Carmona Barrera" userId="S::smcarmona@udemedellin.edu.co::f25cae6f-5c87-46ee-b059-fcc75afba932" providerId="AD" clId="Web-{0CC9817A-44F6-DA0A-F2B4-52B9FDF9F7BD}" dt="2024-04-29T23:52:25.669" v="1081" actId="20577"/>
        <pc:sldMkLst>
          <pc:docMk/>
          <pc:sldMk cId="244599799" sldId="361"/>
        </pc:sldMkLst>
        <pc:spChg chg="mod">
          <ac:chgData name="Sandra Milena Carmona Barrera" userId="S::smcarmona@udemedellin.edu.co::f25cae6f-5c87-46ee-b059-fcc75afba932" providerId="AD" clId="Web-{0CC9817A-44F6-DA0A-F2B4-52B9FDF9F7BD}" dt="2024-04-29T23:52:25.669" v="1081" actId="20577"/>
          <ac:spMkLst>
            <pc:docMk/>
            <pc:sldMk cId="244599799" sldId="361"/>
            <ac:spMk id="260" creationId="{00000000-0000-0000-0000-000000000000}"/>
          </ac:spMkLst>
        </pc:spChg>
      </pc:sldChg>
      <pc:sldChg chg="modSp add replId">
        <pc:chgData name="Sandra Milena Carmona Barrera" userId="S::smcarmona@udemedellin.edu.co::f25cae6f-5c87-46ee-b059-fcc75afba932" providerId="AD" clId="Web-{0CC9817A-44F6-DA0A-F2B4-52B9FDF9F7BD}" dt="2024-04-29T23:57:34.743" v="1122" actId="20577"/>
        <pc:sldMkLst>
          <pc:docMk/>
          <pc:sldMk cId="3309305643" sldId="362"/>
        </pc:sldMkLst>
        <pc:spChg chg="mod">
          <ac:chgData name="Sandra Milena Carmona Barrera" userId="S::smcarmona@udemedellin.edu.co::f25cae6f-5c87-46ee-b059-fcc75afba932" providerId="AD" clId="Web-{0CC9817A-44F6-DA0A-F2B4-52B9FDF9F7BD}" dt="2024-04-29T23:57:34.743" v="1122" actId="20577"/>
          <ac:spMkLst>
            <pc:docMk/>
            <pc:sldMk cId="3309305643" sldId="362"/>
            <ac:spMk id="260" creationId="{00000000-0000-0000-0000-000000000000}"/>
          </ac:spMkLst>
        </pc:spChg>
      </pc:sldChg>
      <pc:sldChg chg="addSp modSp add replId">
        <pc:chgData name="Sandra Milena Carmona Barrera" userId="S::smcarmona@udemedellin.edu.co::f25cae6f-5c87-46ee-b059-fcc75afba932" providerId="AD" clId="Web-{0CC9817A-44F6-DA0A-F2B4-52B9FDF9F7BD}" dt="2024-04-30T00:06:25.980" v="1195" actId="1076"/>
        <pc:sldMkLst>
          <pc:docMk/>
          <pc:sldMk cId="998071338" sldId="363"/>
        </pc:sldMkLst>
        <pc:spChg chg="mod">
          <ac:chgData name="Sandra Milena Carmona Barrera" userId="S::smcarmona@udemedellin.edu.co::f25cae6f-5c87-46ee-b059-fcc75afba932" providerId="AD" clId="Web-{0CC9817A-44F6-DA0A-F2B4-52B9FDF9F7BD}" dt="2024-04-30T00:06:22.496" v="1194" actId="20577"/>
          <ac:spMkLst>
            <pc:docMk/>
            <pc:sldMk cId="998071338" sldId="363"/>
            <ac:spMk id="260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0:05:42.354" v="1190" actId="14100"/>
          <ac:spMkLst>
            <pc:docMk/>
            <pc:sldMk cId="998071338" sldId="363"/>
            <ac:spMk id="261" creationId="{00000000-0000-0000-0000-000000000000}"/>
          </ac:spMkLst>
        </pc:spChg>
        <pc:picChg chg="add mod">
          <ac:chgData name="Sandra Milena Carmona Barrera" userId="S::smcarmona@udemedellin.edu.co::f25cae6f-5c87-46ee-b059-fcc75afba932" providerId="AD" clId="Web-{0CC9817A-44F6-DA0A-F2B4-52B9FDF9F7BD}" dt="2024-04-30T00:06:25.980" v="1195" actId="1076"/>
          <ac:picMkLst>
            <pc:docMk/>
            <pc:sldMk cId="998071338" sldId="363"/>
            <ac:picMk id="2" creationId="{4DA0BD5F-4F39-A47D-509A-CF492550C032}"/>
          </ac:picMkLst>
        </pc:picChg>
      </pc:sldChg>
      <pc:sldChg chg="new">
        <pc:chgData name="Sandra Milena Carmona Barrera" userId="S::smcarmona@udemedellin.edu.co::f25cae6f-5c87-46ee-b059-fcc75afba932" providerId="AD" clId="Web-{0CC9817A-44F6-DA0A-F2B4-52B9FDF9F7BD}" dt="2024-04-30T00:03:45.428" v="1177"/>
        <pc:sldMkLst>
          <pc:docMk/>
          <pc:sldMk cId="3394122842" sldId="364"/>
        </pc:sldMkLst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0:08:34.626" v="1216" actId="20577"/>
        <pc:sldMkLst>
          <pc:docMk/>
          <pc:sldMk cId="1089086844" sldId="365"/>
        </pc:sldMkLst>
        <pc:spChg chg="mod">
          <ac:chgData name="Sandra Milena Carmona Barrera" userId="S::smcarmona@udemedellin.edu.co::f25cae6f-5c87-46ee-b059-fcc75afba932" providerId="AD" clId="Web-{0CC9817A-44F6-DA0A-F2B4-52B9FDF9F7BD}" dt="2024-04-30T00:08:34.626" v="1216" actId="20577"/>
          <ac:spMkLst>
            <pc:docMk/>
            <pc:sldMk cId="1089086844" sldId="365"/>
            <ac:spMk id="260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0CC9817A-44F6-DA0A-F2B4-52B9FDF9F7BD}" dt="2024-04-30T00:07:26.139" v="1201" actId="14100"/>
          <ac:spMkLst>
            <pc:docMk/>
            <pc:sldMk cId="1089086844" sldId="365"/>
            <ac:spMk id="261" creationId="{00000000-0000-0000-0000-000000000000}"/>
          </ac:spMkLst>
        </pc:spChg>
        <pc:picChg chg="del">
          <ac:chgData name="Sandra Milena Carmona Barrera" userId="S::smcarmona@udemedellin.edu.co::f25cae6f-5c87-46ee-b059-fcc75afba932" providerId="AD" clId="Web-{0CC9817A-44F6-DA0A-F2B4-52B9FDF9F7BD}" dt="2024-04-30T00:06:29.527" v="1196"/>
          <ac:picMkLst>
            <pc:docMk/>
            <pc:sldMk cId="1089086844" sldId="365"/>
            <ac:picMk id="2" creationId="{4DA0BD5F-4F39-A47D-509A-CF492550C032}"/>
          </ac:picMkLst>
        </pc:picChg>
        <pc:picChg chg="add mod">
          <ac:chgData name="Sandra Milena Carmona Barrera" userId="S::smcarmona@udemedellin.edu.co::f25cae6f-5c87-46ee-b059-fcc75afba932" providerId="AD" clId="Web-{0CC9817A-44F6-DA0A-F2B4-52B9FDF9F7BD}" dt="2024-04-30T00:07:18.748" v="1200" actId="1076"/>
          <ac:picMkLst>
            <pc:docMk/>
            <pc:sldMk cId="1089086844" sldId="365"/>
            <ac:picMk id="3" creationId="{C469BFFF-D952-E188-D2B1-58B58E9E82C8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0CC9817A-44F6-DA0A-F2B4-52B9FDF9F7BD}" dt="2024-04-30T01:08:02.411" v="1634" actId="20577"/>
        <pc:sldMkLst>
          <pc:docMk/>
          <pc:sldMk cId="1901270125" sldId="366"/>
        </pc:sldMkLst>
        <pc:spChg chg="del">
          <ac:chgData name="Sandra Milena Carmona Barrera" userId="S::smcarmona@udemedellin.edu.co::f25cae6f-5c87-46ee-b059-fcc75afba932" providerId="AD" clId="Web-{0CC9817A-44F6-DA0A-F2B4-52B9FDF9F7BD}" dt="2024-04-30T00:57:11.527" v="1460"/>
          <ac:spMkLst>
            <pc:docMk/>
            <pc:sldMk cId="1901270125" sldId="366"/>
            <ac:spMk id="3" creationId="{ADE4CFB3-4876-FA3E-255A-70316A2A1413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0:49.831" v="1501" actId="14100"/>
          <ac:spMkLst>
            <pc:docMk/>
            <pc:sldMk cId="1901270125" sldId="366"/>
            <ac:spMk id="5" creationId="{18BDB6A0-1E7D-EB65-C238-132D8EEE9574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9"/>
          <ac:spMkLst>
            <pc:docMk/>
            <pc:sldMk cId="1901270125" sldId="366"/>
            <ac:spMk id="7" creationId="{910DE97A-6AB8-48DB-385C-A36D6BE2BC8D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3:25.509" v="1526" actId="20577"/>
          <ac:spMkLst>
            <pc:docMk/>
            <pc:sldMk cId="1901270125" sldId="366"/>
            <ac:spMk id="8" creationId="{8D48E3A8-87C7-2143-5AC3-816E2B01901F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8"/>
          <ac:spMkLst>
            <pc:docMk/>
            <pc:sldMk cId="1901270125" sldId="366"/>
            <ac:spMk id="9" creationId="{095F060C-9F00-8491-8C9A-7DEDEAFFC6E0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7"/>
          <ac:spMkLst>
            <pc:docMk/>
            <pc:sldMk cId="1901270125" sldId="366"/>
            <ac:spMk id="11" creationId="{3B9D0464-1BFA-63E7-BD5C-934F4BC8460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3:28.462" v="1527" actId="20577"/>
          <ac:spMkLst>
            <pc:docMk/>
            <pc:sldMk cId="1901270125" sldId="366"/>
            <ac:spMk id="12" creationId="{463877EE-9AF3-DB7C-DC73-0205C074FEF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6"/>
          <ac:spMkLst>
            <pc:docMk/>
            <pc:sldMk cId="1901270125" sldId="366"/>
            <ac:spMk id="13" creationId="{382ED076-6093-6D04-569A-A6C27B551509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5"/>
          <ac:spMkLst>
            <pc:docMk/>
            <pc:sldMk cId="1901270125" sldId="366"/>
            <ac:spMk id="15" creationId="{2E3C127D-D257-A289-12FA-A4E5C307055B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2:29.866" v="1515" actId="1076"/>
          <ac:spMkLst>
            <pc:docMk/>
            <pc:sldMk cId="1901270125" sldId="366"/>
            <ac:spMk id="16" creationId="{11CD582B-6C9C-8D2E-234F-B1ACBD88BC55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2:36.538" v="1516" actId="1076"/>
          <ac:spMkLst>
            <pc:docMk/>
            <pc:sldMk cId="1901270125" sldId="366"/>
            <ac:spMk id="18" creationId="{79BDDE9D-A27F-3725-DB82-CF8C44AD8CC8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3:44.244" v="1529" actId="1076"/>
          <ac:spMkLst>
            <pc:docMk/>
            <pc:sldMk cId="1901270125" sldId="366"/>
            <ac:spMk id="20" creationId="{8E409B1A-A1DE-EB76-6D39-949F158C1E38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511" v="1454"/>
          <ac:spMkLst>
            <pc:docMk/>
            <pc:sldMk cId="1901270125" sldId="366"/>
            <ac:spMk id="23" creationId="{C48C5428-66C0-F99C-C1FA-1CF9D0209D49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53"/>
          <ac:spMkLst>
            <pc:docMk/>
            <pc:sldMk cId="1901270125" sldId="366"/>
            <ac:spMk id="25" creationId="{203DF6C1-1009-3404-6D93-55156813F8E0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3:51.166" v="1532" actId="20577"/>
          <ac:spMkLst>
            <pc:docMk/>
            <pc:sldMk cId="1901270125" sldId="366"/>
            <ac:spMk id="30" creationId="{B0A50E95-2F50-47F1-3A75-7808B5AC122E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3:48.088" v="1530" actId="1076"/>
          <ac:spMkLst>
            <pc:docMk/>
            <pc:sldMk cId="1901270125" sldId="366"/>
            <ac:spMk id="32" creationId="{E25D09F7-E34C-49CD-9132-98714E1BF955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6"/>
          <ac:spMkLst>
            <pc:docMk/>
            <pc:sldMk cId="1901270125" sldId="366"/>
            <ac:spMk id="40" creationId="{021CB9CE-FC77-021F-2CCC-911C68FEF53B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5"/>
          <ac:spMkLst>
            <pc:docMk/>
            <pc:sldMk cId="1901270125" sldId="366"/>
            <ac:spMk id="41" creationId="{7248E1FF-99ED-9107-4861-11F4955D9753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4"/>
          <ac:spMkLst>
            <pc:docMk/>
            <pc:sldMk cId="1901270125" sldId="366"/>
            <ac:spMk id="42" creationId="{744D323B-0A52-37A4-D6FD-F55DA0470936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3"/>
          <ac:spMkLst>
            <pc:docMk/>
            <pc:sldMk cId="1901270125" sldId="366"/>
            <ac:spMk id="43" creationId="{D88B9809-1C1A-E846-58D8-36BC63642358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2"/>
          <ac:spMkLst>
            <pc:docMk/>
            <pc:sldMk cId="1901270125" sldId="366"/>
            <ac:spMk id="44" creationId="{143304C5-E4B8-8883-6D70-84C5641EBBB2}"/>
          </ac:spMkLst>
        </pc:spChg>
        <pc:spChg chg="del">
          <ac:chgData name="Sandra Milena Carmona Barrera" userId="S::smcarmona@udemedellin.edu.co::f25cae6f-5c87-46ee-b059-fcc75afba932" providerId="AD" clId="Web-{0CC9817A-44F6-DA0A-F2B4-52B9FDF9F7BD}" dt="2024-04-30T00:57:11.495" v="1441"/>
          <ac:spMkLst>
            <pc:docMk/>
            <pc:sldMk cId="1901270125" sldId="366"/>
            <ac:spMk id="45" creationId="{1F4FD774-2B99-E172-7A16-49DA683AB6B8}"/>
          </ac:spMkLst>
        </pc:spChg>
        <pc:spChg chg="add del mod">
          <ac:chgData name="Sandra Milena Carmona Barrera" userId="S::smcarmona@udemedellin.edu.co::f25cae6f-5c87-46ee-b059-fcc75afba932" providerId="AD" clId="Web-{0CC9817A-44F6-DA0A-F2B4-52B9FDF9F7BD}" dt="2024-04-30T00:58:35.733" v="1489"/>
          <ac:spMkLst>
            <pc:docMk/>
            <pc:sldMk cId="1901270125" sldId="366"/>
            <ac:spMk id="52" creationId="{1FF64368-964F-2582-9603-409DCC44974A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4:33.730" v="1536" actId="688"/>
          <ac:spMkLst>
            <pc:docMk/>
            <pc:sldMk cId="1901270125" sldId="366"/>
            <ac:spMk id="54" creationId="{C40D7CBA-C272-8B8A-EC38-05A328EA0A6F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5:07.794" v="1540" actId="20577"/>
          <ac:spMkLst>
            <pc:docMk/>
            <pc:sldMk cId="1901270125" sldId="366"/>
            <ac:spMk id="56" creationId="{947A2687-0AF2-2D71-F7C8-F51CECB00CE8}"/>
          </ac:spMkLst>
        </pc:spChg>
        <pc:spChg chg="add mod">
          <ac:chgData name="Sandra Milena Carmona Barrera" userId="S::smcarmona@udemedellin.edu.co::f25cae6f-5c87-46ee-b059-fcc75afba932" providerId="AD" clId="Web-{0CC9817A-44F6-DA0A-F2B4-52B9FDF9F7BD}" dt="2024-04-30T01:08:02.411" v="1634" actId="20577"/>
          <ac:spMkLst>
            <pc:docMk/>
            <pc:sldMk cId="1901270125" sldId="366"/>
            <ac:spMk id="57" creationId="{7581653B-EEFE-A984-07A5-C3DE988BB875}"/>
          </ac:spMkLst>
        </pc:spChg>
        <pc:cxnChg chg="add mod">
          <ac:chgData name="Sandra Milena Carmona Barrera" userId="S::smcarmona@udemedellin.edu.co::f25cae6f-5c87-46ee-b059-fcc75afba932" providerId="AD" clId="Web-{0CC9817A-44F6-DA0A-F2B4-52B9FDF9F7BD}" dt="2024-04-30T01:03:16.696" v="1524" actId="14100"/>
          <ac:cxnSpMkLst>
            <pc:docMk/>
            <pc:sldMk cId="1901270125" sldId="366"/>
            <ac:cxnSpMk id="22" creationId="{36C77C4A-923C-47A4-1FA2-1F517909A108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8:35.608" v="1481" actId="1076"/>
          <ac:cxnSpMkLst>
            <pc:docMk/>
            <pc:sldMk cId="1901270125" sldId="366"/>
            <ac:cxnSpMk id="26" creationId="{EA498AF2-A157-2829-BBFA-7559DA7F4CE6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8:35.623" v="1482" actId="1076"/>
          <ac:cxnSpMkLst>
            <pc:docMk/>
            <pc:sldMk cId="1901270125" sldId="366"/>
            <ac:cxnSpMk id="28" creationId="{963763C9-A3AF-2B03-31EA-FF4205EFC7A2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52"/>
          <ac:cxnSpMkLst>
            <pc:docMk/>
            <pc:sldMk cId="1901270125" sldId="366"/>
            <ac:cxnSpMk id="34" creationId="{2B2455AF-2EEF-69DC-C568-5B1234C00ACA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51"/>
          <ac:cxnSpMkLst>
            <pc:docMk/>
            <pc:sldMk cId="1901270125" sldId="366"/>
            <ac:cxnSpMk id="35" creationId="{B991473C-F8AC-7971-AFE1-8EA785C9D746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50"/>
          <ac:cxnSpMkLst>
            <pc:docMk/>
            <pc:sldMk cId="1901270125" sldId="366"/>
            <ac:cxnSpMk id="36" creationId="{A88124A5-6C5C-65B4-1339-B776FE49D253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49"/>
          <ac:cxnSpMkLst>
            <pc:docMk/>
            <pc:sldMk cId="1901270125" sldId="366"/>
            <ac:cxnSpMk id="37" creationId="{7B1EADF8-1089-DB34-043F-ECE5E94257AF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48"/>
          <ac:cxnSpMkLst>
            <pc:docMk/>
            <pc:sldMk cId="1901270125" sldId="366"/>
            <ac:cxnSpMk id="38" creationId="{E31CB9E0-76E9-D551-E4E7-32563B16CEE6}"/>
          </ac:cxnSpMkLst>
        </pc:cxnChg>
        <pc:cxnChg chg="del">
          <ac:chgData name="Sandra Milena Carmona Barrera" userId="S::smcarmona@udemedellin.edu.co::f25cae6f-5c87-46ee-b059-fcc75afba932" providerId="AD" clId="Web-{0CC9817A-44F6-DA0A-F2B4-52B9FDF9F7BD}" dt="2024-04-30T00:57:11.495" v="1447"/>
          <ac:cxnSpMkLst>
            <pc:docMk/>
            <pc:sldMk cId="1901270125" sldId="366"/>
            <ac:cxnSpMk id="39" creationId="{9F4B1848-F8F3-8692-80EB-4013C8433A2F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1:01:29.817" v="1509" actId="1076"/>
          <ac:cxnSpMkLst>
            <pc:docMk/>
            <pc:sldMk cId="1901270125" sldId="366"/>
            <ac:cxnSpMk id="46" creationId="{8E39DEDA-E13B-A25B-9F91-8E41FB333837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1:02:25.163" v="1514" actId="1076"/>
          <ac:cxnSpMkLst>
            <pc:docMk/>
            <pc:sldMk cId="1901270125" sldId="366"/>
            <ac:cxnSpMk id="48" creationId="{62E31CC3-B529-B506-AB28-7B4345F9C16B}"/>
          </ac:cxnSpMkLst>
        </pc:cxnChg>
        <pc:cxnChg chg="add mod">
          <ac:chgData name="Sandra Milena Carmona Barrera" userId="S::smcarmona@udemedellin.edu.co::f25cae6f-5c87-46ee-b059-fcc75afba932" providerId="AD" clId="Web-{0CC9817A-44F6-DA0A-F2B4-52B9FDF9F7BD}" dt="2024-04-30T00:58:35.655" v="1487" actId="1076"/>
          <ac:cxnSpMkLst>
            <pc:docMk/>
            <pc:sldMk cId="1901270125" sldId="366"/>
            <ac:cxnSpMk id="50" creationId="{BD736A6B-8E05-9B63-C4CD-F83829CEFBC6}"/>
          </ac:cxnSpMkLst>
        </pc:cxnChg>
      </pc:sldChg>
      <pc:sldChg chg="modSp add replId">
        <pc:chgData name="Sandra Milena Carmona Barrera" userId="S::smcarmona@udemedellin.edu.co::f25cae6f-5c87-46ee-b059-fcc75afba932" providerId="AD" clId="Web-{0CC9817A-44F6-DA0A-F2B4-52B9FDF9F7BD}" dt="2024-04-30T01:13:52.517" v="1805" actId="20577"/>
        <pc:sldMkLst>
          <pc:docMk/>
          <pc:sldMk cId="2149577573" sldId="367"/>
        </pc:sldMkLst>
        <pc:spChg chg="mod">
          <ac:chgData name="Sandra Milena Carmona Barrera" userId="S::smcarmona@udemedellin.edu.co::f25cae6f-5c87-46ee-b059-fcc75afba932" providerId="AD" clId="Web-{0CC9817A-44F6-DA0A-F2B4-52B9FDF9F7BD}" dt="2024-04-30T01:13:52.517" v="1805" actId="20577"/>
          <ac:spMkLst>
            <pc:docMk/>
            <pc:sldMk cId="2149577573" sldId="367"/>
            <ac:spMk id="3" creationId="{ADE4CFB3-4876-FA3E-255A-70316A2A1413}"/>
          </ac:spMkLst>
        </pc:spChg>
      </pc:sldChg>
    </pc:docChg>
  </pc:docChgLst>
  <pc:docChgLst>
    <pc:chgData name="Sandra Milena Carmona Barrera" userId="S::smcarmona@udemedellin.edu.co::f25cae6f-5c87-46ee-b059-fcc75afba932" providerId="AD" clId="Web-{97C5418D-221F-C1EB-056B-BB1D695ED529}"/>
    <pc:docChg chg="addSld modSld sldOrd">
      <pc:chgData name="Sandra Milena Carmona Barrera" userId="S::smcarmona@udemedellin.edu.co::f25cae6f-5c87-46ee-b059-fcc75afba932" providerId="AD" clId="Web-{97C5418D-221F-C1EB-056B-BB1D695ED529}" dt="2024-04-09T21:52:59.668" v="822" actId="20577"/>
      <pc:docMkLst>
        <pc:docMk/>
      </pc:docMkLst>
      <pc:sldChg chg="modSp">
        <pc:chgData name="Sandra Milena Carmona Barrera" userId="S::smcarmona@udemedellin.edu.co::f25cae6f-5c87-46ee-b059-fcc75afba932" providerId="AD" clId="Web-{97C5418D-221F-C1EB-056B-BB1D695ED529}" dt="2024-04-09T17:10:50.619" v="16" actId="20577"/>
        <pc:sldMkLst>
          <pc:docMk/>
          <pc:sldMk cId="0" sldId="256"/>
        </pc:sldMkLst>
        <pc:spChg chg="mod">
          <ac:chgData name="Sandra Milena Carmona Barrera" userId="S::smcarmona@udemedellin.edu.co::f25cae6f-5c87-46ee-b059-fcc75afba932" providerId="AD" clId="Web-{97C5418D-221F-C1EB-056B-BB1D695ED529}" dt="2024-04-09T17:10:50.619" v="16" actId="20577"/>
          <ac:spMkLst>
            <pc:docMk/>
            <pc:sldMk cId="0" sldId="256"/>
            <ac:spMk id="89" creationId="{00000000-0000-0000-0000-000000000000}"/>
          </ac:spMkLst>
        </pc:spChg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22"/>
        <pc:sldMkLst>
          <pc:docMk/>
          <pc:sldMk cId="0" sldId="312"/>
        </pc:sldMkLst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21"/>
        <pc:sldMkLst>
          <pc:docMk/>
          <pc:sldMk cId="0" sldId="313"/>
        </pc:sldMkLst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20"/>
        <pc:sldMkLst>
          <pc:docMk/>
          <pc:sldMk cId="0" sldId="314"/>
        </pc:sldMkLst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19"/>
        <pc:sldMkLst>
          <pc:docMk/>
          <pc:sldMk cId="0" sldId="315"/>
        </pc:sldMkLst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18"/>
        <pc:sldMkLst>
          <pc:docMk/>
          <pc:sldMk cId="0" sldId="316"/>
        </pc:sldMkLst>
      </pc:sldChg>
      <pc:sldChg chg="ord">
        <pc:chgData name="Sandra Milena Carmona Barrera" userId="S::smcarmona@udemedellin.edu.co::f25cae6f-5c87-46ee-b059-fcc75afba932" providerId="AD" clId="Web-{97C5418D-221F-C1EB-056B-BB1D695ED529}" dt="2024-04-09T21:00:06.197" v="17"/>
        <pc:sldMkLst>
          <pc:docMk/>
          <pc:sldMk cId="0" sldId="317"/>
        </pc:sldMkLst>
      </pc:sldChg>
      <pc:sldChg chg="add replId">
        <pc:chgData name="Sandra Milena Carmona Barrera" userId="S::smcarmona@udemedellin.edu.co::f25cae6f-5c87-46ee-b059-fcc75afba932" providerId="AD" clId="Web-{97C5418D-221F-C1EB-056B-BB1D695ED529}" dt="2024-04-09T21:25:15.717" v="23"/>
        <pc:sldMkLst>
          <pc:docMk/>
          <pc:sldMk cId="4184739463" sldId="319"/>
        </pc:sldMkLst>
      </pc:sldChg>
      <pc:sldChg chg="delSp modSp add replId">
        <pc:chgData name="Sandra Milena Carmona Barrera" userId="S::smcarmona@udemedellin.edu.co::f25cae6f-5c87-46ee-b059-fcc75afba932" providerId="AD" clId="Web-{97C5418D-221F-C1EB-056B-BB1D695ED529}" dt="2024-04-09T21:27:34.581" v="32"/>
        <pc:sldMkLst>
          <pc:docMk/>
          <pc:sldMk cId="4108214319" sldId="320"/>
        </pc:sldMkLst>
        <pc:spChg chg="mod">
          <ac:chgData name="Sandra Milena Carmona Barrera" userId="S::smcarmona@udemedellin.edu.co::f25cae6f-5c87-46ee-b059-fcc75afba932" providerId="AD" clId="Web-{97C5418D-221F-C1EB-056B-BB1D695ED529}" dt="2024-04-09T21:27:09.815" v="29" actId="20577"/>
          <ac:spMkLst>
            <pc:docMk/>
            <pc:sldMk cId="4108214319" sldId="320"/>
            <ac:spMk id="819" creationId="{00000000-0000-0000-0000-000000000000}"/>
          </ac:spMkLst>
        </pc:spChg>
        <pc:picChg chg="del">
          <ac:chgData name="Sandra Milena Carmona Barrera" userId="S::smcarmona@udemedellin.edu.co::f25cae6f-5c87-46ee-b059-fcc75afba932" providerId="AD" clId="Web-{97C5418D-221F-C1EB-056B-BB1D695ED529}" dt="2024-04-09T21:27:34.581" v="32"/>
          <ac:picMkLst>
            <pc:docMk/>
            <pc:sldMk cId="4108214319" sldId="320"/>
            <ac:picMk id="823" creationId="{00000000-0000-0000-0000-000000000000}"/>
          </ac:picMkLst>
        </pc:picChg>
      </pc:sldChg>
      <pc:sldChg chg="delSp add replId">
        <pc:chgData name="Sandra Milena Carmona Barrera" userId="S::smcarmona@udemedellin.edu.co::f25cae6f-5c87-46ee-b059-fcc75afba932" providerId="AD" clId="Web-{97C5418D-221F-C1EB-056B-BB1D695ED529}" dt="2024-04-09T21:27:30.909" v="31"/>
        <pc:sldMkLst>
          <pc:docMk/>
          <pc:sldMk cId="1564096178" sldId="321"/>
        </pc:sldMkLst>
        <pc:picChg chg="del">
          <ac:chgData name="Sandra Milena Carmona Barrera" userId="S::smcarmona@udemedellin.edu.co::f25cae6f-5c87-46ee-b059-fcc75afba932" providerId="AD" clId="Web-{97C5418D-221F-C1EB-056B-BB1D695ED529}" dt="2024-04-09T21:27:30.909" v="31"/>
          <ac:picMkLst>
            <pc:docMk/>
            <pc:sldMk cId="1564096178" sldId="321"/>
            <ac:picMk id="823" creationId="{00000000-0000-0000-0000-000000000000}"/>
          </ac:picMkLst>
        </pc:picChg>
      </pc:sldChg>
      <pc:sldChg chg="delSp modSp add replId">
        <pc:chgData name="Sandra Milena Carmona Barrera" userId="S::smcarmona@udemedellin.edu.co::f25cae6f-5c87-46ee-b059-fcc75afba932" providerId="AD" clId="Web-{97C5418D-221F-C1EB-056B-BB1D695ED529}" dt="2024-04-09T21:52:59.668" v="822" actId="20577"/>
        <pc:sldMkLst>
          <pc:docMk/>
          <pc:sldMk cId="2961650661" sldId="322"/>
        </pc:sldMkLst>
        <pc:spChg chg="mod">
          <ac:chgData name="Sandra Milena Carmona Barrera" userId="S::smcarmona@udemedellin.edu.co::f25cae6f-5c87-46ee-b059-fcc75afba932" providerId="AD" clId="Web-{97C5418D-221F-C1EB-056B-BB1D695ED529}" dt="2024-04-09T21:52:59.668" v="822" actId="20577"/>
          <ac:spMkLst>
            <pc:docMk/>
            <pc:sldMk cId="2961650661" sldId="322"/>
            <ac:spMk id="819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97C5418D-221F-C1EB-056B-BB1D695ED529}" dt="2024-04-09T21:33:28.735" v="44" actId="20577"/>
          <ac:spMkLst>
            <pc:docMk/>
            <pc:sldMk cId="2961650661" sldId="322"/>
            <ac:spMk id="820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97C5418D-221F-C1EB-056B-BB1D695ED529}" dt="2024-04-09T21:33:19.219" v="42"/>
          <ac:spMkLst>
            <pc:docMk/>
            <pc:sldMk cId="2961650661" sldId="322"/>
            <ac:spMk id="82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97C5418D-221F-C1EB-056B-BB1D695ED529}" dt="2024-04-09T21:33:13.922" v="41"/>
          <ac:spMkLst>
            <pc:docMk/>
            <pc:sldMk cId="2961650661" sldId="322"/>
            <ac:spMk id="822" creationId="{00000000-0000-0000-0000-000000000000}"/>
          </ac:spMkLst>
        </pc:spChg>
      </pc:sldChg>
      <pc:sldChg chg="addSp modSp new">
        <pc:chgData name="Sandra Milena Carmona Barrera" userId="S::smcarmona@udemedellin.edu.co::f25cae6f-5c87-46ee-b059-fcc75afba932" providerId="AD" clId="Web-{97C5418D-221F-C1EB-056B-BB1D695ED529}" dt="2024-04-09T21:51:35.493" v="762"/>
        <pc:sldMkLst>
          <pc:docMk/>
          <pc:sldMk cId="1680040950" sldId="323"/>
        </pc:sldMkLst>
        <pc:spChg chg="mod">
          <ac:chgData name="Sandra Milena Carmona Barrera" userId="S::smcarmona@udemedellin.edu.co::f25cae6f-5c87-46ee-b059-fcc75afba932" providerId="AD" clId="Web-{97C5418D-221F-C1EB-056B-BB1D695ED529}" dt="2024-04-09T21:38:29.511" v="153" actId="1076"/>
          <ac:spMkLst>
            <pc:docMk/>
            <pc:sldMk cId="1680040950" sldId="323"/>
            <ac:spMk id="2" creationId="{7AA3AA57-A739-E7A0-1267-542552355916}"/>
          </ac:spMkLst>
        </pc:spChg>
        <pc:spChg chg="mod">
          <ac:chgData name="Sandra Milena Carmona Barrera" userId="S::smcarmona@udemedellin.edu.co::f25cae6f-5c87-46ee-b059-fcc75afba932" providerId="AD" clId="Web-{97C5418D-221F-C1EB-056B-BB1D695ED529}" dt="2024-04-09T21:38:44.856" v="161" actId="14100"/>
          <ac:spMkLst>
            <pc:docMk/>
            <pc:sldMk cId="1680040950" sldId="323"/>
            <ac:spMk id="3" creationId="{6722E91D-5C47-07F5-73EF-2418302F3E0F}"/>
          </ac:spMkLst>
        </pc:spChg>
        <pc:graphicFrameChg chg="add mod modGraphic">
          <ac:chgData name="Sandra Milena Carmona Barrera" userId="S::smcarmona@udemedellin.edu.co::f25cae6f-5c87-46ee-b059-fcc75afba932" providerId="AD" clId="Web-{97C5418D-221F-C1EB-056B-BB1D695ED529}" dt="2024-04-09T21:51:35.493" v="762"/>
          <ac:graphicFrameMkLst>
            <pc:docMk/>
            <pc:sldMk cId="1680040950" sldId="323"/>
            <ac:graphicFrameMk id="4" creationId="{F5B6C21A-6C94-320C-8007-404FD693C66F}"/>
          </ac:graphicFrameMkLst>
        </pc:graphicFrameChg>
      </pc:sldChg>
    </pc:docChg>
  </pc:docChgLst>
  <pc:docChgLst>
    <pc:chgData name="Sandra Milena Carmona Barrera" userId="S::smcarmona@udemedellin.edu.co::f25cae6f-5c87-46ee-b059-fcc75afba932" providerId="AD" clId="Web-{198A64AE-8AA8-5459-93C7-624193DE0520}"/>
    <pc:docChg chg="addSld delSld modSld sldOrd">
      <pc:chgData name="Sandra Milena Carmona Barrera" userId="S::smcarmona@udemedellin.edu.co::f25cae6f-5c87-46ee-b059-fcc75afba932" providerId="AD" clId="Web-{198A64AE-8AA8-5459-93C7-624193DE0520}" dt="2024-04-23T04:43:05.021" v="300" actId="20577"/>
      <pc:docMkLst>
        <pc:docMk/>
      </pc:docMkLst>
      <pc:sldChg chg="modSp">
        <pc:chgData name="Sandra Milena Carmona Barrera" userId="S::smcarmona@udemedellin.edu.co::f25cae6f-5c87-46ee-b059-fcc75afba932" providerId="AD" clId="Web-{198A64AE-8AA8-5459-93C7-624193DE0520}" dt="2024-04-23T04:43:05.021" v="300" actId="20577"/>
        <pc:sldMkLst>
          <pc:docMk/>
          <pc:sldMk cId="0" sldId="278"/>
        </pc:sldMkLst>
        <pc:spChg chg="mod">
          <ac:chgData name="Sandra Milena Carmona Barrera" userId="S::smcarmona@udemedellin.edu.co::f25cae6f-5c87-46ee-b059-fcc75afba932" providerId="AD" clId="Web-{198A64AE-8AA8-5459-93C7-624193DE0520}" dt="2024-04-23T04:43:05.021" v="300" actId="20577"/>
          <ac:spMkLst>
            <pc:docMk/>
            <pc:sldMk cId="0" sldId="278"/>
            <ac:spMk id="253" creationId="{00000000-0000-0000-0000-000000000000}"/>
          </ac:spMkLst>
        </pc:spChg>
      </pc:sldChg>
      <pc:sldChg chg="ord">
        <pc:chgData name="Sandra Milena Carmona Barrera" userId="S::smcarmona@udemedellin.edu.co::f25cae6f-5c87-46ee-b059-fcc75afba932" providerId="AD" clId="Web-{198A64AE-8AA8-5459-93C7-624193DE0520}" dt="2024-04-22T19:39:55.224" v="0"/>
        <pc:sldMkLst>
          <pc:docMk/>
          <pc:sldMk cId="0" sldId="280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0:16.084" v="1"/>
        <pc:sldMkLst>
          <pc:docMk/>
          <pc:sldMk cId="0" sldId="283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0:21.506" v="2"/>
        <pc:sldMkLst>
          <pc:docMk/>
          <pc:sldMk cId="0" sldId="284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0:26.318" v="3"/>
        <pc:sldMkLst>
          <pc:docMk/>
          <pc:sldMk cId="0" sldId="285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7"/>
        <pc:sldMkLst>
          <pc:docMk/>
          <pc:sldMk cId="0" sldId="286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6"/>
        <pc:sldMkLst>
          <pc:docMk/>
          <pc:sldMk cId="0" sldId="287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5"/>
        <pc:sldMkLst>
          <pc:docMk/>
          <pc:sldMk cId="0" sldId="288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4"/>
        <pc:sldMkLst>
          <pc:docMk/>
          <pc:sldMk cId="0" sldId="289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3"/>
        <pc:sldMkLst>
          <pc:docMk/>
          <pc:sldMk cId="0" sldId="290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2"/>
        <pc:sldMkLst>
          <pc:docMk/>
          <pc:sldMk cId="0" sldId="291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1"/>
        <pc:sldMkLst>
          <pc:docMk/>
          <pc:sldMk cId="0" sldId="292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50"/>
        <pc:sldMkLst>
          <pc:docMk/>
          <pc:sldMk cId="0" sldId="293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9"/>
        <pc:sldMkLst>
          <pc:docMk/>
          <pc:sldMk cId="0" sldId="294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8"/>
        <pc:sldMkLst>
          <pc:docMk/>
          <pc:sldMk cId="0" sldId="295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7"/>
        <pc:sldMkLst>
          <pc:docMk/>
          <pc:sldMk cId="0" sldId="296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6"/>
        <pc:sldMkLst>
          <pc:docMk/>
          <pc:sldMk cId="0" sldId="297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5"/>
        <pc:sldMkLst>
          <pc:docMk/>
          <pc:sldMk cId="0" sldId="298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4"/>
        <pc:sldMkLst>
          <pc:docMk/>
          <pc:sldMk cId="0" sldId="299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3"/>
        <pc:sldMkLst>
          <pc:docMk/>
          <pc:sldMk cId="0" sldId="300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2"/>
        <pc:sldMkLst>
          <pc:docMk/>
          <pc:sldMk cId="0" sldId="301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1"/>
        <pc:sldMkLst>
          <pc:docMk/>
          <pc:sldMk cId="0" sldId="302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40"/>
        <pc:sldMkLst>
          <pc:docMk/>
          <pc:sldMk cId="0" sldId="303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9"/>
        <pc:sldMkLst>
          <pc:docMk/>
          <pc:sldMk cId="0" sldId="304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8"/>
        <pc:sldMkLst>
          <pc:docMk/>
          <pc:sldMk cId="0" sldId="305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7"/>
        <pc:sldMkLst>
          <pc:docMk/>
          <pc:sldMk cId="0" sldId="306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6"/>
        <pc:sldMkLst>
          <pc:docMk/>
          <pc:sldMk cId="0" sldId="307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5"/>
        <pc:sldMkLst>
          <pc:docMk/>
          <pc:sldMk cId="0" sldId="308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4"/>
        <pc:sldMkLst>
          <pc:docMk/>
          <pc:sldMk cId="0" sldId="309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3"/>
        <pc:sldMkLst>
          <pc:docMk/>
          <pc:sldMk cId="0" sldId="310"/>
        </pc:sldMkLst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2"/>
        <pc:sldMkLst>
          <pc:docMk/>
          <pc:sldMk cId="0" sldId="311"/>
        </pc:sldMkLst>
      </pc:sldChg>
      <pc:sldChg chg="modSp">
        <pc:chgData name="Sandra Milena Carmona Barrera" userId="S::smcarmona@udemedellin.edu.co::f25cae6f-5c87-46ee-b059-fcc75afba932" providerId="AD" clId="Web-{198A64AE-8AA8-5459-93C7-624193DE0520}" dt="2024-04-23T01:35:31.258" v="299" actId="20577"/>
        <pc:sldMkLst>
          <pc:docMk/>
          <pc:sldMk cId="3463207815" sldId="324"/>
        </pc:sldMkLst>
        <pc:spChg chg="mod">
          <ac:chgData name="Sandra Milena Carmona Barrera" userId="S::smcarmona@udemedellin.edu.co::f25cae6f-5c87-46ee-b059-fcc75afba932" providerId="AD" clId="Web-{198A64AE-8AA8-5459-93C7-624193DE0520}" dt="2024-04-23T01:35:31.258" v="299" actId="20577"/>
          <ac:spMkLst>
            <pc:docMk/>
            <pc:sldMk cId="3463207815" sldId="324"/>
            <ac:spMk id="3" creationId="{6722E91D-5C47-07F5-73EF-2418302F3E0F}"/>
          </ac:spMkLst>
        </pc:spChg>
      </pc:sldChg>
      <pc:sldChg chg="ord">
        <pc:chgData name="Sandra Milena Carmona Barrera" userId="S::smcarmona@udemedellin.edu.co::f25cae6f-5c87-46ee-b059-fcc75afba932" providerId="AD" clId="Web-{198A64AE-8AA8-5459-93C7-624193DE0520}" dt="2024-04-22T19:41:27.351" v="31"/>
        <pc:sldMkLst>
          <pc:docMk/>
          <pc:sldMk cId="1172844102" sldId="325"/>
        </pc:sldMkLst>
      </pc:sldChg>
      <pc:sldChg chg="addSp delSp modSp add replId">
        <pc:chgData name="Sandra Milena Carmona Barrera" userId="S::smcarmona@udemedellin.edu.co::f25cae6f-5c87-46ee-b059-fcc75afba932" providerId="AD" clId="Web-{198A64AE-8AA8-5459-93C7-624193DE0520}" dt="2024-04-23T00:07:46.156" v="229" actId="14100"/>
        <pc:sldMkLst>
          <pc:docMk/>
          <pc:sldMk cId="1857104351" sldId="333"/>
        </pc:sldMkLst>
        <pc:spChg chg="add del mod">
          <ac:chgData name="Sandra Milena Carmona Barrera" userId="S::smcarmona@udemedellin.edu.co::f25cae6f-5c87-46ee-b059-fcc75afba932" providerId="AD" clId="Web-{198A64AE-8AA8-5459-93C7-624193DE0520}" dt="2024-04-22T23:44:00.187" v="63"/>
          <ac:spMkLst>
            <pc:docMk/>
            <pc:sldMk cId="1857104351" sldId="333"/>
            <ac:spMk id="3" creationId="{E867D5DE-D54D-D01F-CB6E-599793B0538E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2:24.917" v="76" actId="1076"/>
          <ac:spMkLst>
            <pc:docMk/>
            <pc:sldMk cId="1857104351" sldId="333"/>
            <ac:spMk id="8" creationId="{116CB606-38A3-1020-BFF7-59715E2A7191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3T00:03:20.525" v="202"/>
          <ac:spMkLst>
            <pc:docMk/>
            <pc:sldMk cId="1857104351" sldId="333"/>
            <ac:spMk id="9" creationId="{A1DCA052-C0CA-FCCA-869F-9B9863571FA8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3T00:04:18.964" v="206"/>
          <ac:spMkLst>
            <pc:docMk/>
            <pc:sldMk cId="1857104351" sldId="333"/>
            <ac:spMk id="10" creationId="{1478C0CF-4A19-3701-7181-2396A46B4B0B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8:10.502" v="138"/>
          <ac:spMkLst>
            <pc:docMk/>
            <pc:sldMk cId="1857104351" sldId="333"/>
            <ac:spMk id="11" creationId="{C56B3680-C521-14F1-36A4-20F7FB95D704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7:46.580" v="137"/>
          <ac:spMkLst>
            <pc:docMk/>
            <pc:sldMk cId="1857104351" sldId="333"/>
            <ac:spMk id="12" creationId="{51149310-D56A-AD7C-5F80-84C4984AC30D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8:33.550" v="140"/>
          <ac:spMkLst>
            <pc:docMk/>
            <pc:sldMk cId="1857104351" sldId="333"/>
            <ac:spMk id="13" creationId="{749C960D-CD8E-129E-DDBF-A627A332E3A6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3T00:03:44.385" v="204"/>
          <ac:spMkLst>
            <pc:docMk/>
            <pc:sldMk cId="1857104351" sldId="333"/>
            <ac:spMk id="14" creationId="{7C7BF3E1-5D4D-5A16-D7FF-D5EF9C380577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7:16.861" v="135"/>
          <ac:spMkLst>
            <pc:docMk/>
            <pc:sldMk cId="1857104351" sldId="333"/>
            <ac:spMk id="15" creationId="{95FFE551-3F26-E82B-ED8D-30AB142B6510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9:17.895" v="142"/>
          <ac:spMkLst>
            <pc:docMk/>
            <pc:sldMk cId="1857104351" sldId="333"/>
            <ac:spMk id="16" creationId="{07BAF9E8-1B68-49FF-9EC5-DA6A699340F5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7:32.533" v="136"/>
          <ac:spMkLst>
            <pc:docMk/>
            <pc:sldMk cId="1857104351" sldId="333"/>
            <ac:spMk id="17" creationId="{D948A310-392F-EFFA-C771-C737ACEDD981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8:55.503" v="141"/>
          <ac:spMkLst>
            <pc:docMk/>
            <pc:sldMk cId="1857104351" sldId="333"/>
            <ac:spMk id="18" creationId="{6F985A1B-9E94-BF80-AA12-5F38C6333C1A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2T23:58:21.537" v="139"/>
          <ac:spMkLst>
            <pc:docMk/>
            <pc:sldMk cId="1857104351" sldId="333"/>
            <ac:spMk id="19" creationId="{577EFEA6-8968-ECFB-09CD-00B80047BBB8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3T00:03:59.838" v="205"/>
          <ac:spMkLst>
            <pc:docMk/>
            <pc:sldMk cId="1857104351" sldId="333"/>
            <ac:spMk id="20" creationId="{809CE791-95C9-1115-06A1-F5BB4CF6FF9E}"/>
          </ac:spMkLst>
        </pc:spChg>
        <pc:spChg chg="add mod">
          <ac:chgData name="Sandra Milena Carmona Barrera" userId="S::smcarmona@udemedellin.edu.co::f25cae6f-5c87-46ee-b059-fcc75afba932" providerId="AD" clId="Web-{198A64AE-8AA8-5459-93C7-624193DE0520}" dt="2024-04-23T00:03:32.650" v="203"/>
          <ac:spMkLst>
            <pc:docMk/>
            <pc:sldMk cId="1857104351" sldId="333"/>
            <ac:spMk id="21" creationId="{4A9974C4-6573-BF99-3F43-5DCB53A81882}"/>
          </ac:spMkLst>
        </pc:spChg>
        <pc:spChg chg="del">
          <ac:chgData name="Sandra Milena Carmona Barrera" userId="S::smcarmona@udemedellin.edu.co::f25cae6f-5c87-46ee-b059-fcc75afba932" providerId="AD" clId="Web-{198A64AE-8AA8-5459-93C7-624193DE0520}" dt="2024-04-22T23:43:47.577" v="60"/>
          <ac:spMkLst>
            <pc:docMk/>
            <pc:sldMk cId="1857104351" sldId="333"/>
            <ac:spMk id="267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198A64AE-8AA8-5459-93C7-624193DE0520}" dt="2024-04-23T00:07:46.156" v="229" actId="14100"/>
          <ac:spMkLst>
            <pc:docMk/>
            <pc:sldMk cId="1857104351" sldId="333"/>
            <ac:spMk id="268" creationId="{00000000-0000-0000-0000-000000000000}"/>
          </ac:spMkLst>
        </pc:spChg>
        <pc:picChg chg="add del mod">
          <ac:chgData name="Sandra Milena Carmona Barrera" userId="S::smcarmona@udemedellin.edu.co::f25cae6f-5c87-46ee-b059-fcc75afba932" providerId="AD" clId="Web-{198A64AE-8AA8-5459-93C7-624193DE0520}" dt="2024-04-22T23:43:55.968" v="62"/>
          <ac:picMkLst>
            <pc:docMk/>
            <pc:sldMk cId="1857104351" sldId="333"/>
            <ac:picMk id="4" creationId="{C0A05573-89DA-60E7-3AB5-D0746DD2B9F5}"/>
          </ac:picMkLst>
        </pc:picChg>
        <pc:picChg chg="add del mod">
          <ac:chgData name="Sandra Milena Carmona Barrera" userId="S::smcarmona@udemedellin.edu.co::f25cae6f-5c87-46ee-b059-fcc75afba932" providerId="AD" clId="Web-{198A64AE-8AA8-5459-93C7-624193DE0520}" dt="2024-04-22T23:44:10.109" v="65"/>
          <ac:picMkLst>
            <pc:docMk/>
            <pc:sldMk cId="1857104351" sldId="333"/>
            <ac:picMk id="5" creationId="{5096E855-8FB3-2CD4-83E0-506B0FB2C102}"/>
          </ac:picMkLst>
        </pc:picChg>
        <pc:picChg chg="add del mod">
          <ac:chgData name="Sandra Milena Carmona Barrera" userId="S::smcarmona@udemedellin.edu.co::f25cae6f-5c87-46ee-b059-fcc75afba932" providerId="AD" clId="Web-{198A64AE-8AA8-5459-93C7-624193DE0520}" dt="2024-04-22T23:44:31.313" v="67"/>
          <ac:picMkLst>
            <pc:docMk/>
            <pc:sldMk cId="1857104351" sldId="333"/>
            <ac:picMk id="6" creationId="{0B23FC0F-EAC9-10A3-F3BE-B17BD98F087A}"/>
          </ac:picMkLst>
        </pc:picChg>
        <pc:picChg chg="add del mod">
          <ac:chgData name="Sandra Milena Carmona Barrera" userId="S::smcarmona@udemedellin.edu.co::f25cae6f-5c87-46ee-b059-fcc75afba932" providerId="AD" clId="Web-{198A64AE-8AA8-5459-93C7-624193DE0520}" dt="2024-04-22T23:50:39.868" v="71"/>
          <ac:picMkLst>
            <pc:docMk/>
            <pc:sldMk cId="1857104351" sldId="333"/>
            <ac:picMk id="7" creationId="{F414349E-538D-6ED0-5A55-8B3DAB97C913}"/>
          </ac:picMkLst>
        </pc:picChg>
        <pc:picChg chg="del">
          <ac:chgData name="Sandra Milena Carmona Barrera" userId="S::smcarmona@udemedellin.edu.co::f25cae6f-5c87-46ee-b059-fcc75afba932" providerId="AD" clId="Web-{198A64AE-8AA8-5459-93C7-624193DE0520}" dt="2024-04-22T23:43:41.452" v="59"/>
          <ac:picMkLst>
            <pc:docMk/>
            <pc:sldMk cId="1857104351" sldId="333"/>
            <ac:picMk id="269" creationId="{00000000-0000-0000-0000-000000000000}"/>
          </ac:picMkLst>
        </pc:picChg>
        <pc:cxnChg chg="add mod">
          <ac:chgData name="Sandra Milena Carmona Barrera" userId="S::smcarmona@udemedellin.edu.co::f25cae6f-5c87-46ee-b059-fcc75afba932" providerId="AD" clId="Web-{198A64AE-8AA8-5459-93C7-624193DE0520}" dt="2024-04-23T00:00:37.553" v="160" actId="14100"/>
          <ac:cxnSpMkLst>
            <pc:docMk/>
            <pc:sldMk cId="1857104351" sldId="333"/>
            <ac:cxnSpMk id="22" creationId="{F7BBC484-FB2D-A896-4FA6-FBE94DFF95F3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2T23:59:59.317" v="152"/>
          <ac:cxnSpMkLst>
            <pc:docMk/>
            <pc:sldMk cId="1857104351" sldId="333"/>
            <ac:cxnSpMk id="23" creationId="{FF5B5843-B1E3-6ACC-3048-570BF5A25CF2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3T00:00:07.489" v="157"/>
          <ac:cxnSpMkLst>
            <pc:docMk/>
            <pc:sldMk cId="1857104351" sldId="333"/>
            <ac:cxnSpMk id="24" creationId="{F784692F-8A85-859E-F3A3-305AB714792C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3T00:00:05.817" v="156"/>
          <ac:cxnSpMkLst>
            <pc:docMk/>
            <pc:sldMk cId="1857104351" sldId="333"/>
            <ac:cxnSpMk id="25" creationId="{123C466F-C180-247B-DEAB-12BDEBA356D2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3T00:00:04.177" v="155"/>
          <ac:cxnSpMkLst>
            <pc:docMk/>
            <pc:sldMk cId="1857104351" sldId="333"/>
            <ac:cxnSpMk id="26" creationId="{3D1D1F49-AB89-C62B-109A-DF55E04B23FB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3T00:00:02.302" v="154"/>
          <ac:cxnSpMkLst>
            <pc:docMk/>
            <pc:sldMk cId="1857104351" sldId="333"/>
            <ac:cxnSpMk id="27" creationId="{017616A0-4A93-C2DE-B5D7-6CFD144BA6BC}"/>
          </ac:cxnSpMkLst>
        </pc:cxnChg>
        <pc:cxnChg chg="add del mod">
          <ac:chgData name="Sandra Milena Carmona Barrera" userId="S::smcarmona@udemedellin.edu.co::f25cae6f-5c87-46ee-b059-fcc75afba932" providerId="AD" clId="Web-{198A64AE-8AA8-5459-93C7-624193DE0520}" dt="2024-04-23T00:00:00.739" v="153"/>
          <ac:cxnSpMkLst>
            <pc:docMk/>
            <pc:sldMk cId="1857104351" sldId="333"/>
            <ac:cxnSpMk id="28" creationId="{74634656-D300-19D2-0E88-3A12ADC69C4F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1:23.647" v="185" actId="14100"/>
          <ac:cxnSpMkLst>
            <pc:docMk/>
            <pc:sldMk cId="1857104351" sldId="333"/>
            <ac:cxnSpMk id="29" creationId="{6DE9BA21-DB9E-8CA1-C6CA-62F4AE8C51D3}"/>
          </ac:cxnSpMkLst>
        </pc:cxnChg>
        <pc:cxnChg chg="add mod ord">
          <ac:chgData name="Sandra Milena Carmona Barrera" userId="S::smcarmona@udemedellin.edu.co::f25cae6f-5c87-46ee-b059-fcc75afba932" providerId="AD" clId="Web-{198A64AE-8AA8-5459-93C7-624193DE0520}" dt="2024-04-23T00:01:34.257" v="186" actId="14100"/>
          <ac:cxnSpMkLst>
            <pc:docMk/>
            <pc:sldMk cId="1857104351" sldId="333"/>
            <ac:cxnSpMk id="30" creationId="{6F53961B-36E5-5AF3-C725-5DAC2BA58AB8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2:09.008" v="191" actId="14100"/>
          <ac:cxnSpMkLst>
            <pc:docMk/>
            <pc:sldMk cId="1857104351" sldId="333"/>
            <ac:cxnSpMk id="31" creationId="{D74C7911-E577-6153-AF1F-51CF281CAC90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2:27.227" v="194" actId="14100"/>
          <ac:cxnSpMkLst>
            <pc:docMk/>
            <pc:sldMk cId="1857104351" sldId="333"/>
            <ac:cxnSpMk id="32" creationId="{15614349-4758-1231-B1B7-17D3EF19BE96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5:57.450" v="224" actId="14100"/>
          <ac:cxnSpMkLst>
            <pc:docMk/>
            <pc:sldMk cId="1857104351" sldId="333"/>
            <ac:cxnSpMk id="33" creationId="{EC9A0B2F-ACBD-B3D9-BA71-1B5B89FDB522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2:53.681" v="201" actId="14100"/>
          <ac:cxnSpMkLst>
            <pc:docMk/>
            <pc:sldMk cId="1857104351" sldId="333"/>
            <ac:cxnSpMk id="34" creationId="{9127282E-C00D-9C97-8463-2EADB8E78CD4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4:37.808" v="209" actId="14100"/>
          <ac:cxnSpMkLst>
            <pc:docMk/>
            <pc:sldMk cId="1857104351" sldId="333"/>
            <ac:cxnSpMk id="35" creationId="{3EB7F8B0-7ECE-231D-8C04-A023A540FD44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4:58.621" v="212" actId="14100"/>
          <ac:cxnSpMkLst>
            <pc:docMk/>
            <pc:sldMk cId="1857104351" sldId="333"/>
            <ac:cxnSpMk id="36" creationId="{89974452-EC49-82E8-22D6-E2E808D4B38C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5:31.637" v="220" actId="14100"/>
          <ac:cxnSpMkLst>
            <pc:docMk/>
            <pc:sldMk cId="1857104351" sldId="333"/>
            <ac:cxnSpMk id="37" creationId="{C5B206FB-F25D-FDE0-1E5E-0798196F2CF3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5:25.543" v="219" actId="14100"/>
          <ac:cxnSpMkLst>
            <pc:docMk/>
            <pc:sldMk cId="1857104351" sldId="333"/>
            <ac:cxnSpMk id="38" creationId="{CC3C2784-B137-0F22-3241-37AE716EB2F8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5:46.059" v="223" actId="14100"/>
          <ac:cxnSpMkLst>
            <pc:docMk/>
            <pc:sldMk cId="1857104351" sldId="333"/>
            <ac:cxnSpMk id="39" creationId="{FA145C4D-4989-437F-08B7-D370D3745B8D}"/>
          </ac:cxnSpMkLst>
        </pc:cxnChg>
        <pc:cxnChg chg="add mod">
          <ac:chgData name="Sandra Milena Carmona Barrera" userId="S::smcarmona@udemedellin.edu.co::f25cae6f-5c87-46ee-b059-fcc75afba932" providerId="AD" clId="Web-{198A64AE-8AA8-5459-93C7-624193DE0520}" dt="2024-04-23T00:06:10.341" v="227" actId="14100"/>
          <ac:cxnSpMkLst>
            <pc:docMk/>
            <pc:sldMk cId="1857104351" sldId="333"/>
            <ac:cxnSpMk id="40" creationId="{F407DAB7-B91F-AABB-02D9-04745810AAE1}"/>
          </ac:cxnSpMkLst>
        </pc:cxnChg>
      </pc:sldChg>
      <pc:sldChg chg="add del replId">
        <pc:chgData name="Sandra Milena Carmona Barrera" userId="S::smcarmona@udemedellin.edu.co::f25cae6f-5c87-46ee-b059-fcc75afba932" providerId="AD" clId="Web-{198A64AE-8AA8-5459-93C7-624193DE0520}" dt="2024-04-22T23:59:40.583" v="145"/>
        <pc:sldMkLst>
          <pc:docMk/>
          <pc:sldMk cId="96360607" sldId="334"/>
        </pc:sldMkLst>
      </pc:sldChg>
      <pc:sldChg chg="addSp delSp modSp add replId">
        <pc:chgData name="Sandra Milena Carmona Barrera" userId="S::smcarmona@udemedellin.edu.co::f25cae6f-5c87-46ee-b059-fcc75afba932" providerId="AD" clId="Web-{198A64AE-8AA8-5459-93C7-624193DE0520}" dt="2024-04-23T00:14:31.680" v="292" actId="20577"/>
        <pc:sldMkLst>
          <pc:docMk/>
          <pc:sldMk cId="4281742439" sldId="334"/>
        </pc:sldMkLst>
        <pc:spChg chg="add mod">
          <ac:chgData name="Sandra Milena Carmona Barrera" userId="S::smcarmona@udemedellin.edu.co::f25cae6f-5c87-46ee-b059-fcc75afba932" providerId="AD" clId="Web-{198A64AE-8AA8-5459-93C7-624193DE0520}" dt="2024-04-23T00:11:52.645" v="284" actId="20577"/>
          <ac:spMkLst>
            <pc:docMk/>
            <pc:sldMk cId="4281742439" sldId="334"/>
            <ac:spMk id="7" creationId="{57168D17-4D72-CEA6-57E2-C30DF714F42E}"/>
          </ac:spMkLst>
        </pc:spChg>
        <pc:spChg chg="mod">
          <ac:chgData name="Sandra Milena Carmona Barrera" userId="S::smcarmona@udemedellin.edu.co::f25cae6f-5c87-46ee-b059-fcc75afba932" providerId="AD" clId="Web-{198A64AE-8AA8-5459-93C7-624193DE0520}" dt="2024-04-23T00:14:31.680" v="292" actId="20577"/>
          <ac:spMkLst>
            <pc:docMk/>
            <pc:sldMk cId="4281742439" sldId="334"/>
            <ac:spMk id="268" creationId="{00000000-0000-0000-0000-000000000000}"/>
          </ac:spMkLst>
        </pc:spChg>
        <pc:cxnChg chg="add del">
          <ac:chgData name="Sandra Milena Carmona Barrera" userId="S::smcarmona@udemedellin.edu.co::f25cae6f-5c87-46ee-b059-fcc75afba932" providerId="AD" clId="Web-{198A64AE-8AA8-5459-93C7-624193DE0520}" dt="2024-04-23T00:08:27.594" v="237"/>
          <ac:cxnSpMkLst>
            <pc:docMk/>
            <pc:sldMk cId="4281742439" sldId="334"/>
            <ac:cxnSpMk id="3" creationId="{9BF9C8C0-BB83-B422-4425-200CE56BBB08}"/>
          </ac:cxnSpMkLst>
        </pc:cxnChg>
        <pc:cxnChg chg="add del">
          <ac:chgData name="Sandra Milena Carmona Barrera" userId="S::smcarmona@udemedellin.edu.co::f25cae6f-5c87-46ee-b059-fcc75afba932" providerId="AD" clId="Web-{198A64AE-8AA8-5459-93C7-624193DE0520}" dt="2024-04-23T00:08:24.156" v="236"/>
          <ac:cxnSpMkLst>
            <pc:docMk/>
            <pc:sldMk cId="4281742439" sldId="334"/>
            <ac:cxnSpMk id="5" creationId="{6981029C-69BD-7C66-D3D0-21CA2D221BB4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3726D9DA-EE2A-5E82-5ED7-576DBB8983F1}"/>
    <pc:docChg chg="addSld modSld sldOrd">
      <pc:chgData name="Sandra Milena Carmona Barrera" userId="S::smcarmona@udemedellin.edu.co::f25cae6f-5c87-46ee-b059-fcc75afba932" providerId="AD" clId="Web-{3726D9DA-EE2A-5E82-5ED7-576DBB8983F1}" dt="2024-05-05T21:26:19.537" v="599" actId="1076"/>
      <pc:docMkLst>
        <pc:docMk/>
      </pc:docMkLst>
      <pc:sldChg chg="modSp">
        <pc:chgData name="Sandra Milena Carmona Barrera" userId="S::smcarmona@udemedellin.edu.co::f25cae6f-5c87-46ee-b059-fcc75afba932" providerId="AD" clId="Web-{3726D9DA-EE2A-5E82-5ED7-576DBB8983F1}" dt="2024-05-05T20:49:58.772" v="50" actId="20577"/>
        <pc:sldMkLst>
          <pc:docMk/>
          <pc:sldMk cId="357095316" sldId="359"/>
        </pc:sldMkLst>
        <pc:spChg chg="mod">
          <ac:chgData name="Sandra Milena Carmona Barrera" userId="S::smcarmona@udemedellin.edu.co::f25cae6f-5c87-46ee-b059-fcc75afba932" providerId="AD" clId="Web-{3726D9DA-EE2A-5E82-5ED7-576DBB8983F1}" dt="2024-05-05T20:49:58.772" v="50" actId="20577"/>
          <ac:spMkLst>
            <pc:docMk/>
            <pc:sldMk cId="357095316" sldId="359"/>
            <ac:spMk id="727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3726D9DA-EE2A-5E82-5ED7-576DBB8983F1}" dt="2024-05-05T20:48:13.265" v="27" actId="20577"/>
        <pc:sldMkLst>
          <pc:docMk/>
          <pc:sldMk cId="4155680637" sldId="398"/>
        </pc:sldMkLst>
        <pc:spChg chg="mod">
          <ac:chgData name="Sandra Milena Carmona Barrera" userId="S::smcarmona@udemedellin.edu.co::f25cae6f-5c87-46ee-b059-fcc75afba932" providerId="AD" clId="Web-{3726D9DA-EE2A-5E82-5ED7-576DBB8983F1}" dt="2024-05-05T20:48:13.265" v="27" actId="20577"/>
          <ac:spMkLst>
            <pc:docMk/>
            <pc:sldMk cId="4155680637" sldId="398"/>
            <ac:spMk id="268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3726D9DA-EE2A-5E82-5ED7-576DBB8983F1}" dt="2024-05-05T20:47:48.655" v="26" actId="20577"/>
        <pc:sldMkLst>
          <pc:docMk/>
          <pc:sldMk cId="2542566942" sldId="402"/>
        </pc:sldMkLst>
        <pc:spChg chg="mod">
          <ac:chgData name="Sandra Milena Carmona Barrera" userId="S::smcarmona@udemedellin.edu.co::f25cae6f-5c87-46ee-b059-fcc75afba932" providerId="AD" clId="Web-{3726D9DA-EE2A-5E82-5ED7-576DBB8983F1}" dt="2024-05-05T20:47:48.655" v="26" actId="20577"/>
          <ac:spMkLst>
            <pc:docMk/>
            <pc:sldMk cId="2542566942" sldId="402"/>
            <ac:spMk id="451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3726D9DA-EE2A-5E82-5ED7-576DBB8983F1}" dt="2024-05-05T20:47:23.747" v="9" actId="14100"/>
        <pc:sldMkLst>
          <pc:docMk/>
          <pc:sldMk cId="1979328258" sldId="413"/>
        </pc:sldMkLst>
        <pc:spChg chg="mod">
          <ac:chgData name="Sandra Milena Carmona Barrera" userId="S::smcarmona@udemedellin.edu.co::f25cae6f-5c87-46ee-b059-fcc75afba932" providerId="AD" clId="Web-{3726D9DA-EE2A-5E82-5ED7-576DBB8983F1}" dt="2024-05-05T20:47:23.747" v="9" actId="14100"/>
          <ac:spMkLst>
            <pc:docMk/>
            <pc:sldMk cId="1979328258" sldId="413"/>
            <ac:spMk id="451" creationId="{00000000-0000-0000-0000-000000000000}"/>
          </ac:spMkLst>
        </pc:spChg>
      </pc:sldChg>
      <pc:sldChg chg="modSp">
        <pc:chgData name="Sandra Milena Carmona Barrera" userId="S::smcarmona@udemedellin.edu.co::f25cae6f-5c87-46ee-b059-fcc75afba932" providerId="AD" clId="Web-{3726D9DA-EE2A-5E82-5ED7-576DBB8983F1}" dt="2024-05-05T20:47:35.888" v="20" actId="14100"/>
        <pc:sldMkLst>
          <pc:docMk/>
          <pc:sldMk cId="3376767825" sldId="414"/>
        </pc:sldMkLst>
        <pc:spChg chg="mod">
          <ac:chgData name="Sandra Milena Carmona Barrera" userId="S::smcarmona@udemedellin.edu.co::f25cae6f-5c87-46ee-b059-fcc75afba932" providerId="AD" clId="Web-{3726D9DA-EE2A-5E82-5ED7-576DBB8983F1}" dt="2024-05-05T20:47:35.888" v="20" actId="14100"/>
          <ac:spMkLst>
            <pc:docMk/>
            <pc:sldMk cId="3376767825" sldId="414"/>
            <ac:spMk id="451" creationId="{00000000-0000-0000-0000-000000000000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0:54:14.842" v="204" actId="1076"/>
        <pc:sldMkLst>
          <pc:docMk/>
          <pc:sldMk cId="1675364375" sldId="415"/>
        </pc:sldMkLst>
        <pc:spChg chg="add del mod">
          <ac:chgData name="Sandra Milena Carmona Barrera" userId="S::smcarmona@udemedellin.edu.co::f25cae6f-5c87-46ee-b059-fcc75afba932" providerId="AD" clId="Web-{3726D9DA-EE2A-5E82-5ED7-576DBB8983F1}" dt="2024-05-05T20:51:02.760" v="72"/>
          <ac:spMkLst>
            <pc:docMk/>
            <pc:sldMk cId="1675364375" sldId="415"/>
            <ac:spMk id="3" creationId="{B2092476-77A2-677A-95B4-5E165B4886BB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09" v="182" actId="1076"/>
          <ac:spMkLst>
            <pc:docMk/>
            <pc:sldMk cId="1675364375" sldId="415"/>
            <ac:spMk id="7" creationId="{64E47C96-CC2D-B0D6-2797-52CBD6AE857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09" v="183" actId="1076"/>
          <ac:spMkLst>
            <pc:docMk/>
            <pc:sldMk cId="1675364375" sldId="415"/>
            <ac:spMk id="9" creationId="{71E9AA81-E81E-81C7-E62E-6B92345B26D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25" v="184" actId="1076"/>
          <ac:spMkLst>
            <pc:docMk/>
            <pc:sldMk cId="1675364375" sldId="415"/>
            <ac:spMk id="11" creationId="{EC803557-3521-6AB3-EB12-6BF82DF24CF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41" v="185" actId="1076"/>
          <ac:spMkLst>
            <pc:docMk/>
            <pc:sldMk cId="1675364375" sldId="415"/>
            <ac:spMk id="13" creationId="{4D7A6A37-A239-271E-19B4-7E387C7FF9C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56" v="186" actId="1076"/>
          <ac:spMkLst>
            <pc:docMk/>
            <pc:sldMk cId="1675364375" sldId="415"/>
            <ac:spMk id="15" creationId="{89A9F39C-142D-10CD-D27B-04C8359FD926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56" v="187" actId="1076"/>
          <ac:spMkLst>
            <pc:docMk/>
            <pc:sldMk cId="1675364375" sldId="415"/>
            <ac:spMk id="17" creationId="{A01EA3DE-ABFF-5E2E-13FA-52D9311CBD77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6.916" v="197" actId="1076"/>
          <ac:spMkLst>
            <pc:docMk/>
            <pc:sldMk cId="1675364375" sldId="415"/>
            <ac:spMk id="19" creationId="{EC5450FB-592F-217E-4E85-625EBB1687E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072" v="188" actId="1076"/>
          <ac:spMkLst>
            <pc:docMk/>
            <pc:sldMk cId="1675364375" sldId="415"/>
            <ac:spMk id="21" creationId="{3DD13685-0217-1F09-A3DF-8728EA9D9E3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02.119" v="194" actId="1076"/>
          <ac:spMkLst>
            <pc:docMk/>
            <pc:sldMk cId="1675364375" sldId="415"/>
            <ac:spMk id="35" creationId="{98ED311E-A61F-2C32-CC2F-384EB4BF475C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1:00.479" v="71"/>
          <ac:spMkLst>
            <pc:docMk/>
            <pc:sldMk cId="1675364375" sldId="415"/>
            <ac:spMk id="39" creationId="{02D0242C-3FF8-B842-3E2E-EF6D9B563234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41"/>
          <ac:spMkLst>
            <pc:docMk/>
            <pc:sldMk cId="1675364375" sldId="415"/>
            <ac:spMk id="41" creationId="{A9878B22-A07F-7114-28C1-F441AABE7D82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40"/>
          <ac:spMkLst>
            <pc:docMk/>
            <pc:sldMk cId="1675364375" sldId="415"/>
            <ac:spMk id="42" creationId="{E72A425C-18BB-E6E2-2EEC-FAF40AE9BF21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9"/>
          <ac:spMkLst>
            <pc:docMk/>
            <pc:sldMk cId="1675364375" sldId="415"/>
            <ac:spMk id="43" creationId="{FEAB7BDA-4376-25BE-8899-0B2A7731B750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8"/>
          <ac:spMkLst>
            <pc:docMk/>
            <pc:sldMk cId="1675364375" sldId="415"/>
            <ac:spMk id="44" creationId="{5DB24FCE-BD65-A5B8-D4AE-A3FBD36B096B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7"/>
          <ac:spMkLst>
            <pc:docMk/>
            <pc:sldMk cId="1675364375" sldId="415"/>
            <ac:spMk id="45" creationId="{08A9FE81-5E62-9CC0-40D9-1D38CB54EBAC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6"/>
          <ac:spMkLst>
            <pc:docMk/>
            <pc:sldMk cId="1675364375" sldId="415"/>
            <ac:spMk id="46" creationId="{30D71872-5AEF-76A1-B341-8CB658F7CB64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5"/>
          <ac:spMkLst>
            <pc:docMk/>
            <pc:sldMk cId="1675364375" sldId="415"/>
            <ac:spMk id="47" creationId="{BDB9DE9C-7D1E-AC91-20D4-8F54824975EA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34"/>
          <ac:spMkLst>
            <pc:docMk/>
            <pc:sldMk cId="1675364375" sldId="415"/>
            <ac:spMk id="48" creationId="{D3A7B6CA-1472-3CA3-547A-07D861BFD07B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0:52:03.529" v="127"/>
          <ac:spMkLst>
            <pc:docMk/>
            <pc:sldMk cId="1675364375" sldId="415"/>
            <ac:spMk id="55" creationId="{CAB2CAC9-C7D3-FB60-649E-258A3DB80766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375" v="161" actId="1076"/>
          <ac:spMkLst>
            <pc:docMk/>
            <pc:sldMk cId="1675364375" sldId="415"/>
            <ac:spMk id="58" creationId="{F78B1129-44AD-2475-77FB-9D19148507F8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391" v="162" actId="1076"/>
          <ac:spMkLst>
            <pc:docMk/>
            <pc:sldMk cId="1675364375" sldId="415"/>
            <ac:spMk id="59" creationId="{0CEDCA17-8D5F-C566-4653-46D3C6D871B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391" v="163" actId="1076"/>
          <ac:spMkLst>
            <pc:docMk/>
            <pc:sldMk cId="1675364375" sldId="415"/>
            <ac:spMk id="60" creationId="{AC10CC6D-D696-F4D1-A977-CA535DF20EF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406" v="164" actId="1076"/>
          <ac:spMkLst>
            <pc:docMk/>
            <pc:sldMk cId="1675364375" sldId="415"/>
            <ac:spMk id="61" creationId="{929EA609-FFD0-2AF5-CF23-DD17675A5FC9}"/>
          </ac:spMkLst>
        </pc:spChg>
        <pc:spChg chg="add del mod">
          <ac:chgData name="Sandra Milena Carmona Barrera" userId="S::smcarmona@udemedellin.edu.co::f25cae6f-5c87-46ee-b059-fcc75afba932" providerId="AD" clId="Web-{3726D9DA-EE2A-5E82-5ED7-576DBB8983F1}" dt="2024-05-05T20:52:30.130" v="178"/>
          <ac:spMkLst>
            <pc:docMk/>
            <pc:sldMk cId="1675364375" sldId="415"/>
            <ac:spMk id="62" creationId="{955B2301-1127-DEAB-FFD8-11521182FA4A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422" v="166" actId="1076"/>
          <ac:spMkLst>
            <pc:docMk/>
            <pc:sldMk cId="1675364375" sldId="415"/>
            <ac:spMk id="63" creationId="{CF9FECFD-ED9F-0292-F13C-949D130B604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438" v="167" actId="1076"/>
          <ac:spMkLst>
            <pc:docMk/>
            <pc:sldMk cId="1675364375" sldId="415"/>
            <ac:spMk id="704" creationId="{C95E12B0-AC23-C721-9B74-516E0BCB4DFE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453" v="168" actId="1076"/>
          <ac:spMkLst>
            <pc:docMk/>
            <pc:sldMk cId="1675364375" sldId="415"/>
            <ac:spMk id="705" creationId="{4A61DFA7-4AEB-BCBD-161D-56F06B42FDB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22.516" v="175" actId="1076"/>
          <ac:spMkLst>
            <pc:docMk/>
            <pc:sldMk cId="1675364375" sldId="415"/>
            <ac:spMk id="712" creationId="{B9338A33-88C3-D459-8C17-4DC9E80A3C9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2:50.163" v="180"/>
          <ac:spMkLst>
            <pc:docMk/>
            <pc:sldMk cId="1675364375" sldId="415"/>
            <ac:spMk id="714" creationId="{AEEB81C1-568C-8357-9233-3DBAB930EB69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3:40.152" v="199"/>
          <ac:spMkLst>
            <pc:docMk/>
            <pc:sldMk cId="1675364375" sldId="415"/>
            <ac:spMk id="715" creationId="{BBA546AB-ED1F-BF6B-830B-28DC1239CBF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0:54:14.842" v="204" actId="1076"/>
          <ac:spMkLst>
            <pc:docMk/>
            <pc:sldMk cId="1675364375" sldId="415"/>
            <ac:spMk id="716" creationId="{27EF8303-7F3E-B32E-90D3-210D7E1C0E7E}"/>
          </ac:spMkLst>
        </pc:spChg>
        <pc:spChg chg="del mod">
          <ac:chgData name="Sandra Milena Carmona Barrera" userId="S::smcarmona@udemedellin.edu.co::f25cae6f-5c87-46ee-b059-fcc75afba932" providerId="AD" clId="Web-{3726D9DA-EE2A-5E82-5ED7-576DBB8983F1}" dt="2024-05-05T20:50:07.288" v="52"/>
          <ac:spMkLst>
            <pc:docMk/>
            <pc:sldMk cId="1675364375" sldId="415"/>
            <ac:spMk id="727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0:54:09.029" v="203" actId="1076"/>
          <ac:spMkLst>
            <pc:docMk/>
            <pc:sldMk cId="1675364375" sldId="415"/>
            <ac:spMk id="728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3726D9DA-EE2A-5E82-5ED7-576DBB8983F1}" dt="2024-05-05T20:53:01.994" v="181" actId="1076"/>
          <ac:cxnSpMkLst>
            <pc:docMk/>
            <pc:sldMk cId="1675364375" sldId="415"/>
            <ac:cxnSpMk id="5" creationId="{ACA5376D-80ED-6789-817D-5565DC77D572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087" v="189" actId="1076"/>
          <ac:cxnSpMkLst>
            <pc:docMk/>
            <pc:sldMk cId="1675364375" sldId="415"/>
            <ac:cxnSpMk id="23" creationId="{1C1F988E-2481-6F96-6ECA-70E4A5315738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087" v="190" actId="1076"/>
          <ac:cxnSpMkLst>
            <pc:docMk/>
            <pc:sldMk cId="1675364375" sldId="415"/>
            <ac:cxnSpMk id="25" creationId="{81B31B38-82A3-0A06-CF1B-9FD79BE62E4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103" v="191" actId="1076"/>
          <ac:cxnSpMkLst>
            <pc:docMk/>
            <pc:sldMk cId="1675364375" sldId="415"/>
            <ac:cxnSpMk id="27" creationId="{A52383DC-1121-C8C1-EAF2-9AE658ADC71A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103" v="192" actId="1076"/>
          <ac:cxnSpMkLst>
            <pc:docMk/>
            <pc:sldMk cId="1675364375" sldId="415"/>
            <ac:cxnSpMk id="29" creationId="{32A978F3-7E5E-0DB4-F831-4775D00EEF84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119" v="193" actId="1076"/>
          <ac:cxnSpMkLst>
            <pc:docMk/>
            <pc:sldMk cId="1675364375" sldId="415"/>
            <ac:cxnSpMk id="31" creationId="{D0DE03AB-B1FE-D049-9D99-AB2C853067EA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4.853" v="196" actId="1076"/>
          <ac:cxnSpMkLst>
            <pc:docMk/>
            <pc:sldMk cId="1675364375" sldId="415"/>
            <ac:cxnSpMk id="33" creationId="{74A3E7C4-EB00-8520-C4F0-A9112E2A538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3:02.134" v="195" actId="1076"/>
          <ac:cxnSpMkLst>
            <pc:docMk/>
            <pc:sldMk cId="1675364375" sldId="415"/>
            <ac:cxnSpMk id="37" creationId="{2499FC5D-BBED-B085-615E-9383C350490A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42"/>
          <ac:cxnSpMkLst>
            <pc:docMk/>
            <pc:sldMk cId="1675364375" sldId="415"/>
            <ac:cxnSpMk id="40" creationId="{C5C02EA1-420A-B01E-C041-75F921517913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33"/>
          <ac:cxnSpMkLst>
            <pc:docMk/>
            <pc:sldMk cId="1675364375" sldId="415"/>
            <ac:cxnSpMk id="49" creationId="{76A168F2-92A7-7960-2B19-79C85CBA5A10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32"/>
          <ac:cxnSpMkLst>
            <pc:docMk/>
            <pc:sldMk cId="1675364375" sldId="415"/>
            <ac:cxnSpMk id="50" creationId="{15A5FE31-8C60-2965-310A-C1FEDA16DA87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31"/>
          <ac:cxnSpMkLst>
            <pc:docMk/>
            <pc:sldMk cId="1675364375" sldId="415"/>
            <ac:cxnSpMk id="51" creationId="{3CFF17D3-83E3-5CA4-83DD-5D92CBF04852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30"/>
          <ac:cxnSpMkLst>
            <pc:docMk/>
            <pc:sldMk cId="1675364375" sldId="415"/>
            <ac:cxnSpMk id="52" creationId="{7306F8E6-97A8-1CF4-B851-DDE9ED441107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29"/>
          <ac:cxnSpMkLst>
            <pc:docMk/>
            <pc:sldMk cId="1675364375" sldId="415"/>
            <ac:cxnSpMk id="53" creationId="{65297FD7-CB11-03C8-DB8F-F5845C397C38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28"/>
          <ac:cxnSpMkLst>
            <pc:docMk/>
            <pc:sldMk cId="1675364375" sldId="415"/>
            <ac:cxnSpMk id="54" creationId="{2C655C0D-F3FD-9EA9-3EFB-20DF8A84F4F9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03.529" v="126"/>
          <ac:cxnSpMkLst>
            <pc:docMk/>
            <pc:sldMk cId="1675364375" sldId="415"/>
            <ac:cxnSpMk id="56" creationId="{CF36FAA2-0597-3583-7AAB-6250E5B18D91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360" v="160" actId="1076"/>
          <ac:cxnSpMkLst>
            <pc:docMk/>
            <pc:sldMk cId="1675364375" sldId="415"/>
            <ac:cxnSpMk id="57" creationId="{ED6EC309-7F39-36DD-5AFE-4E8DA1933BAB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453" v="169" actId="1076"/>
          <ac:cxnSpMkLst>
            <pc:docMk/>
            <pc:sldMk cId="1675364375" sldId="415"/>
            <ac:cxnSpMk id="706" creationId="{F82794AD-EAD8-00E8-D8BF-23EB2592DC27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469" v="170" actId="1076"/>
          <ac:cxnSpMkLst>
            <pc:docMk/>
            <pc:sldMk cId="1675364375" sldId="415"/>
            <ac:cxnSpMk id="707" creationId="{D22E9785-847F-3C41-42CA-40662F9F61D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469" v="171" actId="1076"/>
          <ac:cxnSpMkLst>
            <pc:docMk/>
            <pc:sldMk cId="1675364375" sldId="415"/>
            <ac:cxnSpMk id="708" creationId="{6EFC44D9-14A9-DF70-7957-46EB68DF860B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485" v="172" actId="1076"/>
          <ac:cxnSpMkLst>
            <pc:docMk/>
            <pc:sldMk cId="1675364375" sldId="415"/>
            <ac:cxnSpMk id="709" creationId="{C3F30E69-68FC-2899-95FA-E84AF6278861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500" v="173" actId="1076"/>
          <ac:cxnSpMkLst>
            <pc:docMk/>
            <pc:sldMk cId="1675364375" sldId="415"/>
            <ac:cxnSpMk id="710" creationId="{F2A802D3-B459-0DA6-869E-5F692B65F24E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0:52:22.500" v="174" actId="1076"/>
          <ac:cxnSpMkLst>
            <pc:docMk/>
            <pc:sldMk cId="1675364375" sldId="415"/>
            <ac:cxnSpMk id="711" creationId="{93A6BEC0-E2EF-E029-4144-9B930FA22AB9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0:52:27.954" v="177"/>
          <ac:cxnSpMkLst>
            <pc:docMk/>
            <pc:sldMk cId="1675364375" sldId="415"/>
            <ac:cxnSpMk id="713" creationId="{EF054BB3-B292-E86D-B1D4-0745DF0368F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1:04:01.378" v="275" actId="20577"/>
        <pc:sldMkLst>
          <pc:docMk/>
          <pc:sldMk cId="4021736629" sldId="416"/>
        </pc:sldMkLst>
        <pc:spChg chg="add mod">
          <ac:chgData name="Sandra Milena Carmona Barrera" userId="S::smcarmona@udemedellin.edu.co::f25cae6f-5c87-46ee-b059-fcc75afba932" providerId="AD" clId="Web-{3726D9DA-EE2A-5E82-5ED7-576DBB8983F1}" dt="2024-05-05T20:58:08.231" v="219"/>
          <ac:spMkLst>
            <pc:docMk/>
            <pc:sldMk cId="4021736629" sldId="416"/>
            <ac:spMk id="2" creationId="{4F7DD92C-A640-22C0-2853-CEF21CE9B78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1:07.461" v="242" actId="1076"/>
          <ac:spMkLst>
            <pc:docMk/>
            <pc:sldMk cId="4021736629" sldId="416"/>
            <ac:spMk id="6" creationId="{7F14D8BB-D757-DE49-01D8-ADA33AC1815C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1:13.149" v="243" actId="1076"/>
          <ac:spMkLst>
            <pc:docMk/>
            <pc:sldMk cId="4021736629" sldId="416"/>
            <ac:spMk id="10" creationId="{22751B38-F37B-93F6-B705-06418619FFD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0:54.960" v="239" actId="1076"/>
          <ac:spMkLst>
            <pc:docMk/>
            <pc:sldMk cId="4021736629" sldId="416"/>
            <ac:spMk id="12" creationId="{52C0394E-4039-C050-D51C-771B6058174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1:43.025" v="246" actId="1076"/>
          <ac:spMkLst>
            <pc:docMk/>
            <pc:sldMk cId="4021736629" sldId="416"/>
            <ac:spMk id="14" creationId="{634FB3BD-AF60-94B2-77DC-6FCC27544AA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0:58:45.421" v="224"/>
          <ac:spMkLst>
            <pc:docMk/>
            <pc:sldMk cId="4021736629" sldId="416"/>
            <ac:spMk id="15" creationId="{89A9F39C-142D-10CD-D27B-04C8359FD926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3:05.234" v="261"/>
          <ac:spMkLst>
            <pc:docMk/>
            <pc:sldMk cId="4021736629" sldId="416"/>
            <ac:spMk id="18" creationId="{AE9E97C7-B3B5-9BC0-B924-D88A7124D9E5}"/>
          </ac:spMkLst>
        </pc:spChg>
        <pc:spChg chg="del mod">
          <ac:chgData name="Sandra Milena Carmona Barrera" userId="S::smcarmona@udemedellin.edu.co::f25cae6f-5c87-46ee-b059-fcc75afba932" providerId="AD" clId="Web-{3726D9DA-EE2A-5E82-5ED7-576DBB8983F1}" dt="2024-05-05T21:01:52.948" v="249"/>
          <ac:spMkLst>
            <pc:docMk/>
            <pc:sldMk cId="4021736629" sldId="416"/>
            <ac:spMk id="61" creationId="{929EA609-FFD0-2AF5-CF23-DD17675A5FC9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1:59.073" v="251" actId="1076"/>
          <ac:spMkLst>
            <pc:docMk/>
            <pc:sldMk cId="4021736629" sldId="416"/>
            <ac:spMk id="63" creationId="{CF9FECFD-ED9F-0292-F13C-949D130B604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2:11.590" v="253" actId="1076"/>
          <ac:spMkLst>
            <pc:docMk/>
            <pc:sldMk cId="4021736629" sldId="416"/>
            <ac:spMk id="705" creationId="{4A61DFA7-4AEB-BCBD-161D-56F06B42FDB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2:03.574" v="252" actId="1076"/>
          <ac:spMkLst>
            <pc:docMk/>
            <pc:sldMk cId="4021736629" sldId="416"/>
            <ac:spMk id="712" creationId="{B9338A33-88C3-D459-8C17-4DC9E80A3C9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0:58:53.499" v="225" actId="1076"/>
          <ac:spMkLst>
            <pc:docMk/>
            <pc:sldMk cId="4021736629" sldId="416"/>
            <ac:spMk id="715" creationId="{BBA546AB-ED1F-BF6B-830B-28DC1239CBF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4:01.378" v="275" actId="20577"/>
          <ac:spMkLst>
            <pc:docMk/>
            <pc:sldMk cId="4021736629" sldId="416"/>
            <ac:spMk id="716" creationId="{27EF8303-7F3E-B32E-90D3-210D7E1C0E7E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0:56:53.227" v="210" actId="14100"/>
          <ac:spMkLst>
            <pc:docMk/>
            <pc:sldMk cId="4021736629" sldId="416"/>
            <ac:spMk id="728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3726D9DA-EE2A-5E82-5ED7-576DBB8983F1}" dt="2024-05-05T20:58:10.997" v="222" actId="14100"/>
          <ac:cxnSpMkLst>
            <pc:docMk/>
            <pc:sldMk cId="4021736629" sldId="416"/>
            <ac:cxnSpMk id="3" creationId="{DB0DBD64-2DBF-0D82-83B7-FF6729F2F8D0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1:43.041" v="247" actId="1076"/>
          <ac:cxnSpMkLst>
            <pc:docMk/>
            <pc:sldMk cId="4021736629" sldId="416"/>
            <ac:cxnSpMk id="16" creationId="{CC126C29-1EAD-29D4-73A4-3D850F7E085A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0:58:43.280" v="223"/>
          <ac:cxnSpMkLst>
            <pc:docMk/>
            <pc:sldMk cId="4021736629" sldId="416"/>
            <ac:cxnSpMk id="37" creationId="{2499FC5D-BBED-B085-615E-9383C350490A}"/>
          </ac:cxnSpMkLst>
        </pc:cxnChg>
        <pc:cxnChg chg="mod">
          <ac:chgData name="Sandra Milena Carmona Barrera" userId="S::smcarmona@udemedellin.edu.co::f25cae6f-5c87-46ee-b059-fcc75afba932" providerId="AD" clId="Web-{3726D9DA-EE2A-5E82-5ED7-576DBB8983F1}" dt="2024-05-05T21:02:21.950" v="255" actId="14100"/>
          <ac:cxnSpMkLst>
            <pc:docMk/>
            <pc:sldMk cId="4021736629" sldId="416"/>
            <ac:cxnSpMk id="57" creationId="{ED6EC309-7F39-36DD-5AFE-4E8DA1933BAB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1:55.136" v="250"/>
          <ac:cxnSpMkLst>
            <pc:docMk/>
            <pc:sldMk cId="4021736629" sldId="416"/>
            <ac:cxnSpMk id="708" creationId="{6EFC44D9-14A9-DF70-7957-46EB68DF860B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1:11:06.060" v="382" actId="1076"/>
        <pc:sldMkLst>
          <pc:docMk/>
          <pc:sldMk cId="3032441508" sldId="417"/>
        </pc:sldMkLst>
        <pc:spChg chg="add del">
          <ac:chgData name="Sandra Milena Carmona Barrera" userId="S::smcarmona@udemedellin.edu.co::f25cae6f-5c87-46ee-b059-fcc75afba932" providerId="AD" clId="Web-{3726D9DA-EE2A-5E82-5ED7-576DBB8983F1}" dt="2024-05-05T21:06:01.057" v="297"/>
          <ac:spMkLst>
            <pc:docMk/>
            <pc:sldMk cId="3032441508" sldId="417"/>
            <ac:spMk id="4" creationId="{83582FB9-07C4-4C3B-A788-252FF8117A1B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5:25.039" v="287" actId="1076"/>
          <ac:spMkLst>
            <pc:docMk/>
            <pc:sldMk cId="3032441508" sldId="417"/>
            <ac:spMk id="6" creationId="{7F14D8BB-D757-DE49-01D8-ADA33AC1815C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5:51.978" v="296"/>
          <ac:spMkLst>
            <pc:docMk/>
            <pc:sldMk cId="3032441508" sldId="417"/>
            <ac:spMk id="8" creationId="{A61497F3-3AC8-F967-DC55-532E8B30A132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4:58.553" v="286" actId="1076"/>
          <ac:spMkLst>
            <pc:docMk/>
            <pc:sldMk cId="3032441508" sldId="417"/>
            <ac:spMk id="10" creationId="{22751B38-F37B-93F6-B705-06418619FFD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6:23.918" v="300" actId="688"/>
          <ac:spMkLst>
            <pc:docMk/>
            <pc:sldMk cId="3032441508" sldId="417"/>
            <ac:spMk id="12" creationId="{52C0394E-4039-C050-D51C-771B6058174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6:58.826" v="304" actId="1076"/>
          <ac:spMkLst>
            <pc:docMk/>
            <pc:sldMk cId="3032441508" sldId="417"/>
            <ac:spMk id="14" creationId="{634FB3BD-AF60-94B2-77DC-6FCC27544AA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6:44.247" v="302" actId="1076"/>
          <ac:spMkLst>
            <pc:docMk/>
            <pc:sldMk cId="3032441508" sldId="417"/>
            <ac:spMk id="15" creationId="{AF2ED3D2-2F7E-6938-5871-243D07BA6B2F}"/>
          </ac:spMkLst>
        </pc:spChg>
        <pc:spChg chg="del mod">
          <ac:chgData name="Sandra Milena Carmona Barrera" userId="S::smcarmona@udemedellin.edu.co::f25cae6f-5c87-46ee-b059-fcc75afba932" providerId="AD" clId="Web-{3726D9DA-EE2A-5E82-5ED7-576DBB8983F1}" dt="2024-05-05T21:05:25.180" v="290"/>
          <ac:spMkLst>
            <pc:docMk/>
            <pc:sldMk cId="3032441508" sldId="417"/>
            <ac:spMk id="18" creationId="{AE9E97C7-B3B5-9BC0-B924-D88A7124D9E5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0:58.731" v="380" actId="1076"/>
          <ac:spMkLst>
            <pc:docMk/>
            <pc:sldMk cId="3032441508" sldId="417"/>
            <ac:spMk id="20" creationId="{293BC69C-B50B-3086-3432-C754FA6C5B02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6:54.638" v="303" actId="1076"/>
          <ac:spMkLst>
            <pc:docMk/>
            <pc:sldMk cId="3032441508" sldId="417"/>
            <ac:spMk id="60" creationId="{AC10CC6D-D696-F4D1-A977-CA535DF20EFD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0:48.512" v="378" actId="1076"/>
          <ac:spMkLst>
            <pc:docMk/>
            <pc:sldMk cId="3032441508" sldId="417"/>
            <ac:spMk id="63" creationId="{CF9FECFD-ED9F-0292-F13C-949D130B604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26.343" v="310"/>
          <ac:spMkLst>
            <pc:docMk/>
            <pc:sldMk cId="3032441508" sldId="417"/>
            <ac:spMk id="704" creationId="{C95E12B0-AC23-C721-9B74-516E0BCB4DFE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0:38.308" v="376" actId="1076"/>
          <ac:spMkLst>
            <pc:docMk/>
            <pc:sldMk cId="3032441508" sldId="417"/>
            <ac:spMk id="705" creationId="{4A61DFA7-4AEB-BCBD-161D-56F06B42FDB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0:43.340" v="377" actId="1076"/>
          <ac:spMkLst>
            <pc:docMk/>
            <pc:sldMk cId="3032441508" sldId="417"/>
            <ac:spMk id="712" creationId="{B9338A33-88C3-D459-8C17-4DC9E80A3C9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4:42.505" v="285" actId="1076"/>
          <ac:spMkLst>
            <pc:docMk/>
            <pc:sldMk cId="3032441508" sldId="417"/>
            <ac:spMk id="715" creationId="{BBA546AB-ED1F-BF6B-830B-28DC1239CBF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4:16.738" v="284" actId="20577"/>
          <ac:spMkLst>
            <pc:docMk/>
            <pc:sldMk cId="3032441508" sldId="417"/>
            <ac:spMk id="716" creationId="{27EF8303-7F3E-B32E-90D3-210D7E1C0E7E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3:37.595" v="265" actId="20577"/>
          <ac:spMkLst>
            <pc:docMk/>
            <pc:sldMk cId="3032441508" sldId="417"/>
            <ac:spMk id="72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3726D9DA-EE2A-5E82-5ED7-576DBB8983F1}" dt="2024-05-05T21:07:09.295" v="307" actId="14100"/>
          <ac:cxnSpMkLst>
            <pc:docMk/>
            <pc:sldMk cId="3032441508" sldId="417"/>
            <ac:cxnSpMk id="16" creationId="{CC126C29-1EAD-29D4-73A4-3D850F7E085A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11:06.060" v="382" actId="1076"/>
          <ac:cxnSpMkLst>
            <pc:docMk/>
            <pc:sldMk cId="3032441508" sldId="417"/>
            <ac:cxnSpMk id="22" creationId="{1873CB56-2142-084A-7CA3-A143EB5C7300}"/>
          </ac:cxnSpMkLst>
        </pc:cxnChg>
        <pc:cxnChg chg="mod">
          <ac:chgData name="Sandra Milena Carmona Barrera" userId="S::smcarmona@udemedellin.edu.co::f25cae6f-5c87-46ee-b059-fcc75afba932" providerId="AD" clId="Web-{3726D9DA-EE2A-5E82-5ED7-576DBB8983F1}" dt="2024-05-05T21:07:14.264" v="308" actId="14100"/>
          <ac:cxnSpMkLst>
            <pc:docMk/>
            <pc:sldMk cId="3032441508" sldId="417"/>
            <ac:cxnSpMk id="710" creationId="{F2A802D3-B459-0DA6-869E-5F692B65F24E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23.952" v="309"/>
          <ac:cxnSpMkLst>
            <pc:docMk/>
            <pc:sldMk cId="3032441508" sldId="417"/>
            <ac:cxnSpMk id="711" creationId="{93A6BEC0-E2EF-E029-4144-9B930FA22AB9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1:12:55.254" v="402" actId="1076"/>
        <pc:sldMkLst>
          <pc:docMk/>
          <pc:sldMk cId="3025511118" sldId="418"/>
        </pc:sldMkLst>
        <pc:spChg chg="del">
          <ac:chgData name="Sandra Milena Carmona Barrera" userId="S::smcarmona@udemedellin.edu.co::f25cae6f-5c87-46ee-b059-fcc75afba932" providerId="AD" clId="Web-{3726D9DA-EE2A-5E82-5ED7-576DBB8983F1}" dt="2024-05-05T21:07:43.485" v="317"/>
          <ac:spMkLst>
            <pc:docMk/>
            <pc:sldMk cId="3025511118" sldId="418"/>
            <ac:spMk id="2" creationId="{4F7DD92C-A640-22C0-2853-CEF21CE9B78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69" v="315"/>
          <ac:spMkLst>
            <pc:docMk/>
            <pc:sldMk cId="3025511118" sldId="418"/>
            <ac:spMk id="6" creationId="{7F14D8BB-D757-DE49-01D8-ADA33AC1815C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6.798" v="333"/>
          <ac:spMkLst>
            <pc:docMk/>
            <pc:sldMk cId="3025511118" sldId="418"/>
            <ac:spMk id="7" creationId="{64E47C96-CC2D-B0D6-2797-52CBD6AE857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69" v="312"/>
          <ac:spMkLst>
            <pc:docMk/>
            <pc:sldMk cId="3025511118" sldId="418"/>
            <ac:spMk id="8" creationId="{A61497F3-3AC8-F967-DC55-532E8B30A132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9"/>
          <ac:spMkLst>
            <pc:docMk/>
            <pc:sldMk cId="3025511118" sldId="418"/>
            <ac:spMk id="9" creationId="{71E9AA81-E81E-81C7-E62E-6B92345B26D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69" v="314"/>
          <ac:spMkLst>
            <pc:docMk/>
            <pc:sldMk cId="3025511118" sldId="418"/>
            <ac:spMk id="10" creationId="{22751B38-F37B-93F6-B705-06418619FFD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8"/>
          <ac:spMkLst>
            <pc:docMk/>
            <pc:sldMk cId="3025511118" sldId="418"/>
            <ac:spMk id="11" creationId="{EC803557-3521-6AB3-EB12-6BF82DF24CF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69" v="313"/>
          <ac:spMkLst>
            <pc:docMk/>
            <pc:sldMk cId="3025511118" sldId="418"/>
            <ac:spMk id="12" creationId="{52C0394E-4039-C050-D51C-771B60581744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7"/>
          <ac:spMkLst>
            <pc:docMk/>
            <pc:sldMk cId="3025511118" sldId="418"/>
            <ac:spMk id="13" creationId="{4D7A6A37-A239-271E-19B4-7E387C7FF9C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9:09.053" v="371" actId="1076"/>
          <ac:spMkLst>
            <pc:docMk/>
            <pc:sldMk cId="3025511118" sldId="418"/>
            <ac:spMk id="14" creationId="{634FB3BD-AF60-94B2-77DC-6FCC27544AA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8:57.536" v="369"/>
          <ac:spMkLst>
            <pc:docMk/>
            <pc:sldMk cId="3025511118" sldId="418"/>
            <ac:spMk id="15" creationId="{AF2ED3D2-2F7E-6938-5871-243D07BA6B2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6"/>
          <ac:spMkLst>
            <pc:docMk/>
            <pc:sldMk cId="3025511118" sldId="418"/>
            <ac:spMk id="17" creationId="{A01EA3DE-ABFF-5E2E-13FA-52D9311CBD77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02.549" v="349" actId="1076"/>
          <ac:spMkLst>
            <pc:docMk/>
            <pc:sldMk cId="3025511118" sldId="418"/>
            <ac:spMk id="18" creationId="{0B5277F7-B3C8-0666-1EBD-B4A3C5436591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5"/>
          <ac:spMkLst>
            <pc:docMk/>
            <pc:sldMk cId="3025511118" sldId="418"/>
            <ac:spMk id="19" creationId="{EC5450FB-592F-217E-4E85-625EBB1687E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02.564" v="350" actId="1076"/>
          <ac:spMkLst>
            <pc:docMk/>
            <pc:sldMk cId="3025511118" sldId="418"/>
            <ac:spMk id="20" creationId="{062BD62E-AFB9-59E0-B492-E1EEF40352DA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24"/>
          <ac:spMkLst>
            <pc:docMk/>
            <pc:sldMk cId="3025511118" sldId="418"/>
            <ac:spMk id="21" creationId="{3DD13685-0217-1F09-A3DF-8728EA9D9E3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02.564" v="351" actId="1076"/>
          <ac:spMkLst>
            <pc:docMk/>
            <pc:sldMk cId="3025511118" sldId="418"/>
            <ac:spMk id="22" creationId="{F6E395DD-9289-01C2-4F27-24FE68D2624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1:45.703" v="388" actId="1076"/>
          <ac:spMkLst>
            <pc:docMk/>
            <pc:sldMk cId="3025511118" sldId="418"/>
            <ac:spMk id="24" creationId="{033E3C77-FFA7-84A6-6E59-C799C9754345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1:35.905" v="386" actId="1076"/>
          <ac:spMkLst>
            <pc:docMk/>
            <pc:sldMk cId="3025511118" sldId="418"/>
            <ac:spMk id="26" creationId="{433757A0-7178-7E62-49AA-1D7B8B99B341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19"/>
          <ac:spMkLst>
            <pc:docMk/>
            <pc:sldMk cId="3025511118" sldId="418"/>
            <ac:spMk id="35" creationId="{98ED311E-A61F-2C32-CC2F-384EB4BF475C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1:39.827" v="387" actId="1076"/>
          <ac:spMkLst>
            <pc:docMk/>
            <pc:sldMk cId="3025511118" sldId="418"/>
            <ac:spMk id="36" creationId="{C49CCBF2-C8F3-4742-684E-B94AA8ED6977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02.642" v="359" actId="1076"/>
          <ac:spMkLst>
            <pc:docMk/>
            <pc:sldMk cId="3025511118" sldId="418"/>
            <ac:spMk id="37" creationId="{ED38A17B-728E-2F1B-EC1E-959B5AC7EDBB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02.674" v="361" actId="1076"/>
          <ac:spMkLst>
            <pc:docMk/>
            <pc:sldMk cId="3025511118" sldId="418"/>
            <ac:spMk id="39" creationId="{6DD4BF9F-1C87-3440-EE99-B415892192F1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45.567" v="367" actId="1076"/>
          <ac:spMkLst>
            <pc:docMk/>
            <pc:sldMk cId="3025511118" sldId="418"/>
            <ac:spMk id="41" creationId="{DEB72E5D-5F99-36B8-BAEB-95621C05A5D2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50.614" v="368" actId="688"/>
          <ac:spMkLst>
            <pc:docMk/>
            <pc:sldMk cId="3025511118" sldId="418"/>
            <ac:spMk id="43" creationId="{51EC8F01-31C2-AC43-2F2C-B81AE643099B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08:40.504" v="366" actId="1076"/>
          <ac:spMkLst>
            <pc:docMk/>
            <pc:sldMk cId="3025511118" sldId="418"/>
            <ac:spMk id="45" creationId="{9C7FF338-429E-4AE9-7B61-26EB3405B1A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1:50.062" v="389" actId="1076"/>
          <ac:spMkLst>
            <pc:docMk/>
            <pc:sldMk cId="3025511118" sldId="418"/>
            <ac:spMk id="49" creationId="{A1E42CCF-457C-47C2-14AF-6C99F84DF4DB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2:45.331" v="400" actId="1076"/>
          <ac:spMkLst>
            <pc:docMk/>
            <pc:sldMk cId="3025511118" sldId="418"/>
            <ac:spMk id="52" creationId="{0D6034AD-3940-DBCB-BAC7-F9918DF1BFE6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9:03.849" v="370" actId="1076"/>
          <ac:spMkLst>
            <pc:docMk/>
            <pc:sldMk cId="3025511118" sldId="418"/>
            <ac:spMk id="59" creationId="{0CEDCA17-8D5F-C566-4653-46D3C6D871B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09:14.240" v="372" actId="1076"/>
          <ac:spMkLst>
            <pc:docMk/>
            <pc:sldMk cId="3025511118" sldId="418"/>
            <ac:spMk id="60" creationId="{AC10CC6D-D696-F4D1-A977-CA535DF20EFD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2:41.691" v="399" actId="1076"/>
          <ac:spMkLst>
            <pc:docMk/>
            <pc:sldMk cId="3025511118" sldId="418"/>
            <ac:spMk id="63" creationId="{CF9FECFD-ED9F-0292-F13C-949D130B604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2:35.550" v="397" actId="1076"/>
          <ac:spMkLst>
            <pc:docMk/>
            <pc:sldMk cId="3025511118" sldId="418"/>
            <ac:spMk id="705" creationId="{4A61DFA7-4AEB-BCBD-161D-56F06B42FDB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2:38.534" v="398" actId="1076"/>
          <ac:spMkLst>
            <pc:docMk/>
            <pc:sldMk cId="3025511118" sldId="418"/>
            <ac:spMk id="712" creationId="{B9338A33-88C3-D459-8C17-4DC9E80A3C9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07:43.485" v="318"/>
          <ac:spMkLst>
            <pc:docMk/>
            <pc:sldMk cId="3025511118" sldId="418"/>
            <ac:spMk id="715" creationId="{BBA546AB-ED1F-BF6B-830B-28DC1239CBF4}"/>
          </ac:spMkLst>
        </pc:spChg>
        <pc:cxnChg chg="del">
          <ac:chgData name="Sandra Milena Carmona Barrera" userId="S::smcarmona@udemedellin.edu.co::f25cae6f-5c87-46ee-b059-fcc75afba932" providerId="AD" clId="Web-{3726D9DA-EE2A-5E82-5ED7-576DBB8983F1}" dt="2024-05-05T21:07:43.485" v="316"/>
          <ac:cxnSpMkLst>
            <pc:docMk/>
            <pc:sldMk cId="3025511118" sldId="418"/>
            <ac:cxnSpMk id="3" creationId="{DB0DBD64-2DBF-0D82-83B7-FF6729F2F8D0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533" v="348" actId="1076"/>
          <ac:cxnSpMkLst>
            <pc:docMk/>
            <pc:sldMk cId="3025511118" sldId="418"/>
            <ac:cxnSpMk id="4" creationId="{8EFA42BF-1B68-ED57-10F7-5B81671C0F04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3.485" v="330"/>
          <ac:cxnSpMkLst>
            <pc:docMk/>
            <pc:sldMk cId="3025511118" sldId="418"/>
            <ac:cxnSpMk id="5" creationId="{ACA5376D-80ED-6789-817D-5565DC77D572}"/>
          </ac:cxnSpMkLst>
        </pc:cxnChg>
        <pc:cxnChg chg="mod">
          <ac:chgData name="Sandra Milena Carmona Barrera" userId="S::smcarmona@udemedellin.edu.co::f25cae6f-5c87-46ee-b059-fcc75afba932" providerId="AD" clId="Web-{3726D9DA-EE2A-5E82-5ED7-576DBB8983F1}" dt="2024-05-05T21:09:22.178" v="375" actId="14100"/>
          <ac:cxnSpMkLst>
            <pc:docMk/>
            <pc:sldMk cId="3025511118" sldId="418"/>
            <ac:cxnSpMk id="16" creationId="{CC126C29-1EAD-29D4-73A4-3D850F7E085A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6.798" v="332"/>
          <ac:cxnSpMkLst>
            <pc:docMk/>
            <pc:sldMk cId="3025511118" sldId="418"/>
            <ac:cxnSpMk id="23" creationId="{1C1F988E-2481-6F96-6ECA-70E4A5315738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3.485" v="323"/>
          <ac:cxnSpMkLst>
            <pc:docMk/>
            <pc:sldMk cId="3025511118" sldId="418"/>
            <ac:cxnSpMk id="25" creationId="{81B31B38-82A3-0A06-CF1B-9FD79BE62E46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3.485" v="322"/>
          <ac:cxnSpMkLst>
            <pc:docMk/>
            <pc:sldMk cId="3025511118" sldId="418"/>
            <ac:cxnSpMk id="27" creationId="{A52383DC-1121-C8C1-EAF2-9AE658ADC71A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595" v="354" actId="1076"/>
          <ac:cxnSpMkLst>
            <pc:docMk/>
            <pc:sldMk cId="3025511118" sldId="418"/>
            <ac:cxnSpMk id="28" creationId="{84884DE7-08D8-E9EE-1AE0-0ADB0AD1B176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6.798" v="331"/>
          <ac:cxnSpMkLst>
            <pc:docMk/>
            <pc:sldMk cId="3025511118" sldId="418"/>
            <ac:cxnSpMk id="29" creationId="{32A978F3-7E5E-0DB4-F831-4775D00EEF84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611" v="355" actId="1076"/>
          <ac:cxnSpMkLst>
            <pc:docMk/>
            <pc:sldMk cId="3025511118" sldId="418"/>
            <ac:cxnSpMk id="30" creationId="{834D143D-5BF4-47F9-F2D7-B104D5EBE237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3.485" v="321"/>
          <ac:cxnSpMkLst>
            <pc:docMk/>
            <pc:sldMk cId="3025511118" sldId="418"/>
            <ac:cxnSpMk id="31" creationId="{D0DE03AB-B1FE-D049-9D99-AB2C853067EA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627" v="356" actId="1076"/>
          <ac:cxnSpMkLst>
            <pc:docMk/>
            <pc:sldMk cId="3025511118" sldId="418"/>
            <ac:cxnSpMk id="32" creationId="{D81DC14E-368C-7B26-3C25-D7C18C789994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07:43.485" v="320"/>
          <ac:cxnSpMkLst>
            <pc:docMk/>
            <pc:sldMk cId="3025511118" sldId="418"/>
            <ac:cxnSpMk id="33" creationId="{74A3E7C4-EB00-8520-C4F0-A9112E2A538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627" v="357" actId="1076"/>
          <ac:cxnSpMkLst>
            <pc:docMk/>
            <pc:sldMk cId="3025511118" sldId="418"/>
            <ac:cxnSpMk id="34" creationId="{CDC5CAFF-F50E-F397-629C-F1E7B51C9375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08:02.658" v="360" actId="1076"/>
          <ac:cxnSpMkLst>
            <pc:docMk/>
            <pc:sldMk cId="3025511118" sldId="418"/>
            <ac:cxnSpMk id="38" creationId="{74B60421-A269-EAF7-E2AE-2240D84CD76A}"/>
          </ac:cxnSpMkLst>
        </pc:cxnChg>
        <pc:cxnChg chg="add del">
          <ac:chgData name="Sandra Milena Carmona Barrera" userId="S::smcarmona@udemedellin.edu.co::f25cae6f-5c87-46ee-b059-fcc75afba932" providerId="AD" clId="Web-{3726D9DA-EE2A-5E82-5ED7-576DBB8983F1}" dt="2024-05-05T21:11:19.279" v="384"/>
          <ac:cxnSpMkLst>
            <pc:docMk/>
            <pc:sldMk cId="3025511118" sldId="418"/>
            <ac:cxnSpMk id="47" creationId="{CD599AC5-ECE1-DE19-F660-B8A333CEA1F1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12:01.813" v="392" actId="14100"/>
          <ac:cxnSpMkLst>
            <pc:docMk/>
            <pc:sldMk cId="3025511118" sldId="418"/>
            <ac:cxnSpMk id="50" creationId="{4BCA1653-3D75-1A1F-B06E-BDB31CCE9F16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12:25.752" v="394"/>
          <ac:cxnSpMkLst>
            <pc:docMk/>
            <pc:sldMk cId="3025511118" sldId="418"/>
            <ac:cxnSpMk id="51" creationId="{3A04E86F-848F-1641-BE0A-F321C45C95E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12:55.254" v="402" actId="1076"/>
          <ac:cxnSpMkLst>
            <pc:docMk/>
            <pc:sldMk cId="3025511118" sldId="418"/>
            <ac:cxnSpMk id="53" creationId="{FB9A34C5-6365-9EF5-1ED4-ECF43BD9B644}"/>
          </ac:cxnSpMkLst>
        </pc:cxnChg>
      </pc:sldChg>
      <pc:sldChg chg="addSp delSp modSp add ord replId">
        <pc:chgData name="Sandra Milena Carmona Barrera" userId="S::smcarmona@udemedellin.edu.co::f25cae6f-5c87-46ee-b059-fcc75afba932" providerId="AD" clId="Web-{3726D9DA-EE2A-5E82-5ED7-576DBB8983F1}" dt="2024-05-05T21:18:32.196" v="454"/>
        <pc:sldMkLst>
          <pc:docMk/>
          <pc:sldMk cId="3394121071" sldId="419"/>
        </pc:sldMkLst>
        <pc:spChg chg="del">
          <ac:chgData name="Sandra Milena Carmona Barrera" userId="S::smcarmona@udemedellin.edu.co::f25cae6f-5c87-46ee-b059-fcc75afba932" providerId="AD" clId="Web-{3726D9DA-EE2A-5E82-5ED7-576DBB8983F1}" dt="2024-05-05T21:16:13.735" v="423"/>
          <ac:spMkLst>
            <pc:docMk/>
            <pc:sldMk cId="3394121071" sldId="419"/>
            <ac:spMk id="6" creationId="{7F14D8BB-D757-DE49-01D8-ADA33AC1815C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6:31.236" v="427" actId="1076"/>
          <ac:spMkLst>
            <pc:docMk/>
            <pc:sldMk cId="3394121071" sldId="419"/>
            <ac:spMk id="8" creationId="{A61497F3-3AC8-F967-DC55-532E8B30A132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6:00.890" v="422" actId="1076"/>
          <ac:spMkLst>
            <pc:docMk/>
            <pc:sldMk cId="3394121071" sldId="419"/>
            <ac:spMk id="10" creationId="{22751B38-F37B-93F6-B705-06418619FFD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6:18.548" v="424" actId="1076"/>
          <ac:spMkLst>
            <pc:docMk/>
            <pc:sldMk cId="3394121071" sldId="419"/>
            <ac:spMk id="12" creationId="{52C0394E-4039-C050-D51C-771B6058174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7:27.317" v="441" actId="1076"/>
          <ac:spMkLst>
            <pc:docMk/>
            <pc:sldMk cId="3394121071" sldId="419"/>
            <ac:spMk id="14" creationId="{634FB3BD-AF60-94B2-77DC-6FCC27544AA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16:43.174" v="428"/>
          <ac:spMkLst>
            <pc:docMk/>
            <pc:sldMk cId="3394121071" sldId="419"/>
            <ac:spMk id="15" creationId="{AF2ED3D2-2F7E-6938-5871-243D07BA6B2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6:26.001" v="426" actId="1076"/>
          <ac:spMkLst>
            <pc:docMk/>
            <pc:sldMk cId="3394121071" sldId="419"/>
            <ac:spMk id="18" creationId="{7B2D92AD-B369-1E46-1142-FD06E9C05F6E}"/>
          </ac:spMkLst>
        </pc:spChg>
        <pc:spChg chg="ord">
          <ac:chgData name="Sandra Milena Carmona Barrera" userId="S::smcarmona@udemedellin.edu.co::f25cae6f-5c87-46ee-b059-fcc75afba932" providerId="AD" clId="Web-{3726D9DA-EE2A-5E82-5ED7-576DBB8983F1}" dt="2024-05-05T21:16:50.925" v="432"/>
          <ac:spMkLst>
            <pc:docMk/>
            <pc:sldMk cId="3394121071" sldId="419"/>
            <ac:spMk id="19" creationId="{EC5450FB-592F-217E-4E85-625EBB1687E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8:20.618" v="451" actId="1076"/>
          <ac:spMkLst>
            <pc:docMk/>
            <pc:sldMk cId="3394121071" sldId="419"/>
            <ac:spMk id="20" creationId="{293BC69C-B50B-3086-3432-C754FA6C5B02}"/>
          </ac:spMkLst>
        </pc:spChg>
        <pc:spChg chg="mod ord">
          <ac:chgData name="Sandra Milena Carmona Barrera" userId="S::smcarmona@udemedellin.edu.co::f25cae6f-5c87-46ee-b059-fcc75afba932" providerId="AD" clId="Web-{3726D9DA-EE2A-5E82-5ED7-576DBB8983F1}" dt="2024-05-05T21:16:51.393" v="433"/>
          <ac:spMkLst>
            <pc:docMk/>
            <pc:sldMk cId="3394121071" sldId="419"/>
            <ac:spMk id="21" creationId="{3DD13685-0217-1F09-A3DF-8728EA9D9E3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17:13.817" v="438" actId="1076"/>
          <ac:spMkLst>
            <pc:docMk/>
            <pc:sldMk cId="3394121071" sldId="419"/>
            <ac:spMk id="24" creationId="{3F246894-A5EE-E4E9-B01E-DB93AB6157A1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7:32.896" v="442" actId="1076"/>
          <ac:spMkLst>
            <pc:docMk/>
            <pc:sldMk cId="3394121071" sldId="419"/>
            <ac:spMk id="60" creationId="{AC10CC6D-D696-F4D1-A977-CA535DF20EFD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8:29.853" v="453" actId="1076"/>
          <ac:spMkLst>
            <pc:docMk/>
            <pc:sldMk cId="3394121071" sldId="419"/>
            <ac:spMk id="63" creationId="{CF9FECFD-ED9F-0292-F13C-949D130B604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8:27.556" v="452" actId="1076"/>
          <ac:spMkLst>
            <pc:docMk/>
            <pc:sldMk cId="3394121071" sldId="419"/>
            <ac:spMk id="705" creationId="{4A61DFA7-4AEB-BCBD-161D-56F06B42FDB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18:11.648" v="449"/>
          <ac:spMkLst>
            <pc:docMk/>
            <pc:sldMk cId="3394121071" sldId="419"/>
            <ac:spMk id="712" creationId="{B9338A33-88C3-D459-8C17-4DC9E80A3C90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5:41.795" v="421" actId="1076"/>
          <ac:spMkLst>
            <pc:docMk/>
            <pc:sldMk cId="3394121071" sldId="419"/>
            <ac:spMk id="715" creationId="{BBA546AB-ED1F-BF6B-830B-28DC1239CBF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4:17.821" v="413" actId="20577"/>
          <ac:spMkLst>
            <pc:docMk/>
            <pc:sldMk cId="3394121071" sldId="419"/>
            <ac:spMk id="716" creationId="{27EF8303-7F3E-B32E-90D3-210D7E1C0E7E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4:03.164" v="408" actId="20577"/>
          <ac:spMkLst>
            <pc:docMk/>
            <pc:sldMk cId="3394121071" sldId="419"/>
            <ac:spMk id="728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3726D9DA-EE2A-5E82-5ED7-576DBB8983F1}" dt="2024-05-05T21:15:11.684" v="420" actId="14100"/>
          <ac:cxnSpMkLst>
            <pc:docMk/>
            <pc:sldMk cId="3394121071" sldId="419"/>
            <ac:cxnSpMk id="4" creationId="{5647206C-1038-964F-F76F-76D4FA3BFC23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14:52.042" v="414"/>
          <ac:cxnSpMkLst>
            <pc:docMk/>
            <pc:sldMk cId="3394121071" sldId="419"/>
            <ac:cxnSpMk id="5" creationId="{ACA5376D-80ED-6789-817D-5565DC77D572}"/>
          </ac:cxnSpMkLst>
        </pc:cxnChg>
        <pc:cxnChg chg="mod">
          <ac:chgData name="Sandra Milena Carmona Barrera" userId="S::smcarmona@udemedellin.edu.co::f25cae6f-5c87-46ee-b059-fcc75afba932" providerId="AD" clId="Web-{3726D9DA-EE2A-5E82-5ED7-576DBB8983F1}" dt="2024-05-05T21:17:41.490" v="444" actId="14100"/>
          <ac:cxnSpMkLst>
            <pc:docMk/>
            <pc:sldMk cId="3394121071" sldId="419"/>
            <ac:cxnSpMk id="16" creationId="{CC126C29-1EAD-29D4-73A4-3D850F7E085A}"/>
          </ac:cxnSpMkLst>
        </pc:cxnChg>
        <pc:cxnChg chg="del mod">
          <ac:chgData name="Sandra Milena Carmona Barrera" userId="S::smcarmona@udemedellin.edu.co::f25cae6f-5c87-46ee-b059-fcc75afba932" providerId="AD" clId="Web-{3726D9DA-EE2A-5E82-5ED7-576DBB8983F1}" dt="2024-05-05T21:18:32.196" v="454"/>
          <ac:cxnSpMkLst>
            <pc:docMk/>
            <pc:sldMk cId="3394121071" sldId="419"/>
            <ac:cxnSpMk id="22" creationId="{1873CB56-2142-084A-7CA3-A143EB5C7300}"/>
          </ac:cxnSpMkLst>
        </pc:cxnChg>
        <pc:cxnChg chg="ord">
          <ac:chgData name="Sandra Milena Carmona Barrera" userId="S::smcarmona@udemedellin.edu.co::f25cae6f-5c87-46ee-b059-fcc75afba932" providerId="AD" clId="Web-{3726D9DA-EE2A-5E82-5ED7-576DBB8983F1}" dt="2024-05-05T21:16:51.862" v="434"/>
          <ac:cxnSpMkLst>
            <pc:docMk/>
            <pc:sldMk cId="3394121071" sldId="419"/>
            <ac:cxnSpMk id="23" creationId="{1C1F988E-2481-6F96-6ECA-70E4A5315738}"/>
          </ac:cxnSpMkLst>
        </pc:cxnChg>
        <pc:cxnChg chg="ord">
          <ac:chgData name="Sandra Milena Carmona Barrera" userId="S::smcarmona@udemedellin.edu.co::f25cae6f-5c87-46ee-b059-fcc75afba932" providerId="AD" clId="Web-{3726D9DA-EE2A-5E82-5ED7-576DBB8983F1}" dt="2024-05-05T21:16:52.331" v="435"/>
          <ac:cxnSpMkLst>
            <pc:docMk/>
            <pc:sldMk cId="3394121071" sldId="419"/>
            <ac:cxnSpMk id="25" creationId="{81B31B38-82A3-0A06-CF1B-9FD79BE62E46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17:19.301" v="440" actId="14100"/>
          <ac:cxnSpMkLst>
            <pc:docMk/>
            <pc:sldMk cId="3394121071" sldId="419"/>
            <ac:cxnSpMk id="26" creationId="{980BB5C4-AB37-A029-9216-432D96A462A9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1:25:04.236" v="595" actId="1076"/>
        <pc:sldMkLst>
          <pc:docMk/>
          <pc:sldMk cId="3840598366" sldId="420"/>
        </pc:sldMkLst>
        <pc:spChg chg="add mod">
          <ac:chgData name="Sandra Milena Carmona Barrera" userId="S::smcarmona@udemedellin.edu.co::f25cae6f-5c87-46ee-b059-fcc75afba932" providerId="AD" clId="Web-{3726D9DA-EE2A-5E82-5ED7-576DBB8983F1}" dt="2024-05-05T21:21:15.191" v="481"/>
          <ac:spMkLst>
            <pc:docMk/>
            <pc:sldMk cId="3840598366" sldId="420"/>
            <ac:spMk id="5" creationId="{51148674-4CD4-4C50-8EE5-5A322FF8204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2:14.085" v="484"/>
          <ac:spMkLst>
            <pc:docMk/>
            <pc:sldMk cId="3840598366" sldId="420"/>
            <ac:spMk id="6" creationId="{D307262D-60D0-89C6-1594-7B3AD1B6196A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1:08.628" v="480"/>
          <ac:spMkLst>
            <pc:docMk/>
            <pc:sldMk cId="3840598366" sldId="420"/>
            <ac:spMk id="8" creationId="{A61497F3-3AC8-F967-DC55-532E8B30A132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2:16.538" v="485"/>
          <ac:spMkLst>
            <pc:docMk/>
            <pc:sldMk cId="3840598366" sldId="420"/>
            <ac:spMk id="12" creationId="{52C0394E-4039-C050-D51C-771B6058174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2:52.509" v="491" actId="1076"/>
          <ac:spMkLst>
            <pc:docMk/>
            <pc:sldMk cId="3840598366" sldId="420"/>
            <ac:spMk id="15" creationId="{A4852B1D-DFF3-1DF1-6890-2B9020BEBBD8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3:01.322" v="494" actId="1076"/>
          <ac:spMkLst>
            <pc:docMk/>
            <pc:sldMk cId="3840598366" sldId="420"/>
            <ac:spMk id="20" creationId="{293BC69C-B50B-3086-3432-C754FA6C5B02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0:45.783" v="477" actId="20577"/>
          <ac:spMkLst>
            <pc:docMk/>
            <pc:sldMk cId="3840598366" sldId="420"/>
            <ac:spMk id="21" creationId="{3DD13685-0217-1F09-A3DF-8728EA9D9E3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5:04.236" v="595" actId="1076"/>
          <ac:spMkLst>
            <pc:docMk/>
            <pc:sldMk cId="3840598366" sldId="420"/>
            <ac:spMk id="28" creationId="{FA29F03A-0C9A-8D9B-57D1-CB63EA479CA6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2:33.367" v="487" actId="1076"/>
          <ac:spMkLst>
            <pc:docMk/>
            <pc:sldMk cId="3840598366" sldId="420"/>
            <ac:spMk id="63" creationId="{CF9FECFD-ED9F-0292-F13C-949D130B604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2:35.024" v="488"/>
          <ac:spMkLst>
            <pc:docMk/>
            <pc:sldMk cId="3840598366" sldId="420"/>
            <ac:spMk id="705" creationId="{4A61DFA7-4AEB-BCBD-161D-56F06B42FDBF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0:14.312" v="472" actId="20577"/>
          <ac:spMkLst>
            <pc:docMk/>
            <pc:sldMk cId="3840598366" sldId="420"/>
            <ac:spMk id="716" creationId="{27EF8303-7F3E-B32E-90D3-210D7E1C0E7E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19:54.717" v="459" actId="20577"/>
          <ac:spMkLst>
            <pc:docMk/>
            <pc:sldMk cId="3840598366" sldId="420"/>
            <ac:spMk id="72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3726D9DA-EE2A-5E82-5ED7-576DBB8983F1}" dt="2024-05-05T21:20:23.969" v="475" actId="14100"/>
          <ac:cxnSpMkLst>
            <pc:docMk/>
            <pc:sldMk cId="3840598366" sldId="420"/>
            <ac:cxnSpMk id="4" creationId="{5647206C-1038-964F-F76F-76D4FA3BFC23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05.229" v="495" actId="14100"/>
          <ac:cxnSpMkLst>
            <pc:docMk/>
            <pc:sldMk cId="3840598366" sldId="420"/>
            <ac:cxnSpMk id="22" creationId="{A4A4A71D-79BC-1592-64AA-07E2D0E3652C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09.510" v="496"/>
          <ac:cxnSpMkLst>
            <pc:docMk/>
            <pc:sldMk cId="3840598366" sldId="420"/>
            <ac:cxnSpMk id="707" creationId="{D22E9785-847F-3C41-42CA-40662F9F61D6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726D9DA-EE2A-5E82-5ED7-576DBB8983F1}" dt="2024-05-05T21:26:19.537" v="599" actId="1076"/>
        <pc:sldMkLst>
          <pc:docMk/>
          <pc:sldMk cId="2858865179" sldId="421"/>
        </pc:sldMkLst>
        <pc:spChg chg="del">
          <ac:chgData name="Sandra Milena Carmona Barrera" userId="S::smcarmona@udemedellin.edu.co::f25cae6f-5c87-46ee-b059-fcc75afba932" providerId="AD" clId="Web-{3726D9DA-EE2A-5E82-5ED7-576DBB8983F1}" dt="2024-05-05T21:23:22.355" v="504"/>
          <ac:spMkLst>
            <pc:docMk/>
            <pc:sldMk cId="2858865179" sldId="421"/>
            <ac:spMk id="2" creationId="{4F7DD92C-A640-22C0-2853-CEF21CE9B78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499"/>
          <ac:spMkLst>
            <pc:docMk/>
            <pc:sldMk cId="2858865179" sldId="421"/>
            <ac:spMk id="5" creationId="{51148674-4CD4-4C50-8EE5-5A322FF82044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498"/>
          <ac:spMkLst>
            <pc:docMk/>
            <pc:sldMk cId="2858865179" sldId="421"/>
            <ac:spMk id="6" creationId="{D307262D-60D0-89C6-1594-7B3AD1B6196A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5.699" v="519"/>
          <ac:spMkLst>
            <pc:docMk/>
            <pc:sldMk cId="2858865179" sldId="421"/>
            <ac:spMk id="7" creationId="{64E47C96-CC2D-B0D6-2797-52CBD6AE857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5.699" v="518"/>
          <ac:spMkLst>
            <pc:docMk/>
            <pc:sldMk cId="2858865179" sldId="421"/>
            <ac:spMk id="9" creationId="{71E9AA81-E81E-81C7-E62E-6B92345B26DF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02"/>
          <ac:spMkLst>
            <pc:docMk/>
            <pc:sldMk cId="2858865179" sldId="421"/>
            <ac:spMk id="10" creationId="{22751B38-F37B-93F6-B705-06418619FFD0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14"/>
          <ac:spMkLst>
            <pc:docMk/>
            <pc:sldMk cId="2858865179" sldId="421"/>
            <ac:spMk id="11" creationId="{EC803557-3521-6AB3-EB12-6BF82DF24CF0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46"/>
          <ac:spMkLst>
            <pc:docMk/>
            <pc:sldMk cId="2858865179" sldId="421"/>
            <ac:spMk id="12" creationId="{D7CCBBC8-F11E-16A8-DB90-16722C126F74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13"/>
          <ac:spMkLst>
            <pc:docMk/>
            <pc:sldMk cId="2858865179" sldId="421"/>
            <ac:spMk id="13" creationId="{4D7A6A37-A239-271E-19B4-7E387C7FF9C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4:45.250" v="590" actId="1076"/>
          <ac:spMkLst>
            <pc:docMk/>
            <pc:sldMk cId="2858865179" sldId="421"/>
            <ac:spMk id="15" creationId="{A4852B1D-DFF3-1DF1-6890-2B9020BEBBD8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5.699" v="517"/>
          <ac:spMkLst>
            <pc:docMk/>
            <pc:sldMk cId="2858865179" sldId="421"/>
            <ac:spMk id="17" creationId="{A01EA3DE-ABFF-5E2E-13FA-52D9311CBD77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00"/>
          <ac:spMkLst>
            <pc:docMk/>
            <pc:sldMk cId="2858865179" sldId="421"/>
            <ac:spMk id="18" creationId="{7B2D92AD-B369-1E46-1142-FD06E9C05F6E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10"/>
          <ac:spMkLst>
            <pc:docMk/>
            <pc:sldMk cId="2858865179" sldId="421"/>
            <ac:spMk id="19" creationId="{EC5450FB-592F-217E-4E85-625EBB1687E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4:48.548" v="591" actId="1076"/>
          <ac:spMkLst>
            <pc:docMk/>
            <pc:sldMk cId="2858865179" sldId="421"/>
            <ac:spMk id="20" creationId="{293BC69C-B50B-3086-3432-C754FA6C5B02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12"/>
          <ac:spMkLst>
            <pc:docMk/>
            <pc:sldMk cId="2858865179" sldId="421"/>
            <ac:spMk id="21" creationId="{3DD13685-0217-1F09-A3DF-8728EA9D9E3D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45"/>
          <ac:spMkLst>
            <pc:docMk/>
            <pc:sldMk cId="2858865179" sldId="421"/>
            <ac:spMk id="28" creationId="{0313DC12-E216-63A1-8484-1B1C9BA4E3AD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44"/>
          <ac:spMkLst>
            <pc:docMk/>
            <pc:sldMk cId="2858865179" sldId="421"/>
            <ac:spMk id="30" creationId="{F01097C7-0803-7492-D4B5-9B92496BB416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06"/>
          <ac:spMkLst>
            <pc:docMk/>
            <pc:sldMk cId="2858865179" sldId="421"/>
            <ac:spMk id="35" creationId="{98ED311E-A61F-2C32-CC2F-384EB4BF475C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40"/>
          <ac:spMkLst>
            <pc:docMk/>
            <pc:sldMk cId="2858865179" sldId="421"/>
            <ac:spMk id="37" creationId="{C55987E6-8056-1387-39FD-C83ED6625313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38"/>
          <ac:spMkLst>
            <pc:docMk/>
            <pc:sldMk cId="2858865179" sldId="421"/>
            <ac:spMk id="39" creationId="{6E147CAA-8ADF-6F2E-40D1-0B5D455F2C12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37"/>
          <ac:spMkLst>
            <pc:docMk/>
            <pc:sldMk cId="2858865179" sldId="421"/>
            <ac:spMk id="40" creationId="{7728924B-246F-809F-258F-CF20E29CEB53}"/>
          </ac:spMkLst>
        </pc:spChg>
        <pc:spChg chg="add del">
          <ac:chgData name="Sandra Milena Carmona Barrera" userId="S::smcarmona@udemedellin.edu.co::f25cae6f-5c87-46ee-b059-fcc75afba932" providerId="AD" clId="Web-{3726D9DA-EE2A-5E82-5ED7-576DBB8983F1}" dt="2024-05-05T21:23:39.184" v="535"/>
          <ac:spMkLst>
            <pc:docMk/>
            <pc:sldMk cId="2858865179" sldId="421"/>
            <ac:spMk id="42" creationId="{1C799101-CCEE-2C51-A24C-5235CD9E238E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3.982" v="563" actId="1076"/>
          <ac:spMkLst>
            <pc:docMk/>
            <pc:sldMk cId="2858865179" sldId="421"/>
            <ac:spMk id="45" creationId="{9AEF7133-189F-16B9-AC1F-B3490B08CC2B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3.997" v="564" actId="1076"/>
          <ac:spMkLst>
            <pc:docMk/>
            <pc:sldMk cId="2858865179" sldId="421"/>
            <ac:spMk id="46" creationId="{ED7A933F-F39A-2687-BCF2-55D20182B489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3.997" v="565" actId="1076"/>
          <ac:spMkLst>
            <pc:docMk/>
            <pc:sldMk cId="2858865179" sldId="421"/>
            <ac:spMk id="47" creationId="{8E6148FD-67CA-27A4-B141-EE085B95692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4.029" v="569" actId="1076"/>
          <ac:spMkLst>
            <pc:docMk/>
            <pc:sldMk cId="2858865179" sldId="421"/>
            <ac:spMk id="51" creationId="{4B4E0202-2058-F301-F62F-4FBD6E232FD0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4.060" v="571" actId="1076"/>
          <ac:spMkLst>
            <pc:docMk/>
            <pc:sldMk cId="2858865179" sldId="421"/>
            <ac:spMk id="53" creationId="{91C8DC9A-4904-7622-9337-FEF29F5FA0B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4.060" v="572" actId="1076"/>
          <ac:spMkLst>
            <pc:docMk/>
            <pc:sldMk cId="2858865179" sldId="421"/>
            <ac:spMk id="54" creationId="{B1993D0C-B48B-9083-1A2A-9F7C688A4A4D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3:54.075" v="574" actId="1076"/>
          <ac:spMkLst>
            <pc:docMk/>
            <pc:sldMk cId="2858865179" sldId="421"/>
            <ac:spMk id="56" creationId="{CACA0BEB-C64F-597C-D72D-3D43178371D8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4:01.810" v="577" actId="1076"/>
          <ac:spMkLst>
            <pc:docMk/>
            <pc:sldMk cId="2858865179" sldId="421"/>
            <ac:spMk id="62" creationId="{675BB931-C873-5E13-4CE9-4459B5E8CAF4}"/>
          </ac:spMkLst>
        </pc:spChg>
        <pc:spChg chg="mod">
          <ac:chgData name="Sandra Milena Carmona Barrera" userId="S::smcarmona@udemedellin.edu.co::f25cae6f-5c87-46ee-b059-fcc75afba932" providerId="AD" clId="Web-{3726D9DA-EE2A-5E82-5ED7-576DBB8983F1}" dt="2024-05-05T21:24:41.297" v="589" actId="1076"/>
          <ac:spMkLst>
            <pc:docMk/>
            <pc:sldMk cId="2858865179" sldId="421"/>
            <ac:spMk id="63" creationId="{CF9FECFD-ED9F-0292-F13C-949D130B604F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4:36.203" v="588" actId="1076"/>
          <ac:spMkLst>
            <pc:docMk/>
            <pc:sldMk cId="2858865179" sldId="421"/>
            <ac:spMk id="705" creationId="{8EB15878-DABF-2C5D-7645-0DB0398C2311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4:32.375" v="587" actId="1076"/>
          <ac:spMkLst>
            <pc:docMk/>
            <pc:sldMk cId="2858865179" sldId="421"/>
            <ac:spMk id="708" creationId="{4E224BC7-EC82-32F4-E4D0-7A457900CA9E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4:27.218" v="586" actId="1076"/>
          <ac:spMkLst>
            <pc:docMk/>
            <pc:sldMk cId="2858865179" sldId="421"/>
            <ac:spMk id="712" creationId="{A52A37E3-E682-18E1-050D-776C3F201ECB}"/>
          </ac:spMkLst>
        </pc:spChg>
        <pc:spChg chg="del">
          <ac:chgData name="Sandra Milena Carmona Barrera" userId="S::smcarmona@udemedellin.edu.co::f25cae6f-5c87-46ee-b059-fcc75afba932" providerId="AD" clId="Web-{3726D9DA-EE2A-5E82-5ED7-576DBB8983F1}" dt="2024-05-05T21:23:22.355" v="505"/>
          <ac:spMkLst>
            <pc:docMk/>
            <pc:sldMk cId="2858865179" sldId="421"/>
            <ac:spMk id="715" creationId="{BBA546AB-ED1F-BF6B-830B-28DC1239CBF4}"/>
          </ac:spMkLst>
        </pc:spChg>
        <pc:spChg chg="add mod">
          <ac:chgData name="Sandra Milena Carmona Barrera" userId="S::smcarmona@udemedellin.edu.co::f25cae6f-5c87-46ee-b059-fcc75afba932" providerId="AD" clId="Web-{3726D9DA-EE2A-5E82-5ED7-576DBB8983F1}" dt="2024-05-05T21:26:19.537" v="599" actId="1076"/>
          <ac:spMkLst>
            <pc:docMk/>
            <pc:sldMk cId="2858865179" sldId="421"/>
            <ac:spMk id="717" creationId="{587DDCC6-AFE7-89C3-340F-A444D6FDF90B}"/>
          </ac:spMkLst>
        </pc:spChg>
        <pc:cxnChg chg="del">
          <ac:chgData name="Sandra Milena Carmona Barrera" userId="S::smcarmona@udemedellin.edu.co::f25cae6f-5c87-46ee-b059-fcc75afba932" providerId="AD" clId="Web-{3726D9DA-EE2A-5E82-5ED7-576DBB8983F1}" dt="2024-05-05T21:23:22.355" v="503"/>
          <ac:cxnSpMkLst>
            <pc:docMk/>
            <pc:sldMk cId="2858865179" sldId="421"/>
            <ac:cxnSpMk id="3" creationId="{DB0DBD64-2DBF-0D82-83B7-FF6729F2F8D0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2.355" v="501"/>
          <ac:cxnSpMkLst>
            <pc:docMk/>
            <pc:sldMk cId="2858865179" sldId="421"/>
            <ac:cxnSpMk id="4" creationId="{5647206C-1038-964F-F76F-76D4FA3BFC23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47"/>
          <ac:cxnSpMkLst>
            <pc:docMk/>
            <pc:sldMk cId="2858865179" sldId="421"/>
            <ac:cxnSpMk id="8" creationId="{3C77CCC0-9CCC-5826-5161-A6564CDEEA1A}"/>
          </ac:cxnSpMkLst>
        </pc:cxnChg>
        <pc:cxnChg chg="mod">
          <ac:chgData name="Sandra Milena Carmona Barrera" userId="S::smcarmona@udemedellin.edu.co::f25cae6f-5c87-46ee-b059-fcc75afba932" providerId="AD" clId="Web-{3726D9DA-EE2A-5E82-5ED7-576DBB8983F1}" dt="2024-05-05T21:24:53.798" v="593" actId="14100"/>
          <ac:cxnSpMkLst>
            <pc:docMk/>
            <pc:sldMk cId="2858865179" sldId="421"/>
            <ac:cxnSpMk id="22" creationId="{A4A4A71D-79BC-1592-64AA-07E2D0E3652C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5.699" v="516"/>
          <ac:cxnSpMkLst>
            <pc:docMk/>
            <pc:sldMk cId="2858865179" sldId="421"/>
            <ac:cxnSpMk id="23" creationId="{1C1F988E-2481-6F96-6ECA-70E4A5315738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2.355" v="511"/>
          <ac:cxnSpMkLst>
            <pc:docMk/>
            <pc:sldMk cId="2858865179" sldId="421"/>
            <ac:cxnSpMk id="25" creationId="{81B31B38-82A3-0A06-CF1B-9FD79BE62E46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2.355" v="509"/>
          <ac:cxnSpMkLst>
            <pc:docMk/>
            <pc:sldMk cId="2858865179" sldId="421"/>
            <ac:cxnSpMk id="27" creationId="{A52383DC-1121-C8C1-EAF2-9AE658ADC71A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5.699" v="515"/>
          <ac:cxnSpMkLst>
            <pc:docMk/>
            <pc:sldMk cId="2858865179" sldId="421"/>
            <ac:cxnSpMk id="29" creationId="{32A978F3-7E5E-0DB4-F831-4775D00EEF84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2.355" v="508"/>
          <ac:cxnSpMkLst>
            <pc:docMk/>
            <pc:sldMk cId="2858865179" sldId="421"/>
            <ac:cxnSpMk id="31" creationId="{D0DE03AB-B1FE-D049-9D99-AB2C853067EA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43"/>
          <ac:cxnSpMkLst>
            <pc:docMk/>
            <pc:sldMk cId="2858865179" sldId="421"/>
            <ac:cxnSpMk id="32" creationId="{EC7C0B9D-95FE-E00C-FD90-3271B03C7A41}"/>
          </ac:cxnSpMkLst>
        </pc:cxnChg>
        <pc:cxnChg chg="del">
          <ac:chgData name="Sandra Milena Carmona Barrera" userId="S::smcarmona@udemedellin.edu.co::f25cae6f-5c87-46ee-b059-fcc75afba932" providerId="AD" clId="Web-{3726D9DA-EE2A-5E82-5ED7-576DBB8983F1}" dt="2024-05-05T21:23:22.355" v="507"/>
          <ac:cxnSpMkLst>
            <pc:docMk/>
            <pc:sldMk cId="2858865179" sldId="421"/>
            <ac:cxnSpMk id="33" creationId="{74A3E7C4-EB00-8520-C4F0-A9112E2A5386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42"/>
          <ac:cxnSpMkLst>
            <pc:docMk/>
            <pc:sldMk cId="2858865179" sldId="421"/>
            <ac:cxnSpMk id="34" creationId="{2B1105C0-C2B3-FF61-C195-80A029C8311A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41"/>
          <ac:cxnSpMkLst>
            <pc:docMk/>
            <pc:sldMk cId="2858865179" sldId="421"/>
            <ac:cxnSpMk id="36" creationId="{0BAF27BE-3BA0-F933-832F-213EDA299737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39"/>
          <ac:cxnSpMkLst>
            <pc:docMk/>
            <pc:sldMk cId="2858865179" sldId="421"/>
            <ac:cxnSpMk id="38" creationId="{F934D273-6DF6-EC60-DDA5-F5491DC12C8E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36"/>
          <ac:cxnSpMkLst>
            <pc:docMk/>
            <pc:sldMk cId="2858865179" sldId="421"/>
            <ac:cxnSpMk id="41" creationId="{2FAF351C-2330-922B-151C-6E6DD6CC8792}"/>
          </ac:cxnSpMkLst>
        </pc:cxnChg>
        <pc:cxnChg chg="add del mod">
          <ac:chgData name="Sandra Milena Carmona Barrera" userId="S::smcarmona@udemedellin.edu.co::f25cae6f-5c87-46ee-b059-fcc75afba932" providerId="AD" clId="Web-{3726D9DA-EE2A-5E82-5ED7-576DBB8983F1}" dt="2024-05-05T21:23:39.184" v="534"/>
          <ac:cxnSpMkLst>
            <pc:docMk/>
            <pc:sldMk cId="2858865179" sldId="421"/>
            <ac:cxnSpMk id="43" creationId="{D0D75CCD-9673-D34A-E92F-0B1F400D53DF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3.966" v="562" actId="1076"/>
          <ac:cxnSpMkLst>
            <pc:docMk/>
            <pc:sldMk cId="2858865179" sldId="421"/>
            <ac:cxnSpMk id="44" creationId="{FA5B6402-3B67-88BC-EB50-93734338A627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13" v="566" actId="1076"/>
          <ac:cxnSpMkLst>
            <pc:docMk/>
            <pc:sldMk cId="2858865179" sldId="421"/>
            <ac:cxnSpMk id="48" creationId="{60D8849C-89CD-89E2-0FB9-737D680C18A0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13" v="567" actId="1076"/>
          <ac:cxnSpMkLst>
            <pc:docMk/>
            <pc:sldMk cId="2858865179" sldId="421"/>
            <ac:cxnSpMk id="49" creationId="{4C00F7E0-FBE6-DD59-7017-B64D3E7E09CC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29" v="568" actId="1076"/>
          <ac:cxnSpMkLst>
            <pc:docMk/>
            <pc:sldMk cId="2858865179" sldId="421"/>
            <ac:cxnSpMk id="50" creationId="{C4D53E30-A6EF-5F9E-D7E8-EF3744372C3C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44" v="570" actId="1076"/>
          <ac:cxnSpMkLst>
            <pc:docMk/>
            <pc:sldMk cId="2858865179" sldId="421"/>
            <ac:cxnSpMk id="52" creationId="{AF954CB8-19FE-70F1-5F6E-170A3BD7D573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75" v="573" actId="1076"/>
          <ac:cxnSpMkLst>
            <pc:docMk/>
            <pc:sldMk cId="2858865179" sldId="421"/>
            <ac:cxnSpMk id="55" creationId="{5533609E-F43E-1348-0B3E-F5EFA73897F1}"/>
          </ac:cxnSpMkLst>
        </pc:cxnChg>
        <pc:cxnChg chg="add mod">
          <ac:chgData name="Sandra Milena Carmona Barrera" userId="S::smcarmona@udemedellin.edu.co::f25cae6f-5c87-46ee-b059-fcc75afba932" providerId="AD" clId="Web-{3726D9DA-EE2A-5E82-5ED7-576DBB8983F1}" dt="2024-05-05T21:23:54.091" v="575" actId="1076"/>
          <ac:cxnSpMkLst>
            <pc:docMk/>
            <pc:sldMk cId="2858865179" sldId="421"/>
            <ac:cxnSpMk id="61" creationId="{0043C3B5-35FD-8121-A6A8-69921A1BE760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5D5090A0-3F0E-BE67-93B5-288286829F93}"/>
    <pc:docChg chg="addSld delSld modSld sldOrd">
      <pc:chgData name="Sandra Milena Carmona Barrera" userId="S::smcarmona@udemedellin.edu.co::f25cae6f-5c87-46ee-b059-fcc75afba932" providerId="AD" clId="Web-{5D5090A0-3F0E-BE67-93B5-288286829F93}" dt="2024-05-02T22:54:57.604" v="1221"/>
      <pc:docMkLst>
        <pc:docMk/>
      </pc:docMkLst>
      <pc:sldChg chg="addSp delSp modSp del">
        <pc:chgData name="Sandra Milena Carmona Barrera" userId="S::smcarmona@udemedellin.edu.co::f25cae6f-5c87-46ee-b059-fcc75afba932" providerId="AD" clId="Web-{5D5090A0-3F0E-BE67-93B5-288286829F93}" dt="2024-05-02T22:01:24.740" v="568"/>
        <pc:sldMkLst>
          <pc:docMk/>
          <pc:sldMk cId="0" sldId="291"/>
        </pc:sldMkLst>
        <pc:spChg chg="add del">
          <ac:chgData name="Sandra Milena Carmona Barrera" userId="S::smcarmona@udemedellin.edu.co::f25cae6f-5c87-46ee-b059-fcc75afba932" providerId="AD" clId="Web-{5D5090A0-3F0E-BE67-93B5-288286829F93}" dt="2024-05-02T22:01:04.442" v="562"/>
          <ac:spMkLst>
            <pc:docMk/>
            <pc:sldMk cId="0" sldId="291"/>
            <ac:spMk id="3" creationId="{BE39768F-CB2E-83FA-0B48-B5CEDB268F0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21.910" v="546" actId="14100"/>
          <ac:spMkLst>
            <pc:docMk/>
            <pc:sldMk cId="0" sldId="291"/>
            <ac:spMk id="428" creationId="{00000000-0000-0000-0000-000000000000}"/>
          </ac:spMkLst>
        </pc:spChg>
      </pc:sldChg>
      <pc:sldChg chg="del">
        <pc:chgData name="Sandra Milena Carmona Barrera" userId="S::smcarmona@udemedellin.edu.co::f25cae6f-5c87-46ee-b059-fcc75afba932" providerId="AD" clId="Web-{5D5090A0-3F0E-BE67-93B5-288286829F93}" dt="2024-05-02T22:01:27.506" v="569"/>
        <pc:sldMkLst>
          <pc:docMk/>
          <pc:sldMk cId="0" sldId="292"/>
        </pc:sldMkLst>
      </pc:sldChg>
      <pc:sldChg chg="addSp delSp modSp">
        <pc:chgData name="Sandra Milena Carmona Barrera" userId="S::smcarmona@udemedellin.edu.co::f25cae6f-5c87-46ee-b059-fcc75afba932" providerId="AD" clId="Web-{5D5090A0-3F0E-BE67-93B5-288286829F93}" dt="2024-05-02T22:14:49.378" v="771" actId="20577"/>
        <pc:sldMkLst>
          <pc:docMk/>
          <pc:sldMk cId="0" sldId="293"/>
        </pc:sldMkLst>
        <pc:spChg chg="add mod">
          <ac:chgData name="Sandra Milena Carmona Barrera" userId="S::smcarmona@udemedellin.edu.co::f25cae6f-5c87-46ee-b059-fcc75afba932" providerId="AD" clId="Web-{5D5090A0-3F0E-BE67-93B5-288286829F93}" dt="2024-05-02T22:14:24.408" v="766" actId="1076"/>
          <ac:spMkLst>
            <pc:docMk/>
            <pc:sldMk cId="0" sldId="293"/>
            <ac:spMk id="2" creationId="{BE39768F-CB2E-83FA-0B48-B5CEDB268F05}"/>
          </ac:spMkLst>
        </pc:spChg>
        <pc:spChg chg="add del mod">
          <ac:chgData name="Sandra Milena Carmona Barrera" userId="S::smcarmona@udemedellin.edu.co::f25cae6f-5c87-46ee-b059-fcc75afba932" providerId="AD" clId="Web-{5D5090A0-3F0E-BE67-93B5-288286829F93}" dt="2024-05-02T22:01:22.130" v="567"/>
          <ac:spMkLst>
            <pc:docMk/>
            <pc:sldMk cId="0" sldId="293"/>
            <ac:spMk id="3" creationId="{BE39768F-CB2E-83FA-0B48-B5CEDB268F05}"/>
          </ac:spMkLst>
        </pc:spChg>
        <pc:spChg chg="add del mod">
          <ac:chgData name="Sandra Milena Carmona Barrera" userId="S::smcarmona@udemedellin.edu.co::f25cae6f-5c87-46ee-b059-fcc75afba932" providerId="AD" clId="Web-{5D5090A0-3F0E-BE67-93B5-288286829F93}" dt="2024-05-02T22:02:42.368" v="581"/>
          <ac:spMkLst>
            <pc:docMk/>
            <pc:sldMk cId="0" sldId="293"/>
            <ac:spMk id="5" creationId="{19A255B0-6E66-882A-3C46-F2DF10ACC5E5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3:31.307" v="592" actId="20577"/>
          <ac:spMkLst>
            <pc:docMk/>
            <pc:sldMk cId="0" sldId="293"/>
            <ac:spMk id="6" creationId="{BFB2E1E0-C059-2966-3A74-AA76CFBCE63F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4:01.777" v="602" actId="1076"/>
          <ac:spMkLst>
            <pc:docMk/>
            <pc:sldMk cId="0" sldId="293"/>
            <ac:spMk id="7" creationId="{05E7307E-DB80-F89A-719D-842824DBD8AB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4:01.777" v="603" actId="1076"/>
          <ac:spMkLst>
            <pc:docMk/>
            <pc:sldMk cId="0" sldId="293"/>
            <ac:spMk id="8" creationId="{017381CD-9F9A-B00D-62CF-82092798D183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4:55.169" v="611" actId="14100"/>
          <ac:spMkLst>
            <pc:docMk/>
            <pc:sldMk cId="0" sldId="293"/>
            <ac:spMk id="10" creationId="{6FB7B464-D93A-57E3-9854-C15A710C215B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5:04.279" v="613" actId="1076"/>
          <ac:spMkLst>
            <pc:docMk/>
            <pc:sldMk cId="0" sldId="293"/>
            <ac:spMk id="11" creationId="{1FBCEA2E-B3E4-DD04-28FE-962290007B0C}"/>
          </ac:spMkLst>
        </pc:spChg>
        <pc:spChg chg="add del mod">
          <ac:chgData name="Sandra Milena Carmona Barrera" userId="S::smcarmona@udemedellin.edu.co::f25cae6f-5c87-46ee-b059-fcc75afba932" providerId="AD" clId="Web-{5D5090A0-3F0E-BE67-93B5-288286829F93}" dt="2024-05-02T22:06:28.594" v="623"/>
          <ac:spMkLst>
            <pc:docMk/>
            <pc:sldMk cId="0" sldId="293"/>
            <ac:spMk id="12" creationId="{24131290-871A-39E8-E72E-500052E7AD3F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6:35.532" v="627" actId="1076"/>
          <ac:spMkLst>
            <pc:docMk/>
            <pc:sldMk cId="0" sldId="293"/>
            <ac:spMk id="13" creationId="{BE6521A6-658F-67F1-9758-3652D5B79186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6:35.548" v="628" actId="1076"/>
          <ac:spMkLst>
            <pc:docMk/>
            <pc:sldMk cId="0" sldId="293"/>
            <ac:spMk id="14" creationId="{62ADACF7-83F4-DF8D-818A-C6B40CC185F9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6:55.220" v="632" actId="1076"/>
          <ac:spMkLst>
            <pc:docMk/>
            <pc:sldMk cId="0" sldId="293"/>
            <ac:spMk id="16" creationId="{7AD4F949-DEEC-35AF-5258-EF5D231A0BEE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08:07.067" v="647" actId="20577"/>
          <ac:spMkLst>
            <pc:docMk/>
            <pc:sldMk cId="0" sldId="293"/>
            <ac:spMk id="22" creationId="{16AAC16A-115C-3571-F4DC-938ADCDCF647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14:37.409" v="768" actId="1076"/>
          <ac:spMkLst>
            <pc:docMk/>
            <pc:sldMk cId="0" sldId="293"/>
            <ac:spMk id="23" creationId="{466C7519-10BF-F1CD-8BEB-203BBC9A1105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02:36.477" v="580"/>
          <ac:spMkLst>
            <pc:docMk/>
            <pc:sldMk cId="0" sldId="293"/>
            <ac:spMk id="450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4:49.378" v="771" actId="20577"/>
          <ac:spMkLst>
            <pc:docMk/>
            <pc:sldMk cId="0" sldId="293"/>
            <ac:spMk id="451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2:34.539" v="575" actId="1076"/>
          <ac:spMkLst>
            <pc:docMk/>
            <pc:sldMk cId="0" sldId="293"/>
            <ac:spMk id="452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2:34.555" v="576" actId="1076"/>
          <ac:spMkLst>
            <pc:docMk/>
            <pc:sldMk cId="0" sldId="293"/>
            <ac:spMk id="453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2:34.571" v="578" actId="1076"/>
          <ac:spMkLst>
            <pc:docMk/>
            <pc:sldMk cId="0" sldId="293"/>
            <ac:spMk id="455" creationId="{00000000-0000-0000-0000-000000000000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01:39.615" v="571"/>
          <ac:spMkLst>
            <pc:docMk/>
            <pc:sldMk cId="0" sldId="293"/>
            <ac:spMk id="456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5D5090A0-3F0E-BE67-93B5-288286829F93}" dt="2024-05-02T22:04:01.777" v="604" actId="1076"/>
          <ac:cxnSpMkLst>
            <pc:docMk/>
            <pc:sldMk cId="0" sldId="293"/>
            <ac:cxnSpMk id="9" creationId="{D20C450B-42CE-56B1-FB1A-85582AF8946E}"/>
          </ac:cxnSpMkLst>
        </pc:cxnChg>
        <pc:cxnChg chg="add mod">
          <ac:chgData name="Sandra Milena Carmona Barrera" userId="S::smcarmona@udemedellin.edu.co::f25cae6f-5c87-46ee-b059-fcc75afba932" providerId="AD" clId="Web-{5D5090A0-3F0E-BE67-93B5-288286829F93}" dt="2024-05-02T22:06:35.548" v="629" actId="1076"/>
          <ac:cxnSpMkLst>
            <pc:docMk/>
            <pc:sldMk cId="0" sldId="293"/>
            <ac:cxnSpMk id="15" creationId="{8FC57241-B066-A81A-5BC6-8A070E1DEB18}"/>
          </ac:cxnSpMkLst>
        </pc:cxnChg>
        <pc:cxnChg chg="add mod">
          <ac:chgData name="Sandra Milena Carmona Barrera" userId="S::smcarmona@udemedellin.edu.co::f25cae6f-5c87-46ee-b059-fcc75afba932" providerId="AD" clId="Web-{5D5090A0-3F0E-BE67-93B5-288286829F93}" dt="2024-05-02T22:07:05.549" v="635" actId="14100"/>
          <ac:cxnSpMkLst>
            <pc:docMk/>
            <pc:sldMk cId="0" sldId="293"/>
            <ac:cxnSpMk id="17" creationId="{EF99AC9D-8CD3-B32E-B676-DFFD7F0BE658}"/>
          </ac:cxnSpMkLst>
        </pc:cxnChg>
        <pc:cxnChg chg="add del mod">
          <ac:chgData name="Sandra Milena Carmona Barrera" userId="S::smcarmona@udemedellin.edu.co::f25cae6f-5c87-46ee-b059-fcc75afba932" providerId="AD" clId="Web-{5D5090A0-3F0E-BE67-93B5-288286829F93}" dt="2024-05-02T22:07:13.455" v="637"/>
          <ac:cxnSpMkLst>
            <pc:docMk/>
            <pc:sldMk cId="0" sldId="293"/>
            <ac:cxnSpMk id="18" creationId="{A7CFB9A8-A690-234B-7F76-764ED00A8768}"/>
          </ac:cxnSpMkLst>
        </pc:cxnChg>
        <pc:cxnChg chg="add del mod">
          <ac:chgData name="Sandra Milena Carmona Barrera" userId="S::smcarmona@udemedellin.edu.co::f25cae6f-5c87-46ee-b059-fcc75afba932" providerId="AD" clId="Web-{5D5090A0-3F0E-BE67-93B5-288286829F93}" dt="2024-05-02T22:07:21.550" v="639"/>
          <ac:cxnSpMkLst>
            <pc:docMk/>
            <pc:sldMk cId="0" sldId="293"/>
            <ac:cxnSpMk id="19" creationId="{46881AA7-3276-E433-2633-B8F8918F1C6C}"/>
          </ac:cxnSpMkLst>
        </pc:cxnChg>
        <pc:cxnChg chg="add del mod">
          <ac:chgData name="Sandra Milena Carmona Barrera" userId="S::smcarmona@udemedellin.edu.co::f25cae6f-5c87-46ee-b059-fcc75afba932" providerId="AD" clId="Web-{5D5090A0-3F0E-BE67-93B5-288286829F93}" dt="2024-05-02T22:07:30.519" v="641"/>
          <ac:cxnSpMkLst>
            <pc:docMk/>
            <pc:sldMk cId="0" sldId="293"/>
            <ac:cxnSpMk id="20" creationId="{4E9F8DCA-6C82-EDE7-D4E1-8E60FFCD83A9}"/>
          </ac:cxnSpMkLst>
        </pc:cxnChg>
        <pc:cxnChg chg="add del mod">
          <ac:chgData name="Sandra Milena Carmona Barrera" userId="S::smcarmona@udemedellin.edu.co::f25cae6f-5c87-46ee-b059-fcc75afba932" providerId="AD" clId="Web-{5D5090A0-3F0E-BE67-93B5-288286829F93}" dt="2024-05-02T22:07:37.956" v="643"/>
          <ac:cxnSpMkLst>
            <pc:docMk/>
            <pc:sldMk cId="0" sldId="293"/>
            <ac:cxnSpMk id="21" creationId="{BDF0B47A-ABB5-EAA9-D623-1EED7D97C7C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2:34.555" v="577" actId="1076"/>
          <ac:cxnSpMkLst>
            <pc:docMk/>
            <pc:sldMk cId="0" sldId="293"/>
            <ac:cxnSpMk id="454" creationId="{00000000-0000-0000-0000-000000000000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2:34.571" v="579" actId="1076"/>
          <ac:cxnSpMkLst>
            <pc:docMk/>
            <pc:sldMk cId="0" sldId="293"/>
            <ac:cxnSpMk id="457" creationId="{00000000-0000-0000-0000-000000000000}"/>
          </ac:cxnSpMkLst>
        </pc:cxnChg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20"/>
        <pc:sldMkLst>
          <pc:docMk/>
          <pc:sldMk cId="0" sldId="294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9"/>
        <pc:sldMkLst>
          <pc:docMk/>
          <pc:sldMk cId="0" sldId="295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8"/>
        <pc:sldMkLst>
          <pc:docMk/>
          <pc:sldMk cId="0" sldId="296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7"/>
        <pc:sldMkLst>
          <pc:docMk/>
          <pc:sldMk cId="0" sldId="297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6"/>
        <pc:sldMkLst>
          <pc:docMk/>
          <pc:sldMk cId="0" sldId="298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5"/>
        <pc:sldMkLst>
          <pc:docMk/>
          <pc:sldMk cId="0" sldId="299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4"/>
        <pc:sldMkLst>
          <pc:docMk/>
          <pc:sldMk cId="0" sldId="300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90" v="1213"/>
        <pc:sldMkLst>
          <pc:docMk/>
          <pc:sldMk cId="0" sldId="301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12"/>
        <pc:sldMkLst>
          <pc:docMk/>
          <pc:sldMk cId="0" sldId="302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11"/>
        <pc:sldMkLst>
          <pc:docMk/>
          <pc:sldMk cId="0" sldId="303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10"/>
        <pc:sldMkLst>
          <pc:docMk/>
          <pc:sldMk cId="0" sldId="304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9"/>
        <pc:sldMkLst>
          <pc:docMk/>
          <pc:sldMk cId="0" sldId="305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8"/>
        <pc:sldMkLst>
          <pc:docMk/>
          <pc:sldMk cId="0" sldId="306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7"/>
        <pc:sldMkLst>
          <pc:docMk/>
          <pc:sldMk cId="0" sldId="307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6"/>
        <pc:sldMkLst>
          <pc:docMk/>
          <pc:sldMk cId="0" sldId="308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5"/>
        <pc:sldMkLst>
          <pc:docMk/>
          <pc:sldMk cId="0" sldId="309"/>
        </pc:sldMkLst>
      </pc:sldChg>
      <pc:sldChg chg="del">
        <pc:chgData name="Sandra Milena Carmona Barrera" userId="S::smcarmona@udemedellin.edu.co::f25cae6f-5c87-46ee-b059-fcc75afba932" providerId="AD" clId="Web-{5D5090A0-3F0E-BE67-93B5-288286829F93}" dt="2024-05-02T22:52:31.474" v="1204"/>
        <pc:sldMkLst>
          <pc:docMk/>
          <pc:sldMk cId="0" sldId="310"/>
        </pc:sldMkLst>
      </pc:sldChg>
      <pc:sldChg chg="delSp modSp add ord replId">
        <pc:chgData name="Sandra Milena Carmona Barrera" userId="S::smcarmona@udemedellin.edu.co::f25cae6f-5c87-46ee-b059-fcc75afba932" providerId="AD" clId="Web-{5D5090A0-3F0E-BE67-93B5-288286829F93}" dt="2024-05-02T22:11:04.870" v="667" actId="1076"/>
        <pc:sldMkLst>
          <pc:docMk/>
          <pc:sldMk cId="1331222545" sldId="368"/>
        </pc:sldMkLst>
        <pc:spChg chg="mod">
          <ac:chgData name="Sandra Milena Carmona Barrera" userId="S::smcarmona@udemedellin.edu.co::f25cae6f-5c87-46ee-b059-fcc75afba932" providerId="AD" clId="Web-{5D5090A0-3F0E-BE67-93B5-288286829F93}" dt="2024-05-02T21:22:30.813" v="17" actId="20577"/>
          <ac:spMkLst>
            <pc:docMk/>
            <pc:sldMk cId="1331222545" sldId="368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01.307" v="666" actId="1076"/>
          <ac:spMkLst>
            <pc:docMk/>
            <pc:sldMk cId="1331222545" sldId="368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4:29.864" v="38" actId="1076"/>
          <ac:spMkLst>
            <pc:docMk/>
            <pc:sldMk cId="1331222545" sldId="368"/>
            <ac:spMk id="13" creationId="{DB394FDE-D3A7-C78E-D27E-BF1834A49C11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23:58.175" v="29"/>
          <ac:spMkLst>
            <pc:docMk/>
            <pc:sldMk cId="1331222545" sldId="368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3:35.721" v="25" actId="1076"/>
          <ac:spMkLst>
            <pc:docMk/>
            <pc:sldMk cId="1331222545" sldId="368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2:51.657" v="19" actId="1076"/>
          <ac:spMkLst>
            <pc:docMk/>
            <pc:sldMk cId="1331222545" sldId="368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4:41.583" v="41" actId="20577"/>
          <ac:spMkLst>
            <pc:docMk/>
            <pc:sldMk cId="1331222545" sldId="368"/>
            <ac:spMk id="23" creationId="{B228126F-82BA-6A5A-89D2-AEDEF397692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29:17.640" v="136"/>
          <ac:spMkLst>
            <pc:docMk/>
            <pc:sldMk cId="1331222545" sldId="368"/>
            <ac:spMk id="26" creationId="{CC88D276-5D95-0EE5-C557-1AD669AD82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04.870" v="667" actId="1076"/>
          <ac:spMkLst>
            <pc:docMk/>
            <pc:sldMk cId="1331222545" sldId="368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5D5090A0-3F0E-BE67-93B5-288286829F93}" dt="2024-05-02T21:24:07.910" v="31"/>
          <ac:cxnSpMkLst>
            <pc:docMk/>
            <pc:sldMk cId="1331222545" sldId="368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3:50.675" v="28" actId="14100"/>
          <ac:cxnSpMkLst>
            <pc:docMk/>
            <pc:sldMk cId="1331222545" sldId="368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4:26.708" v="37" actId="1076"/>
          <ac:cxnSpMkLst>
            <pc:docMk/>
            <pc:sldMk cId="1331222545" sldId="368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3:10.439" v="22" actId="14100"/>
          <ac:cxnSpMkLst>
            <pc:docMk/>
            <pc:sldMk cId="1331222545" sldId="368"/>
            <ac:cxnSpMk id="9" creationId="{F6211C21-B28C-AFF8-C749-15FC52F57D70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29:14.437" v="135"/>
          <ac:cxnSpMkLst>
            <pc:docMk/>
            <pc:sldMk cId="1331222545" sldId="368"/>
            <ac:cxnSpMk id="44" creationId="{52F31238-D1A1-2F31-4362-89B84AD2884C}"/>
          </ac:cxnSpMkLst>
        </pc:cxnChg>
      </pc:sldChg>
      <pc:sldChg chg="delSp modSp add ord replId">
        <pc:chgData name="Sandra Milena Carmona Barrera" userId="S::smcarmona@udemedellin.edu.co::f25cae6f-5c87-46ee-b059-fcc75afba932" providerId="AD" clId="Web-{5D5090A0-3F0E-BE67-93B5-288286829F93}" dt="2024-05-02T22:16:36.257" v="783" actId="20577"/>
        <pc:sldMkLst>
          <pc:docMk/>
          <pc:sldMk cId="2013539917" sldId="369"/>
        </pc:sldMkLst>
        <pc:spChg chg="mod">
          <ac:chgData name="Sandra Milena Carmona Barrera" userId="S::smcarmona@udemedellin.edu.co::f25cae6f-5c87-46ee-b059-fcc75afba932" providerId="AD" clId="Web-{5D5090A0-3F0E-BE67-93B5-288286829F93}" dt="2024-05-02T22:11:39.590" v="696" actId="1076"/>
          <ac:spMkLst>
            <pc:docMk/>
            <pc:sldMk cId="2013539917" sldId="369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6:36.257" v="783" actId="20577"/>
          <ac:spMkLst>
            <pc:docMk/>
            <pc:sldMk cId="2013539917" sldId="369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324" v="673" actId="1076"/>
          <ac:spMkLst>
            <pc:docMk/>
            <pc:sldMk cId="2013539917" sldId="369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340" v="674" actId="1076"/>
          <ac:spMkLst>
            <pc:docMk/>
            <pc:sldMk cId="2013539917" sldId="369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543" v="692" actId="1076"/>
          <ac:spMkLst>
            <pc:docMk/>
            <pc:sldMk cId="2013539917" sldId="369"/>
            <ac:spMk id="13" creationId="{DB394FDE-D3A7-C78E-D27E-BF1834A49C11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356" v="675" actId="1076"/>
          <ac:spMkLst>
            <pc:docMk/>
            <pc:sldMk cId="2013539917" sldId="369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559" v="693" actId="1076"/>
          <ac:spMkLst>
            <pc:docMk/>
            <pc:sldMk cId="2013539917" sldId="369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371" v="676" actId="1076"/>
          <ac:spMkLst>
            <pc:docMk/>
            <pc:sldMk cId="2013539917" sldId="369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465" v="685" actId="1076"/>
          <ac:spMkLst>
            <pc:docMk/>
            <pc:sldMk cId="2013539917" sldId="369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387" v="677" actId="1076"/>
          <ac:spMkLst>
            <pc:docMk/>
            <pc:sldMk cId="2013539917" sldId="369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574" v="694" actId="1076"/>
          <ac:spMkLst>
            <pc:docMk/>
            <pc:sldMk cId="2013539917" sldId="369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402" v="678" actId="1076"/>
          <ac:spMkLst>
            <pc:docMk/>
            <pc:sldMk cId="2013539917" sldId="369"/>
            <ac:spMk id="20" creationId="{88B64451-1F8D-9C47-17D1-9D3AEEFEFFC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402" v="679" actId="1076"/>
          <ac:spMkLst>
            <pc:docMk/>
            <pc:sldMk cId="2013539917" sldId="369"/>
            <ac:spMk id="22" creationId="{F80C33FA-0A07-BA83-C068-F878BAA05EE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574" v="695" actId="1076"/>
          <ac:spMkLst>
            <pc:docMk/>
            <pc:sldMk cId="2013539917" sldId="369"/>
            <ac:spMk id="23" creationId="{B228126F-82BA-6A5A-89D2-AEDEF397692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29:51.344" v="138"/>
          <ac:spMkLst>
            <pc:docMk/>
            <pc:sldMk cId="2013539917" sldId="369"/>
            <ac:spMk id="26" creationId="{CC88D276-5D95-0EE5-C557-1AD669AD82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39.418" v="680" actId="1076"/>
          <ac:spMkLst>
            <pc:docMk/>
            <pc:sldMk cId="2013539917" sldId="369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1:47.887" v="698" actId="1076"/>
          <ac:spMkLst>
            <pc:docMk/>
            <pc:sldMk cId="2013539917" sldId="369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11:39.496" v="688" actId="1076"/>
          <ac:cxnSpMkLst>
            <pc:docMk/>
            <pc:sldMk cId="2013539917" sldId="369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512" v="689" actId="1076"/>
          <ac:cxnSpMkLst>
            <pc:docMk/>
            <pc:sldMk cId="2013539917" sldId="369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527" v="690" actId="1076"/>
          <ac:cxnSpMkLst>
            <pc:docMk/>
            <pc:sldMk cId="2013539917" sldId="369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324" v="672" actId="1076"/>
          <ac:cxnSpMkLst>
            <pc:docMk/>
            <pc:sldMk cId="2013539917" sldId="369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543" v="691" actId="1076"/>
          <ac:cxnSpMkLst>
            <pc:docMk/>
            <pc:sldMk cId="2013539917" sldId="369"/>
            <ac:cxnSpMk id="9" creationId="{F6211C21-B28C-AFF8-C749-15FC52F57D70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34" v="681" actId="1076"/>
          <ac:cxnSpMkLst>
            <pc:docMk/>
            <pc:sldMk cId="2013539917" sldId="369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34" v="682" actId="1076"/>
          <ac:cxnSpMkLst>
            <pc:docMk/>
            <pc:sldMk cId="2013539917" sldId="369"/>
            <ac:cxnSpMk id="40" creationId="{88F83DD9-08FA-9D21-A772-CF32174F2573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29:45.578" v="137"/>
          <ac:cxnSpMkLst>
            <pc:docMk/>
            <pc:sldMk cId="2013539917" sldId="369"/>
            <ac:cxnSpMk id="44" creationId="{52F31238-D1A1-2F31-4362-89B84AD2884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49" v="683" actId="1076"/>
          <ac:cxnSpMkLst>
            <pc:docMk/>
            <pc:sldMk cId="2013539917" sldId="369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49" v="684" actId="1076"/>
          <ac:cxnSpMkLst>
            <pc:docMk/>
            <pc:sldMk cId="2013539917" sldId="369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81" v="686" actId="1076"/>
          <ac:cxnSpMkLst>
            <pc:docMk/>
            <pc:sldMk cId="2013539917" sldId="369"/>
            <ac:cxnSpMk id="52" creationId="{290D1C4A-09C5-27F1-6D48-D689A3FF374B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1:39.496" v="687" actId="1076"/>
          <ac:cxnSpMkLst>
            <pc:docMk/>
            <pc:sldMk cId="2013539917" sldId="369"/>
            <ac:cxnSpMk id="54" creationId="{03D132FD-C781-8120-AC5E-D185D97A674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16:45.351" v="788" actId="20577"/>
        <pc:sldMkLst>
          <pc:docMk/>
          <pc:sldMk cId="3981757069" sldId="370"/>
        </pc:sldMkLst>
        <pc:spChg chg="del mod">
          <ac:chgData name="Sandra Milena Carmona Barrera" userId="S::smcarmona@udemedellin.edu.co::f25cae6f-5c87-46ee-b059-fcc75afba932" providerId="AD" clId="Web-{5D5090A0-3F0E-BE67-93B5-288286829F93}" dt="2024-05-02T21:27:59.903" v="77"/>
          <ac:spMkLst>
            <pc:docMk/>
            <pc:sldMk cId="3981757069" sldId="370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6:45.351" v="788" actId="20577"/>
          <ac:spMkLst>
            <pc:docMk/>
            <pc:sldMk cId="3981757069" sldId="370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3.951" v="107" actId="1076"/>
          <ac:spMkLst>
            <pc:docMk/>
            <pc:sldMk cId="3981757069" sldId="370"/>
            <ac:spMk id="10" creationId="{5FA1EF4A-0261-D1D7-46C8-6633FEB249D2}"/>
          </ac:spMkLst>
        </pc:spChg>
        <pc:spChg chg="add mod ord">
          <ac:chgData name="Sandra Milena Carmona Barrera" userId="S::smcarmona@udemedellin.edu.co::f25cae6f-5c87-46ee-b059-fcc75afba932" providerId="AD" clId="Web-{5D5090A0-3F0E-BE67-93B5-288286829F93}" dt="2024-05-02T21:33:39.368" v="190"/>
          <ac:spMkLst>
            <pc:docMk/>
            <pc:sldMk cId="3981757069" sldId="370"/>
            <ac:spMk id="11" creationId="{56D7A092-7222-C737-3543-C72905BC5E4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3.951" v="108" actId="1076"/>
          <ac:spMkLst>
            <pc:docMk/>
            <pc:sldMk cId="3981757069" sldId="370"/>
            <ac:spMk id="12" creationId="{8C1BC58C-8E1F-B509-D9B9-FD6BB36909ED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1:31:33.488" v="174"/>
          <ac:spMkLst>
            <pc:docMk/>
            <pc:sldMk cId="3981757069" sldId="370"/>
            <ac:spMk id="13" creationId="{DB394FDE-D3A7-C78E-D27E-BF1834A49C11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3.966" v="109" actId="1076"/>
          <ac:spMkLst>
            <pc:docMk/>
            <pc:sldMk cId="3981757069" sldId="370"/>
            <ac:spMk id="14" creationId="{47435832-9B05-95EF-3058-0871A1C71DA0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1:31:20.988" v="170"/>
          <ac:spMkLst>
            <pc:docMk/>
            <pc:sldMk cId="3981757069" sldId="370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3.982" v="110" actId="1076"/>
          <ac:spMkLst>
            <pc:docMk/>
            <pc:sldMk cId="3981757069" sldId="370"/>
            <ac:spMk id="16" creationId="{53BBF698-1D7D-DADB-7B69-BAB96C9BC05C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1:31:26.316" v="172"/>
          <ac:spMkLst>
            <pc:docMk/>
            <pc:sldMk cId="3981757069" sldId="370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3.998" v="111" actId="1076"/>
          <ac:spMkLst>
            <pc:docMk/>
            <pc:sldMk cId="3981757069" sldId="370"/>
            <ac:spMk id="18" creationId="{8E010CCA-9417-CF18-FCD4-39A4B86F53AD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1:31:36.504" v="175"/>
          <ac:spMkLst>
            <pc:docMk/>
            <pc:sldMk cId="3981757069" sldId="370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4.013" v="112" actId="1076"/>
          <ac:spMkLst>
            <pc:docMk/>
            <pc:sldMk cId="3981757069" sldId="370"/>
            <ac:spMk id="20" creationId="{88B64451-1F8D-9C47-17D1-9D3AEEFEFFCC}"/>
          </ac:spMkLst>
        </pc:spChg>
        <pc:spChg chg="add del">
          <ac:chgData name="Sandra Milena Carmona Barrera" userId="S::smcarmona@udemedellin.edu.co::f25cae6f-5c87-46ee-b059-fcc75afba932" providerId="AD" clId="Web-{5D5090A0-3F0E-BE67-93B5-288286829F93}" dt="2024-05-02T21:34:38.323" v="192"/>
          <ac:spMkLst>
            <pc:docMk/>
            <pc:sldMk cId="3981757069" sldId="370"/>
            <ac:spMk id="21" creationId="{C3924234-81B8-81F6-712B-8E12FB66B1A8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4.013" v="113" actId="1076"/>
          <ac:spMkLst>
            <pc:docMk/>
            <pc:sldMk cId="3981757069" sldId="370"/>
            <ac:spMk id="22" creationId="{F80C33FA-0A07-BA83-C068-F878BAA05EE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31:49.833" v="176" actId="1076"/>
          <ac:spMkLst>
            <pc:docMk/>
            <pc:sldMk cId="3981757069" sldId="370"/>
            <ac:spMk id="23" creationId="{B228126F-82BA-6A5A-89D2-AEDEF3976922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1:35:23.809" v="198"/>
          <ac:spMkLst>
            <pc:docMk/>
            <pc:sldMk cId="3981757069" sldId="370"/>
            <ac:spMk id="24" creationId="{7BDA3F2E-187C-EA92-9C58-6740A77628D7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1:35:28.278" v="199"/>
          <ac:spMkLst>
            <pc:docMk/>
            <pc:sldMk cId="3981757069" sldId="370"/>
            <ac:spMk id="25" creationId="{C6DF4FCA-D5D6-A58C-BE99-91C14D6DFBF4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1:37:56.799" v="239"/>
          <ac:spMkLst>
            <pc:docMk/>
            <pc:sldMk cId="3981757069" sldId="370"/>
            <ac:spMk id="26" creationId="{CC88D276-5D95-0EE5-C557-1AD669AD82A0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1:36:21.639" v="212" actId="1076"/>
          <ac:spMkLst>
            <pc:docMk/>
            <pc:sldMk cId="3981757069" sldId="370"/>
            <ac:spMk id="27" creationId="{95D98A2C-1685-9074-2E30-088464D45E1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28:34.044" v="115" actId="1076"/>
          <ac:spMkLst>
            <pc:docMk/>
            <pc:sldMk cId="3981757069" sldId="370"/>
            <ac:spMk id="28" creationId="{A9FE2246-8148-E8B3-722E-4F5C9036D412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1:36:28.905" v="214" actId="1076"/>
          <ac:spMkLst>
            <pc:docMk/>
            <pc:sldMk cId="3981757069" sldId="370"/>
            <ac:spMk id="29" creationId="{4BD80F19-D21A-F331-8544-030891B1CA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05.232" v="700" actId="1076"/>
          <ac:spMkLst>
            <pc:docMk/>
            <pc:sldMk cId="3981757069" sldId="370"/>
            <ac:spMk id="268" creationId="{00000000-0000-0000-0000-000000000000}"/>
          </ac:spMkLst>
        </pc:spChg>
        <pc:cxnChg chg="del mod">
          <ac:chgData name="Sandra Milena Carmona Barrera" userId="S::smcarmona@udemedellin.edu.co::f25cae6f-5c87-46ee-b059-fcc75afba932" providerId="AD" clId="Web-{5D5090A0-3F0E-BE67-93B5-288286829F93}" dt="2024-05-02T21:31:16.316" v="168"/>
          <ac:cxnSpMkLst>
            <pc:docMk/>
            <pc:sldMk cId="3981757069" sldId="370"/>
            <ac:cxnSpMk id="3" creationId="{FAF6EEF5-90BE-43D3-E8D7-3183C936A616}"/>
          </ac:cxnSpMkLst>
        </pc:cxnChg>
        <pc:cxnChg chg="del mod">
          <ac:chgData name="Sandra Milena Carmona Barrera" userId="S::smcarmona@udemedellin.edu.co::f25cae6f-5c87-46ee-b059-fcc75afba932" providerId="AD" clId="Web-{5D5090A0-3F0E-BE67-93B5-288286829F93}" dt="2024-05-02T21:31:23.285" v="171"/>
          <ac:cxnSpMkLst>
            <pc:docMk/>
            <pc:sldMk cId="3981757069" sldId="370"/>
            <ac:cxnSpMk id="5" creationId="{11425402-4655-3C17-CE2C-F6064D841838}"/>
          </ac:cxnSpMkLst>
        </pc:cxnChg>
        <pc:cxnChg chg="add mod">
          <ac:chgData name="Sandra Milena Carmona Barrera" userId="S::smcarmona@udemedellin.edu.co::f25cae6f-5c87-46ee-b059-fcc75afba932" providerId="AD" clId="Web-{5D5090A0-3F0E-BE67-93B5-288286829F93}" dt="2024-05-02T21:32:09.880" v="180" actId="14100"/>
          <ac:cxnSpMkLst>
            <pc:docMk/>
            <pc:sldMk cId="3981757069" sldId="370"/>
            <ac:cxnSpMk id="6" creationId="{6C13CECC-5A32-5A6A-373E-80391D543473}"/>
          </ac:cxnSpMkLst>
        </pc:cxnChg>
        <pc:cxnChg chg="del mod">
          <ac:chgData name="Sandra Milena Carmona Barrera" userId="S::smcarmona@udemedellin.edu.co::f25cae6f-5c87-46ee-b059-fcc75afba932" providerId="AD" clId="Web-{5D5090A0-3F0E-BE67-93B5-288286829F93}" dt="2024-05-02T21:28:44.904" v="134"/>
          <ac:cxnSpMkLst>
            <pc:docMk/>
            <pc:sldMk cId="3981757069" sldId="370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3.935" v="106" actId="1076"/>
          <ac:cxnSpMkLst>
            <pc:docMk/>
            <pc:sldMk cId="3981757069" sldId="370"/>
            <ac:cxnSpMk id="8" creationId="{F207B55C-F61F-C9A6-791A-DEF6ECE266CC}"/>
          </ac:cxnSpMkLst>
        </pc:cxnChg>
        <pc:cxnChg chg="del mod">
          <ac:chgData name="Sandra Milena Carmona Barrera" userId="S::smcarmona@udemedellin.edu.co::f25cae6f-5c87-46ee-b059-fcc75afba932" providerId="AD" clId="Web-{5D5090A0-3F0E-BE67-93B5-288286829F93}" dt="2024-05-02T21:31:53.708" v="177"/>
          <ac:cxnSpMkLst>
            <pc:docMk/>
            <pc:sldMk cId="3981757069" sldId="370"/>
            <ac:cxnSpMk id="9" creationId="{F6211C21-B28C-AFF8-C749-15FC52F57D70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060" v="116" actId="1076"/>
          <ac:cxnSpMkLst>
            <pc:docMk/>
            <pc:sldMk cId="3981757069" sldId="370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076" v="117" actId="1076"/>
          <ac:cxnSpMkLst>
            <pc:docMk/>
            <pc:sldMk cId="3981757069" sldId="370"/>
            <ac:cxnSpMk id="40" creationId="{88F83DD9-08FA-9D21-A772-CF32174F2573}"/>
          </ac:cxnSpMkLst>
        </pc:cxnChg>
        <pc:cxnChg chg="del mod">
          <ac:chgData name="Sandra Milena Carmona Barrera" userId="S::smcarmona@udemedellin.edu.co::f25cae6f-5c87-46ee-b059-fcc75afba932" providerId="AD" clId="Web-{5D5090A0-3F0E-BE67-93B5-288286829F93}" dt="2024-05-02T21:37:58.910" v="240"/>
          <ac:cxnSpMkLst>
            <pc:docMk/>
            <pc:sldMk cId="3981757069" sldId="370"/>
            <ac:cxnSpMk id="44" creationId="{52F31238-D1A1-2F31-4362-89B84AD2884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091" v="119" actId="1076"/>
          <ac:cxnSpMkLst>
            <pc:docMk/>
            <pc:sldMk cId="3981757069" sldId="370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107" v="120" actId="1076"/>
          <ac:cxnSpMkLst>
            <pc:docMk/>
            <pc:sldMk cId="3981757069" sldId="370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123" v="122" actId="1076"/>
          <ac:cxnSpMkLst>
            <pc:docMk/>
            <pc:sldMk cId="3981757069" sldId="370"/>
            <ac:cxnSpMk id="52" creationId="{290D1C4A-09C5-27F1-6D48-D689A3FF374B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1:28:34.138" v="123" actId="1076"/>
          <ac:cxnSpMkLst>
            <pc:docMk/>
            <pc:sldMk cId="3981757069" sldId="370"/>
            <ac:cxnSpMk id="54" creationId="{03D132FD-C781-8120-AC5E-D185D97A674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16:54.632" v="793" actId="20577"/>
        <pc:sldMkLst>
          <pc:docMk/>
          <pc:sldMk cId="2303320657" sldId="371"/>
        </pc:sldMkLst>
        <pc:spChg chg="add mod">
          <ac:chgData name="Sandra Milena Carmona Barrera" userId="S::smcarmona@udemedellin.edu.co::f25cae6f-5c87-46ee-b059-fcc75afba932" providerId="AD" clId="Web-{5D5090A0-3F0E-BE67-93B5-288286829F93}" dt="2024-05-02T21:39:19.568" v="250"/>
          <ac:spMkLst>
            <pc:docMk/>
            <pc:sldMk cId="2303320657" sldId="371"/>
            <ac:spMk id="2" creationId="{CB9FFE9F-9329-3D00-B831-8672B776FA27}"/>
          </ac:spMkLst>
        </pc:spChg>
        <pc:spChg chg="add del">
          <ac:chgData name="Sandra Milena Carmona Barrera" userId="S::smcarmona@udemedellin.edu.co::f25cae6f-5c87-46ee-b059-fcc75afba932" providerId="AD" clId="Web-{5D5090A0-3F0E-BE67-93B5-288286829F93}" dt="2024-05-02T21:39:51.366" v="252"/>
          <ac:spMkLst>
            <pc:docMk/>
            <pc:sldMk cId="2303320657" sldId="371"/>
            <ac:spMk id="3" creationId="{045F70EE-D21A-6F96-3146-11455CE164CB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6:54.632" v="793" actId="20577"/>
          <ac:spMkLst>
            <pc:docMk/>
            <pc:sldMk cId="2303320657" sldId="371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1:40:16.429" v="256"/>
          <ac:spMkLst>
            <pc:docMk/>
            <pc:sldMk cId="2303320657" sldId="371"/>
            <ac:spMk id="5" creationId="{13BDFB60-553A-C209-9965-1A7D4FC5276D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37:51.861" v="238"/>
          <ac:spMkLst>
            <pc:docMk/>
            <pc:sldMk cId="2303320657" sldId="371"/>
            <ac:spMk id="24" creationId="{7BDA3F2E-187C-EA92-9C58-6740A77628D7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38:11.799" v="244"/>
          <ac:spMkLst>
            <pc:docMk/>
            <pc:sldMk cId="2303320657" sldId="371"/>
            <ac:spMk id="25" creationId="{C6DF4FCA-D5D6-A58C-BE99-91C14D6DFBF4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38:07.409" v="242"/>
          <ac:spMkLst>
            <pc:docMk/>
            <pc:sldMk cId="2303320657" sldId="371"/>
            <ac:spMk id="26" creationId="{CC88D276-5D95-0EE5-C557-1AD669AD82A0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38:16.503" v="245"/>
          <ac:spMkLst>
            <pc:docMk/>
            <pc:sldMk cId="2303320657" sldId="371"/>
            <ac:spMk id="27" creationId="{95D98A2C-1685-9074-2E30-088464D45E19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38:09.815" v="243"/>
          <ac:spMkLst>
            <pc:docMk/>
            <pc:sldMk cId="2303320657" sldId="371"/>
            <ac:spMk id="29" creationId="{4BD80F19-D21A-F331-8544-030891B1CA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22.779" v="702" actId="1076"/>
          <ac:spMkLst>
            <pc:docMk/>
            <pc:sldMk cId="2303320657" sldId="371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5D5090A0-3F0E-BE67-93B5-288286829F93}" dt="2024-05-02T21:38:05.331" v="241"/>
          <ac:cxnSpMkLst>
            <pc:docMk/>
            <pc:sldMk cId="2303320657" sldId="371"/>
            <ac:cxnSpMk id="44" creationId="{52F31238-D1A1-2F31-4362-89B84AD2884C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5D5090A0-3F0E-BE67-93B5-288286829F93}" dt="2024-05-02T22:17:00.258" v="797" actId="20577"/>
        <pc:sldMkLst>
          <pc:docMk/>
          <pc:sldMk cId="167159126" sldId="372"/>
        </pc:sldMkLst>
        <pc:spChg chg="del">
          <ac:chgData name="Sandra Milena Carmona Barrera" userId="S::smcarmona@udemedellin.edu.co::f25cae6f-5c87-46ee-b059-fcc75afba932" providerId="AD" clId="Web-{5D5090A0-3F0E-BE67-93B5-288286829F93}" dt="2024-05-02T21:40:31.289" v="259"/>
          <ac:spMkLst>
            <pc:docMk/>
            <pc:sldMk cId="167159126" sldId="372"/>
            <ac:spMk id="2" creationId="{CB9FFE9F-9329-3D00-B831-8672B776FA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7:00.258" v="797" actId="20577"/>
          <ac:spMkLst>
            <pc:docMk/>
            <pc:sldMk cId="167159126" sldId="372"/>
            <ac:spMk id="4" creationId="{8037C8AC-9D9F-44B4-07EA-6D790DAD16C4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0:41.617" v="262"/>
          <ac:spMkLst>
            <pc:docMk/>
            <pc:sldMk cId="167159126" sldId="372"/>
            <ac:spMk id="5" creationId="{13BDFB60-553A-C209-9965-1A7D4FC5276D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0:28.867" v="258"/>
          <ac:spMkLst>
            <pc:docMk/>
            <pc:sldMk cId="167159126" sldId="372"/>
            <ac:spMk id="11" creationId="{56D7A092-7222-C737-3543-C72905BC5E4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41:34.463" v="269" actId="1076"/>
          <ac:spMkLst>
            <pc:docMk/>
            <pc:sldMk cId="167159126" sldId="372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40:46.258" v="263" actId="1076"/>
          <ac:spMkLst>
            <pc:docMk/>
            <pc:sldMk cId="167159126" sldId="372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1:40:39.555" v="261" actId="1076"/>
          <ac:spMkLst>
            <pc:docMk/>
            <pc:sldMk cId="167159126" sldId="372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34.654" v="704" actId="1076"/>
          <ac:spMkLst>
            <pc:docMk/>
            <pc:sldMk cId="167159126" sldId="372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1:41:31.744" v="268" actId="1076"/>
          <ac:cxnSpMkLst>
            <pc:docMk/>
            <pc:sldMk cId="167159126" sldId="372"/>
            <ac:cxnSpMk id="6" creationId="{6C13CECC-5A32-5A6A-373E-80391D543473}"/>
          </ac:cxnSpMkLst>
        </pc:cxnChg>
      </pc:sldChg>
      <pc:sldChg chg="add del replId">
        <pc:chgData name="Sandra Milena Carmona Barrera" userId="S::smcarmona@udemedellin.edu.co::f25cae6f-5c87-46ee-b059-fcc75afba932" providerId="AD" clId="Web-{5D5090A0-3F0E-BE67-93B5-288286829F93}" dt="2024-05-02T21:47:13.788" v="304"/>
        <pc:sldMkLst>
          <pc:docMk/>
          <pc:sldMk cId="2263907747" sldId="373"/>
        </pc:sldMkLst>
      </pc:sldChg>
      <pc:sldChg chg="add del replId">
        <pc:chgData name="Sandra Milena Carmona Barrera" userId="S::smcarmona@udemedellin.edu.co::f25cae6f-5c87-46ee-b059-fcc75afba932" providerId="AD" clId="Web-{5D5090A0-3F0E-BE67-93B5-288286829F93}" dt="2024-05-02T21:47:13.803" v="305"/>
        <pc:sldMkLst>
          <pc:docMk/>
          <pc:sldMk cId="1838576764" sldId="374"/>
        </pc:sldMkLst>
      </pc:sldChg>
      <pc:sldChg chg="delSp modSp add replId">
        <pc:chgData name="Sandra Milena Carmona Barrera" userId="S::smcarmona@udemedellin.edu.co::f25cae6f-5c87-46ee-b059-fcc75afba932" providerId="AD" clId="Web-{5D5090A0-3F0E-BE67-93B5-288286829F93}" dt="2024-05-02T22:17:16.946" v="808" actId="20577"/>
        <pc:sldMkLst>
          <pc:docMk/>
          <pc:sldMk cId="364992736" sldId="375"/>
        </pc:sldMkLst>
        <pc:spChg chg="mod">
          <ac:chgData name="Sandra Milena Carmona Barrera" userId="S::smcarmona@udemedellin.edu.co::f25cae6f-5c87-46ee-b059-fcc75afba932" providerId="AD" clId="Web-{5D5090A0-3F0E-BE67-93B5-288286829F93}" dt="2024-05-02T22:17:16.946" v="808" actId="20577"/>
          <ac:spMkLst>
            <pc:docMk/>
            <pc:sldMk cId="364992736" sldId="375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890" v="727" actId="1076"/>
          <ac:spMkLst>
            <pc:docMk/>
            <pc:sldMk cId="364992736" sldId="375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875" v="725" actId="1076"/>
          <ac:spMkLst>
            <pc:docMk/>
            <pc:sldMk cId="364992736" sldId="375"/>
            <ac:spMk id="11" creationId="{56D7A092-7222-C737-3543-C72905BC5E4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06" v="728" actId="1076"/>
          <ac:spMkLst>
            <pc:docMk/>
            <pc:sldMk cId="364992736" sldId="375"/>
            <ac:spMk id="12" creationId="{8C1BC58C-8E1F-B509-D9B9-FD6BB36909ED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4:37.407" v="288"/>
          <ac:spMkLst>
            <pc:docMk/>
            <pc:sldMk cId="364992736" sldId="375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06" v="729" actId="1076"/>
          <ac:spMkLst>
            <pc:docMk/>
            <pc:sldMk cId="364992736" sldId="375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22" v="730" actId="1076"/>
          <ac:spMkLst>
            <pc:docMk/>
            <pc:sldMk cId="364992736" sldId="375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22" v="731" actId="1076"/>
          <ac:spMkLst>
            <pc:docMk/>
            <pc:sldMk cId="364992736" sldId="375"/>
            <ac:spMk id="20" creationId="{88B64451-1F8D-9C47-17D1-9D3AEEFEFFCC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4:37.407" v="287"/>
          <ac:spMkLst>
            <pc:docMk/>
            <pc:sldMk cId="364992736" sldId="375"/>
            <ac:spMk id="22" creationId="{F80C33FA-0A07-BA83-C068-F878BAA05EE3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4:29.391" v="284"/>
          <ac:spMkLst>
            <pc:docMk/>
            <pc:sldMk cId="364992736" sldId="375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68" v="737" actId="1076"/>
          <ac:spMkLst>
            <pc:docMk/>
            <pc:sldMk cId="364992736" sldId="375"/>
            <ac:spMk id="24" creationId="{7BDA3F2E-187C-EA92-9C58-6740A77628D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84" v="738" actId="1076"/>
          <ac:spMkLst>
            <pc:docMk/>
            <pc:sldMk cId="364992736" sldId="375"/>
            <ac:spMk id="25" creationId="{C6DF4FCA-D5D6-A58C-BE99-91C14D6DFBF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84" v="739" actId="1076"/>
          <ac:spMkLst>
            <pc:docMk/>
            <pc:sldMk cId="364992736" sldId="375"/>
            <ac:spMk id="27" creationId="{95D98A2C-1685-9074-2E30-088464D45E1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5.937" v="732" actId="1076"/>
          <ac:spMkLst>
            <pc:docMk/>
            <pc:sldMk cId="364992736" sldId="375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16" v="740" actId="1076"/>
          <ac:spMkLst>
            <pc:docMk/>
            <pc:sldMk cId="364992736" sldId="375"/>
            <ac:spMk id="29" creationId="{4BD80F19-D21A-F331-8544-030891B1CA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28.125" v="742" actId="1076"/>
          <ac:spMkLst>
            <pc:docMk/>
            <pc:sldMk cId="364992736" sldId="375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5D5090A0-3F0E-BE67-93B5-288286829F93}" dt="2024-05-02T21:46:41.146" v="303"/>
          <ac:cxnSpMkLst>
            <pc:docMk/>
            <pc:sldMk cId="364992736" sldId="375"/>
            <ac:cxnSpMk id="6" creationId="{6C13CECC-5A32-5A6A-373E-80391D5434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15.875" v="726" actId="1076"/>
          <ac:cxnSpMkLst>
            <pc:docMk/>
            <pc:sldMk cId="364992736" sldId="375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15.937" v="733" actId="1076"/>
          <ac:cxnSpMkLst>
            <pc:docMk/>
            <pc:sldMk cId="364992736" sldId="375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15.953" v="734" actId="1076"/>
          <ac:cxnSpMkLst>
            <pc:docMk/>
            <pc:sldMk cId="364992736" sldId="375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15.953" v="735" actId="1076"/>
          <ac:cxnSpMkLst>
            <pc:docMk/>
            <pc:sldMk cId="364992736" sldId="375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15.968" v="736" actId="1076"/>
          <ac:cxnSpMkLst>
            <pc:docMk/>
            <pc:sldMk cId="364992736" sldId="375"/>
            <ac:cxnSpMk id="50" creationId="{8A0779AF-F16A-39DD-E870-71123BA23C3A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44:37.407" v="286"/>
          <ac:cxnSpMkLst>
            <pc:docMk/>
            <pc:sldMk cId="364992736" sldId="375"/>
            <ac:cxnSpMk id="52" creationId="{290D1C4A-09C5-27F1-6D48-D689A3FF374B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44:37.407" v="285"/>
          <ac:cxnSpMkLst>
            <pc:docMk/>
            <pc:sldMk cId="364992736" sldId="375"/>
            <ac:cxnSpMk id="54" creationId="{03D132FD-C781-8120-AC5E-D185D97A6743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5D5090A0-3F0E-BE67-93B5-288286829F93}" dt="2024-05-02T22:17:10.461" v="803" actId="20577"/>
        <pc:sldMkLst>
          <pc:docMk/>
          <pc:sldMk cId="3724961074" sldId="376"/>
        </pc:sldMkLst>
        <pc:spChg chg="mod">
          <ac:chgData name="Sandra Milena Carmona Barrera" userId="S::smcarmona@udemedellin.edu.co::f25cae6f-5c87-46ee-b059-fcc75afba932" providerId="AD" clId="Web-{5D5090A0-3F0E-BE67-93B5-288286829F93}" dt="2024-05-02T22:12:46.389" v="717" actId="1076"/>
          <ac:spMkLst>
            <pc:docMk/>
            <pc:sldMk cId="3724961074" sldId="376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7:10.461" v="803" actId="20577"/>
          <ac:spMkLst>
            <pc:docMk/>
            <pc:sldMk cId="3724961074" sldId="376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280" v="706" actId="1076"/>
          <ac:spMkLst>
            <pc:docMk/>
            <pc:sldMk cId="3724961074" sldId="376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295" v="707" actId="1076"/>
          <ac:spMkLst>
            <pc:docMk/>
            <pc:sldMk cId="3724961074" sldId="376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420" v="721" actId="1076"/>
          <ac:spMkLst>
            <pc:docMk/>
            <pc:sldMk cId="3724961074" sldId="376"/>
            <ac:spMk id="13" creationId="{DB394FDE-D3A7-C78E-D27E-BF1834A49C11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3:15.748" v="276"/>
          <ac:spMkLst>
            <pc:docMk/>
            <pc:sldMk cId="3724961074" sldId="376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436" v="722" actId="1076"/>
          <ac:spMkLst>
            <pc:docMk/>
            <pc:sldMk cId="3724961074" sldId="376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311" v="708" actId="1076"/>
          <ac:spMkLst>
            <pc:docMk/>
            <pc:sldMk cId="3724961074" sldId="376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374" v="716" actId="1076"/>
          <ac:spMkLst>
            <pc:docMk/>
            <pc:sldMk cId="3724961074" sldId="376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311" v="709" actId="1076"/>
          <ac:spMkLst>
            <pc:docMk/>
            <pc:sldMk cId="3724961074" sldId="376"/>
            <ac:spMk id="18" creationId="{8E010CCA-9417-CF18-FCD4-39A4B86F53AD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3:50.733" v="281"/>
          <ac:spMkLst>
            <pc:docMk/>
            <pc:sldMk cId="3724961074" sldId="376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327" v="710" actId="1076"/>
          <ac:spMkLst>
            <pc:docMk/>
            <pc:sldMk cId="3724961074" sldId="376"/>
            <ac:spMk id="20" creationId="{88B64451-1F8D-9C47-17D1-9D3AEEFEFFCC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3:19.717" v="277"/>
          <ac:spMkLst>
            <pc:docMk/>
            <pc:sldMk cId="3724961074" sldId="376"/>
            <ac:spMk id="22" creationId="{F80C33FA-0A07-BA83-C068-F878BAA05EE3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3:56.484" v="283"/>
          <ac:spMkLst>
            <pc:docMk/>
            <pc:sldMk cId="3724961074" sldId="376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46.342" v="711" actId="1076"/>
          <ac:spMkLst>
            <pc:docMk/>
            <pc:sldMk cId="3724961074" sldId="376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2:59.905" v="724" actId="1076"/>
          <ac:spMkLst>
            <pc:docMk/>
            <pc:sldMk cId="3724961074" sldId="376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12:46.389" v="718" actId="1076"/>
          <ac:cxnSpMkLst>
            <pc:docMk/>
            <pc:sldMk cId="3724961074" sldId="376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405" v="719" actId="1076"/>
          <ac:cxnSpMkLst>
            <pc:docMk/>
            <pc:sldMk cId="3724961074" sldId="376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405" v="720" actId="1076"/>
          <ac:cxnSpMkLst>
            <pc:docMk/>
            <pc:sldMk cId="3724961074" sldId="376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280" v="705" actId="1076"/>
          <ac:cxnSpMkLst>
            <pc:docMk/>
            <pc:sldMk cId="3724961074" sldId="376"/>
            <ac:cxnSpMk id="8" creationId="{F207B55C-F61F-C9A6-791A-DEF6ECE266CC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43:54.452" v="282"/>
          <ac:cxnSpMkLst>
            <pc:docMk/>
            <pc:sldMk cId="3724961074" sldId="376"/>
            <ac:cxnSpMk id="9" creationId="{F6211C21-B28C-AFF8-C749-15FC52F57D70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342" v="712" actId="1076"/>
          <ac:cxnSpMkLst>
            <pc:docMk/>
            <pc:sldMk cId="3724961074" sldId="376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342" v="713" actId="1076"/>
          <ac:cxnSpMkLst>
            <pc:docMk/>
            <pc:sldMk cId="3724961074" sldId="376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358" v="714" actId="1076"/>
          <ac:cxnSpMkLst>
            <pc:docMk/>
            <pc:sldMk cId="3724961074" sldId="376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2:46.358" v="715" actId="1076"/>
          <ac:cxnSpMkLst>
            <pc:docMk/>
            <pc:sldMk cId="3724961074" sldId="376"/>
            <ac:cxnSpMk id="50" creationId="{8A0779AF-F16A-39DD-E870-71123BA23C3A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43:35.827" v="279"/>
          <ac:cxnSpMkLst>
            <pc:docMk/>
            <pc:sldMk cId="3724961074" sldId="376"/>
            <ac:cxnSpMk id="52" creationId="{290D1C4A-09C5-27F1-6D48-D689A3FF374B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1:43:23.154" v="278"/>
          <ac:cxnSpMkLst>
            <pc:docMk/>
            <pc:sldMk cId="3724961074" sldId="376"/>
            <ac:cxnSpMk id="54" creationId="{03D132FD-C781-8120-AC5E-D185D97A674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17:22.430" v="813" actId="20577"/>
        <pc:sldMkLst>
          <pc:docMk/>
          <pc:sldMk cId="2658033926" sldId="377"/>
        </pc:sldMkLst>
        <pc:spChg chg="add mod">
          <ac:chgData name="Sandra Milena Carmona Barrera" userId="S::smcarmona@udemedellin.edu.co::f25cae6f-5c87-46ee-b059-fcc75afba932" providerId="AD" clId="Web-{5D5090A0-3F0E-BE67-93B5-288286829F93}" dt="2024-05-02T22:13:43.282" v="755" actId="1076"/>
          <ac:spMkLst>
            <pc:docMk/>
            <pc:sldMk cId="2658033926" sldId="377"/>
            <ac:spMk id="3" creationId="{7F26C70F-2B9C-7451-1628-2368AB3F78A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7:22.430" v="813" actId="20577"/>
          <ac:spMkLst>
            <pc:docMk/>
            <pc:sldMk cId="2658033926" sldId="377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13:43.298" v="756" actId="1076"/>
          <ac:spMkLst>
            <pc:docMk/>
            <pc:sldMk cId="2658033926" sldId="377"/>
            <ac:spMk id="6" creationId="{47E6345B-8A21-7FD9-76F9-092F7E47FA22}"/>
          </ac:spMkLst>
        </pc:spChg>
        <pc:spChg chg="add del">
          <ac:chgData name="Sandra Milena Carmona Barrera" userId="S::smcarmona@udemedellin.edu.co::f25cae6f-5c87-46ee-b059-fcc75afba932" providerId="AD" clId="Web-{5D5090A0-3F0E-BE67-93B5-288286829F93}" dt="2024-05-02T21:50:05.091" v="335"/>
          <ac:spMkLst>
            <pc:docMk/>
            <pc:sldMk cId="2658033926" sldId="377"/>
            <ac:spMk id="7" creationId="{D742F524-1AFB-1B9A-7D6E-A795CF945BF2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13:43.298" v="757" actId="1076"/>
          <ac:spMkLst>
            <pc:docMk/>
            <pc:sldMk cId="2658033926" sldId="377"/>
            <ac:spMk id="9" creationId="{80BF4869-3DD6-2DEF-11B1-F86E18359B1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19" v="745" actId="1076"/>
          <ac:spMkLst>
            <pc:docMk/>
            <pc:sldMk cId="2658033926" sldId="377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04" v="743" actId="1076"/>
          <ac:spMkLst>
            <pc:docMk/>
            <pc:sldMk cId="2658033926" sldId="377"/>
            <ac:spMk id="11" creationId="{56D7A092-7222-C737-3543-C72905BC5E4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19" v="746" actId="1076"/>
          <ac:spMkLst>
            <pc:docMk/>
            <pc:sldMk cId="2658033926" sldId="377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35" v="747" actId="1076"/>
          <ac:spMkLst>
            <pc:docMk/>
            <pc:sldMk cId="2658033926" sldId="377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35" v="748" actId="1076"/>
          <ac:spMkLst>
            <pc:docMk/>
            <pc:sldMk cId="2658033926" sldId="377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35" v="749" actId="1076"/>
          <ac:spMkLst>
            <pc:docMk/>
            <pc:sldMk cId="2658033926" sldId="377"/>
            <ac:spMk id="20" creationId="{88B64451-1F8D-9C47-17D1-9D3AEEFEFFCC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7:54.164" v="308"/>
          <ac:spMkLst>
            <pc:docMk/>
            <pc:sldMk cId="2658033926" sldId="377"/>
            <ac:spMk id="24" creationId="{7BDA3F2E-187C-EA92-9C58-6740A77628D7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7:54.523" v="310"/>
          <ac:spMkLst>
            <pc:docMk/>
            <pc:sldMk cId="2658033926" sldId="377"/>
            <ac:spMk id="25" creationId="{C6DF4FCA-D5D6-A58C-BE99-91C14D6DFBF4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7:54.555" v="311"/>
          <ac:spMkLst>
            <pc:docMk/>
            <pc:sldMk cId="2658033926" sldId="377"/>
            <ac:spMk id="27" creationId="{95D98A2C-1685-9074-2E30-088464D45E1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3.251" v="750" actId="1076"/>
          <ac:spMkLst>
            <pc:docMk/>
            <pc:sldMk cId="2658033926" sldId="377"/>
            <ac:spMk id="28" creationId="{A9FE2246-8148-E8B3-722E-4F5C9036D41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47:54.195" v="309"/>
          <ac:spMkLst>
            <pc:docMk/>
            <pc:sldMk cId="2658033926" sldId="377"/>
            <ac:spMk id="29" creationId="{4BD80F19-D21A-F331-8544-030891B1CA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3:49.157" v="760" actId="1076"/>
          <ac:spMkLst>
            <pc:docMk/>
            <pc:sldMk cId="2658033926" sldId="377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13:43.204" v="744" actId="1076"/>
          <ac:cxnSpMkLst>
            <pc:docMk/>
            <pc:sldMk cId="2658033926" sldId="377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43.251" v="751" actId="1076"/>
          <ac:cxnSpMkLst>
            <pc:docMk/>
            <pc:sldMk cId="2658033926" sldId="377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43.266" v="752" actId="1076"/>
          <ac:cxnSpMkLst>
            <pc:docMk/>
            <pc:sldMk cId="2658033926" sldId="377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43.266" v="753" actId="1076"/>
          <ac:cxnSpMkLst>
            <pc:docMk/>
            <pc:sldMk cId="2658033926" sldId="377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13:43.266" v="754" actId="1076"/>
          <ac:cxnSpMkLst>
            <pc:docMk/>
            <pc:sldMk cId="2658033926" sldId="377"/>
            <ac:cxnSpMk id="50" creationId="{8A0779AF-F16A-39DD-E870-71123BA23C3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17:30.790" v="819" actId="20577"/>
        <pc:sldMkLst>
          <pc:docMk/>
          <pc:sldMk cId="246302159" sldId="378"/>
        </pc:sldMkLst>
        <pc:spChg chg="add del mod">
          <ac:chgData name="Sandra Milena Carmona Barrera" userId="S::smcarmona@udemedellin.edu.co::f25cae6f-5c87-46ee-b059-fcc75afba932" providerId="AD" clId="Web-{5D5090A0-3F0E-BE67-93B5-288286829F93}" dt="2024-05-02T22:00:50.567" v="548"/>
          <ac:spMkLst>
            <pc:docMk/>
            <pc:sldMk cId="246302159" sldId="378"/>
            <ac:spMk id="2" creationId="{36C75CF0-CE62-1BDC-9C23-E1D1EEBFFAF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17:30.790" v="819" actId="20577"/>
          <ac:spMkLst>
            <pc:docMk/>
            <pc:sldMk cId="246302159" sldId="378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29" v="550" actId="1076"/>
          <ac:spMkLst>
            <pc:docMk/>
            <pc:sldMk cId="246302159" sldId="378"/>
            <ac:spMk id="10" creationId="{5FA1EF4A-0261-D1D7-46C8-6633FEB249D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51:15.953" v="350"/>
          <ac:spMkLst>
            <pc:docMk/>
            <pc:sldMk cId="246302159" sldId="378"/>
            <ac:spMk id="11" creationId="{56D7A092-7222-C737-3543-C72905BC5E4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29" v="551" actId="1076"/>
          <ac:spMkLst>
            <pc:docMk/>
            <pc:sldMk cId="246302159" sldId="378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45" v="552" actId="1076"/>
          <ac:spMkLst>
            <pc:docMk/>
            <pc:sldMk cId="246302159" sldId="378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45" v="553" actId="1076"/>
          <ac:spMkLst>
            <pc:docMk/>
            <pc:sldMk cId="246302159" sldId="378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61" v="554" actId="1076"/>
          <ac:spMkLst>
            <pc:docMk/>
            <pc:sldMk cId="246302159" sldId="378"/>
            <ac:spMk id="20" creationId="{88B64451-1F8D-9C47-17D1-9D3AEEFEFFCC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50:56.874" v="345"/>
          <ac:spMkLst>
            <pc:docMk/>
            <pc:sldMk cId="246302159" sldId="378"/>
            <ac:spMk id="24" creationId="{7BDA3F2E-187C-EA92-9C58-6740A77628D7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51:01.936" v="347"/>
          <ac:spMkLst>
            <pc:docMk/>
            <pc:sldMk cId="246302159" sldId="378"/>
            <ac:spMk id="25" creationId="{C6DF4FCA-D5D6-A58C-BE99-91C14D6DFBF4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50:56.561" v="344"/>
          <ac:spMkLst>
            <pc:docMk/>
            <pc:sldMk cId="246302159" sldId="378"/>
            <ac:spMk id="27" creationId="{95D98A2C-1685-9074-2E30-088464D45E1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0.661" v="555" actId="1076"/>
          <ac:spMkLst>
            <pc:docMk/>
            <pc:sldMk cId="246302159" sldId="378"/>
            <ac:spMk id="28" creationId="{A9FE2246-8148-E8B3-722E-4F5C9036D41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1:50:59.702" v="346"/>
          <ac:spMkLst>
            <pc:docMk/>
            <pc:sldMk cId="246302159" sldId="378"/>
            <ac:spMk id="29" creationId="{4BD80F19-D21A-F331-8544-030891B1CA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00:54.239" v="561" actId="1076"/>
          <ac:spMkLst>
            <pc:docMk/>
            <pc:sldMk cId="246302159" sldId="378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00:50.614" v="549" actId="1076"/>
          <ac:cxnSpMkLst>
            <pc:docMk/>
            <pc:sldMk cId="246302159" sldId="378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0:50.676" v="556" actId="1076"/>
          <ac:cxnSpMkLst>
            <pc:docMk/>
            <pc:sldMk cId="246302159" sldId="378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0:50.676" v="557" actId="1076"/>
          <ac:cxnSpMkLst>
            <pc:docMk/>
            <pc:sldMk cId="246302159" sldId="378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0:50.676" v="558" actId="1076"/>
          <ac:cxnSpMkLst>
            <pc:docMk/>
            <pc:sldMk cId="246302159" sldId="378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00:50.692" v="559" actId="1076"/>
          <ac:cxnSpMkLst>
            <pc:docMk/>
            <pc:sldMk cId="246302159" sldId="378"/>
            <ac:cxnSpMk id="50" creationId="{8A0779AF-F16A-39DD-E870-71123BA23C3A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51:07.799" v="1203" actId="1076"/>
        <pc:sldMkLst>
          <pc:docMk/>
          <pc:sldMk cId="4057623006" sldId="379"/>
        </pc:sldMkLst>
        <pc:spChg chg="del">
          <ac:chgData name="Sandra Milena Carmona Barrera" userId="S::smcarmona@udemedellin.edu.co::f25cae6f-5c87-46ee-b059-fcc75afba932" providerId="AD" clId="Web-{5D5090A0-3F0E-BE67-93B5-288286829F93}" dt="2024-05-02T22:42:27.390" v="1118"/>
          <ac:spMkLst>
            <pc:docMk/>
            <pc:sldMk cId="4057623006" sldId="379"/>
            <ac:spMk id="2" creationId="{BE39768F-CB2E-83FA-0B48-B5CEDB268F05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6:52.056" v="1152" actId="1076"/>
          <ac:spMkLst>
            <pc:docMk/>
            <pc:sldMk cId="4057623006" sldId="379"/>
            <ac:spMk id="4" creationId="{F8BC9407-7CA8-4ECD-C82F-90B37869E715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44:23.191" v="1133"/>
          <ac:spMkLst>
            <pc:docMk/>
            <pc:sldMk cId="4057623006" sldId="379"/>
            <ac:spMk id="8" creationId="{017381CD-9F9A-B00D-62CF-82092798D18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4:34.879" v="1135" actId="20577"/>
          <ac:spMkLst>
            <pc:docMk/>
            <pc:sldMk cId="4057623006" sldId="379"/>
            <ac:spMk id="11" creationId="{1FBCEA2E-B3E4-DD04-28FE-962290007B0C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2:50.985" v="1125" actId="1076"/>
          <ac:spMkLst>
            <pc:docMk/>
            <pc:sldMk cId="4057623006" sldId="379"/>
            <ac:spMk id="12" creationId="{6E5B7D6A-91CA-7854-A3F5-72B3A38FB70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7:00.947" v="1153" actId="1076"/>
          <ac:spMkLst>
            <pc:docMk/>
            <pc:sldMk cId="4057623006" sldId="379"/>
            <ac:spMk id="13" creationId="{BE6521A6-658F-67F1-9758-3652D5B79186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7:00.963" v="1154" actId="1076"/>
          <ac:spMkLst>
            <pc:docMk/>
            <pc:sldMk cId="4057623006" sldId="379"/>
            <ac:spMk id="14" creationId="{62ADACF7-83F4-DF8D-818A-C6B40CC185F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7:00.994" v="1156" actId="1076"/>
          <ac:spMkLst>
            <pc:docMk/>
            <pc:sldMk cId="4057623006" sldId="379"/>
            <ac:spMk id="16" creationId="{7AD4F949-DEEC-35AF-5258-EF5D231A0BEE}"/>
          </ac:spMkLst>
        </pc:spChg>
        <pc:spChg chg="add mod ord">
          <ac:chgData name="Sandra Milena Carmona Barrera" userId="S::smcarmona@udemedellin.edu.co::f25cae6f-5c87-46ee-b059-fcc75afba932" providerId="AD" clId="Web-{5D5090A0-3F0E-BE67-93B5-288286829F93}" dt="2024-05-02T22:45:33.663" v="1144" actId="14100"/>
          <ac:spMkLst>
            <pc:docMk/>
            <pc:sldMk cId="4057623006" sldId="379"/>
            <ac:spMk id="18" creationId="{51539213-BA36-5161-B94D-B7D26158CB2E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8:06.840" v="1182" actId="1076"/>
          <ac:spMkLst>
            <pc:docMk/>
            <pc:sldMk cId="4057623006" sldId="379"/>
            <ac:spMk id="19" creationId="{EBF05405-E0DB-18E1-A1B7-3DEEA03F1023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7:18.135" v="1162" actId="1076"/>
          <ac:spMkLst>
            <pc:docMk/>
            <pc:sldMk cId="4057623006" sldId="379"/>
            <ac:spMk id="20" creationId="{148A9720-A489-2C68-0F4C-C5082EE47562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44:43.958" v="1138"/>
          <ac:spMkLst>
            <pc:docMk/>
            <pc:sldMk cId="4057623006" sldId="379"/>
            <ac:spMk id="22" creationId="{16AAC16A-115C-3571-F4DC-938ADCDCF647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42:29.422" v="1121"/>
          <ac:spMkLst>
            <pc:docMk/>
            <pc:sldMk cId="4057623006" sldId="379"/>
            <ac:spMk id="23" creationId="{466C7519-10BF-F1CD-8BEB-203BBC9A1105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7:18.166" v="1164" actId="1076"/>
          <ac:spMkLst>
            <pc:docMk/>
            <pc:sldMk cId="4057623006" sldId="379"/>
            <ac:spMk id="24" creationId="{912CD303-2955-90D1-A567-A0A790BFF0AC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7:27.932" v="1166" actId="1076"/>
          <ac:spMkLst>
            <pc:docMk/>
            <pc:sldMk cId="4057623006" sldId="379"/>
            <ac:spMk id="25" creationId="{B352C37E-7767-DD7B-BC5E-E78DB87D2BB1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51:07.799" v="1203" actId="1076"/>
          <ac:spMkLst>
            <pc:docMk/>
            <pc:sldMk cId="4057623006" sldId="379"/>
            <ac:spMk id="28" creationId="{67AD702F-50ED-4A11-52DF-8A21B6617F1F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9:42.218" v="1191" actId="1076"/>
          <ac:spMkLst>
            <pc:docMk/>
            <pc:sldMk cId="4057623006" sldId="379"/>
            <ac:spMk id="451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5:53.085" v="1146" actId="20577"/>
          <ac:spMkLst>
            <pc:docMk/>
            <pc:sldMk cId="4057623006" sldId="379"/>
            <ac:spMk id="453" creationId="{00000000-0000-0000-0000-00000000000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6:07.711" v="1149" actId="20577"/>
          <ac:spMkLst>
            <pc:docMk/>
            <pc:sldMk cId="4057623006" sldId="379"/>
            <ac:spMk id="455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5D5090A0-3F0E-BE67-93B5-288286829F93}" dt="2024-05-02T22:44:12.238" v="1131"/>
          <ac:cxnSpMkLst>
            <pc:docMk/>
            <pc:sldMk cId="4057623006" sldId="379"/>
            <ac:cxnSpMk id="9" creationId="{D20C450B-42CE-56B1-FB1A-85582AF8946E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47:00.978" v="1155" actId="1076"/>
          <ac:cxnSpMkLst>
            <pc:docMk/>
            <pc:sldMk cId="4057623006" sldId="379"/>
            <ac:cxnSpMk id="15" creationId="{8FC57241-B066-A81A-5BC6-8A070E1DEB18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2:44:37.473" v="1136"/>
          <ac:cxnSpMkLst>
            <pc:docMk/>
            <pc:sldMk cId="4057623006" sldId="379"/>
            <ac:cxnSpMk id="17" creationId="{EF99AC9D-8CD3-B32E-B676-DFFD7F0BE658}"/>
          </ac:cxnSpMkLst>
        </pc:cxnChg>
        <pc:cxnChg chg="add mod">
          <ac:chgData name="Sandra Milena Carmona Barrera" userId="S::smcarmona@udemedellin.edu.co::f25cae6f-5c87-46ee-b059-fcc75afba932" providerId="AD" clId="Web-{5D5090A0-3F0E-BE67-93B5-288286829F93}" dt="2024-05-02T22:47:18.151" v="1163" actId="1076"/>
          <ac:cxnSpMkLst>
            <pc:docMk/>
            <pc:sldMk cId="4057623006" sldId="379"/>
            <ac:cxnSpMk id="21" creationId="{1A25AA15-5993-2A75-5D68-C4E6F4B67E31}"/>
          </ac:cxnSpMkLst>
        </pc:cxnChg>
        <pc:cxnChg chg="add mod">
          <ac:chgData name="Sandra Milena Carmona Barrera" userId="S::smcarmona@udemedellin.edu.co::f25cae6f-5c87-46ee-b059-fcc75afba932" providerId="AD" clId="Web-{5D5090A0-3F0E-BE67-93B5-288286829F93}" dt="2024-05-02T22:47:47.683" v="1169" actId="1076"/>
          <ac:cxnSpMkLst>
            <pc:docMk/>
            <pc:sldMk cId="4057623006" sldId="379"/>
            <ac:cxnSpMk id="26" creationId="{52EA8CAA-58AF-6B1F-195A-252129C5D45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43:14.298" v="1130" actId="14100"/>
          <ac:cxnSpMkLst>
            <pc:docMk/>
            <pc:sldMk cId="4057623006" sldId="379"/>
            <ac:cxnSpMk id="457" creationId="{00000000-0000-0000-0000-000000000000}"/>
          </ac:cxnSpMkLst>
        </pc:cxnChg>
      </pc:sldChg>
      <pc:sldChg chg="add replId">
        <pc:chgData name="Sandra Milena Carmona Barrera" userId="S::smcarmona@udemedellin.edu.co::f25cae6f-5c87-46ee-b059-fcc75afba932" providerId="AD" clId="Web-{5D5090A0-3F0E-BE67-93B5-288286829F93}" dt="2024-05-02T22:18:21.229" v="821"/>
        <pc:sldMkLst>
          <pc:docMk/>
          <pc:sldMk cId="4142562076" sldId="380"/>
        </pc:sldMkLst>
      </pc:sldChg>
      <pc:sldChg chg="add replId">
        <pc:chgData name="Sandra Milena Carmona Barrera" userId="S::smcarmona@udemedellin.edu.co::f25cae6f-5c87-46ee-b059-fcc75afba932" providerId="AD" clId="Web-{5D5090A0-3F0E-BE67-93B5-288286829F93}" dt="2024-05-02T22:18:21.276" v="822"/>
        <pc:sldMkLst>
          <pc:docMk/>
          <pc:sldMk cId="113919473" sldId="381"/>
        </pc:sldMkLst>
      </pc:sldChg>
      <pc:sldChg chg="add replId">
        <pc:chgData name="Sandra Milena Carmona Barrera" userId="S::smcarmona@udemedellin.edu.co::f25cae6f-5c87-46ee-b059-fcc75afba932" providerId="AD" clId="Web-{5D5090A0-3F0E-BE67-93B5-288286829F93}" dt="2024-05-02T22:18:21.323" v="823"/>
        <pc:sldMkLst>
          <pc:docMk/>
          <pc:sldMk cId="3428325505" sldId="382"/>
        </pc:sldMkLst>
      </pc:sldChg>
      <pc:sldChg chg="add replId">
        <pc:chgData name="Sandra Milena Carmona Barrera" userId="S::smcarmona@udemedellin.edu.co::f25cae6f-5c87-46ee-b059-fcc75afba932" providerId="AD" clId="Web-{5D5090A0-3F0E-BE67-93B5-288286829F93}" dt="2024-05-02T22:18:21.386" v="824"/>
        <pc:sldMkLst>
          <pc:docMk/>
          <pc:sldMk cId="2581042961" sldId="383"/>
        </pc:sldMkLst>
      </pc:sldChg>
      <pc:sldChg chg="addSp modSp add replId">
        <pc:chgData name="Sandra Milena Carmona Barrera" userId="S::smcarmona@udemedellin.edu.co::f25cae6f-5c87-46ee-b059-fcc75afba932" providerId="AD" clId="Web-{5D5090A0-3F0E-BE67-93B5-288286829F93}" dt="2024-05-02T22:33:52.513" v="1023" actId="1076"/>
        <pc:sldMkLst>
          <pc:docMk/>
          <pc:sldMk cId="987024695" sldId="384"/>
        </pc:sldMkLst>
        <pc:spChg chg="add mod">
          <ac:chgData name="Sandra Milena Carmona Barrera" userId="S::smcarmona@udemedellin.edu.co::f25cae6f-5c87-46ee-b059-fcc75afba932" providerId="AD" clId="Web-{5D5090A0-3F0E-BE67-93B5-288286829F93}" dt="2024-05-02T22:33:47.012" v="1019" actId="1076"/>
          <ac:spMkLst>
            <pc:docMk/>
            <pc:sldMk cId="987024695" sldId="384"/>
            <ac:spMk id="3" creationId="{8546BAE4-89B4-9890-F3A5-E5128F933648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50.153" v="1022" actId="1076"/>
          <ac:spMkLst>
            <pc:docMk/>
            <pc:sldMk cId="987024695" sldId="384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840" v="1005" actId="1076"/>
          <ac:spMkLst>
            <pc:docMk/>
            <pc:sldMk cId="987024695" sldId="384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856" v="1006" actId="1076"/>
          <ac:spMkLst>
            <pc:docMk/>
            <pc:sldMk cId="987024695" sldId="384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872" v="1007" actId="1076"/>
          <ac:spMkLst>
            <pc:docMk/>
            <pc:sldMk cId="987024695" sldId="384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872" v="1008" actId="1076"/>
          <ac:spMkLst>
            <pc:docMk/>
            <pc:sldMk cId="987024695" sldId="384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887" v="1009" actId="1076"/>
          <ac:spMkLst>
            <pc:docMk/>
            <pc:sldMk cId="987024695" sldId="384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903" v="1010" actId="1076"/>
          <ac:spMkLst>
            <pc:docMk/>
            <pc:sldMk cId="987024695" sldId="384"/>
            <ac:spMk id="20" creationId="{88B64451-1F8D-9C47-17D1-9D3AEEFEFFCC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6.919" v="1011" actId="1076"/>
          <ac:spMkLst>
            <pc:docMk/>
            <pc:sldMk cId="987024695" sldId="384"/>
            <ac:spMk id="22" creationId="{F80C33FA-0A07-BA83-C068-F878BAA05EE3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7.028" v="1020" actId="1076"/>
          <ac:spMkLst>
            <pc:docMk/>
            <pc:sldMk cId="987024695" sldId="384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47.044" v="1021" actId="1076"/>
          <ac:spMkLst>
            <pc:docMk/>
            <pc:sldMk cId="987024695" sldId="384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3:52.513" v="1023" actId="1076"/>
          <ac:spMkLst>
            <pc:docMk/>
            <pc:sldMk cId="987024695" sldId="384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33:46.997" v="1018" actId="1076"/>
          <ac:cxnSpMkLst>
            <pc:docMk/>
            <pc:sldMk cId="987024695" sldId="384"/>
            <ac:cxnSpMk id="6" creationId="{6C13CECC-5A32-5A6A-373E-80391D5434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825" v="1004" actId="1076"/>
          <ac:cxnSpMkLst>
            <pc:docMk/>
            <pc:sldMk cId="987024695" sldId="384"/>
            <ac:cxnSpMk id="8" creationId="{F207B55C-F61F-C9A6-791A-DEF6ECE266CC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19" v="1012" actId="1076"/>
          <ac:cxnSpMkLst>
            <pc:docMk/>
            <pc:sldMk cId="987024695" sldId="384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34" v="1013" actId="1076"/>
          <ac:cxnSpMkLst>
            <pc:docMk/>
            <pc:sldMk cId="987024695" sldId="384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50" v="1014" actId="1076"/>
          <ac:cxnSpMkLst>
            <pc:docMk/>
            <pc:sldMk cId="987024695" sldId="384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65" v="1015" actId="1076"/>
          <ac:cxnSpMkLst>
            <pc:docMk/>
            <pc:sldMk cId="987024695" sldId="384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81" v="1016" actId="1076"/>
          <ac:cxnSpMkLst>
            <pc:docMk/>
            <pc:sldMk cId="987024695" sldId="384"/>
            <ac:cxnSpMk id="52" creationId="{290D1C4A-09C5-27F1-6D48-D689A3FF374B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33:46.981" v="1017" actId="1076"/>
          <ac:cxnSpMkLst>
            <pc:docMk/>
            <pc:sldMk cId="987024695" sldId="384"/>
            <ac:cxnSpMk id="54" creationId="{03D132FD-C781-8120-AC5E-D185D97A674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30:16.583" v="972" actId="20577"/>
        <pc:sldMkLst>
          <pc:docMk/>
          <pc:sldMk cId="2889883369" sldId="385"/>
        </pc:sldMkLst>
        <pc:spChg chg="del">
          <ac:chgData name="Sandra Milena Carmona Barrera" userId="S::smcarmona@udemedellin.edu.co::f25cae6f-5c87-46ee-b059-fcc75afba932" providerId="AD" clId="Web-{5D5090A0-3F0E-BE67-93B5-288286829F93}" dt="2024-05-02T22:26:46.716" v="920"/>
          <ac:spMkLst>
            <pc:docMk/>
            <pc:sldMk cId="2889883369" sldId="385"/>
            <ac:spMk id="2" creationId="{CB9FFE9F-9329-3D00-B831-8672B776FA27}"/>
          </ac:spMkLst>
        </pc:spChg>
        <pc:spChg chg="add del">
          <ac:chgData name="Sandra Milena Carmona Barrera" userId="S::smcarmona@udemedellin.edu.co::f25cae6f-5c87-46ee-b059-fcc75afba932" providerId="AD" clId="Web-{5D5090A0-3F0E-BE67-93B5-288286829F93}" dt="2024-05-02T22:25:35.354" v="914"/>
          <ac:spMkLst>
            <pc:docMk/>
            <pc:sldMk cId="2889883369" sldId="385"/>
            <ac:spMk id="3" creationId="{130A20F7-AA1B-D548-3349-63FB63FB3019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4:00.335" v="905" actId="20577"/>
          <ac:spMkLst>
            <pc:docMk/>
            <pc:sldMk cId="2889883369" sldId="385"/>
            <ac:spMk id="4" creationId="{8037C8AC-9D9F-44B4-07EA-6D790DAD16C4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26:40.763" v="919"/>
          <ac:spMkLst>
            <pc:docMk/>
            <pc:sldMk cId="2889883369" sldId="385"/>
            <ac:spMk id="5" creationId="{13BDFB60-553A-C209-9965-1A7D4FC5276D}"/>
          </ac:spMkLst>
        </pc:spChg>
        <pc:spChg chg="add del">
          <ac:chgData name="Sandra Milena Carmona Barrera" userId="S::smcarmona@udemedellin.edu.co::f25cae6f-5c87-46ee-b059-fcc75afba932" providerId="AD" clId="Web-{5D5090A0-3F0E-BE67-93B5-288286829F93}" dt="2024-05-02T22:26:11.434" v="916"/>
          <ac:spMkLst>
            <pc:docMk/>
            <pc:sldMk cId="2889883369" sldId="385"/>
            <ac:spMk id="7" creationId="{C0D62AB2-E4AE-BDB4-DB23-C1C4C2246F7C}"/>
          </ac:spMkLst>
        </pc:spChg>
        <pc:spChg chg="add del mod">
          <ac:chgData name="Sandra Milena Carmona Barrera" userId="S::smcarmona@udemedellin.edu.co::f25cae6f-5c87-46ee-b059-fcc75afba932" providerId="AD" clId="Web-{5D5090A0-3F0E-BE67-93B5-288286829F93}" dt="2024-05-02T22:29:38.035" v="947" actId="1076"/>
          <ac:spMkLst>
            <pc:docMk/>
            <pc:sldMk cId="2889883369" sldId="385"/>
            <ac:spMk id="9" creationId="{27F091E5-22D2-B17D-E29F-964B5226E7EE}"/>
          </ac:spMkLst>
        </pc:spChg>
        <pc:spChg chg="add del mod">
          <ac:chgData name="Sandra Milena Carmona Barrera" userId="S::smcarmona@udemedellin.edu.co::f25cae6f-5c87-46ee-b059-fcc75afba932" providerId="AD" clId="Web-{5D5090A0-3F0E-BE67-93B5-288286829F93}" dt="2024-05-02T22:29:34.597" v="945"/>
          <ac:spMkLst>
            <pc:docMk/>
            <pc:sldMk cId="2889883369" sldId="385"/>
            <ac:spMk id="13" creationId="{E86EA569-DCCE-5E6E-62BA-4276DCCAEFEF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30:16.583" v="972" actId="20577"/>
          <ac:spMkLst>
            <pc:docMk/>
            <pc:sldMk cId="2889883369" sldId="385"/>
            <ac:spMk id="15" creationId="{01BD09E9-F9F3-D86B-EB31-17DC580D20F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9:22.675" v="942" actId="1076"/>
          <ac:spMkLst>
            <pc:docMk/>
            <pc:sldMk cId="2889883369" sldId="385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9:30.769" v="944" actId="1076"/>
          <ac:spMkLst>
            <pc:docMk/>
            <pc:sldMk cId="2889883369" sldId="385"/>
            <ac:spMk id="28" creationId="{A9FE2246-8148-E8B3-722E-4F5C9036D412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29:25.441" v="943" actId="1076"/>
          <ac:cxnSpMkLst>
            <pc:docMk/>
            <pc:sldMk cId="2889883369" sldId="385"/>
            <ac:cxnSpMk id="6" creationId="{6C13CECC-5A32-5A6A-373E-80391D543473}"/>
          </ac:cxnSpMkLst>
        </pc:cxnChg>
        <pc:cxnChg chg="mod">
          <ac:chgData name="Sandra Milena Carmona Barrera" userId="S::smcarmona@udemedellin.edu.co::f25cae6f-5c87-46ee-b059-fcc75afba932" providerId="AD" clId="Web-{5D5090A0-3F0E-BE67-93B5-288286829F93}" dt="2024-05-02T22:29:13.143" v="938" actId="14100"/>
          <ac:cxnSpMkLst>
            <pc:docMk/>
            <pc:sldMk cId="2889883369" sldId="385"/>
            <ac:cxnSpMk id="8" creationId="{F207B55C-F61F-C9A6-791A-DEF6ECE266CC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22:41.332" v="868" actId="20577"/>
        <pc:sldMkLst>
          <pc:docMk/>
          <pc:sldMk cId="2436414853" sldId="386"/>
        </pc:sldMkLst>
        <pc:spChg chg="add mod">
          <ac:chgData name="Sandra Milena Carmona Barrera" userId="S::smcarmona@udemedellin.edu.co::f25cae6f-5c87-46ee-b059-fcc75afba932" providerId="AD" clId="Web-{5D5090A0-3F0E-BE67-93B5-288286829F93}" dt="2024-05-02T22:22:10.753" v="864"/>
          <ac:spMkLst>
            <pc:docMk/>
            <pc:sldMk cId="2436414853" sldId="386"/>
            <ac:spMk id="2" creationId="{1728D31D-9EC2-EFEC-7BAE-637B22CF10AA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2:41.332" v="868" actId="20577"/>
          <ac:spMkLst>
            <pc:docMk/>
            <pc:sldMk cId="2436414853" sldId="386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0:56.063" v="849" actId="20577"/>
          <ac:spMkLst>
            <pc:docMk/>
            <pc:sldMk cId="2436414853" sldId="386"/>
            <ac:spMk id="23" creationId="{B228126F-82BA-6A5A-89D2-AEDEF3976922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22:07.597" v="863"/>
          <ac:spMkLst>
            <pc:docMk/>
            <pc:sldMk cId="2436414853" sldId="386"/>
            <ac:spMk id="25" creationId="{C6DF4FCA-D5D6-A58C-BE99-91C14D6DFBF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1:58.831" v="862" actId="20577"/>
          <ac:spMkLst>
            <pc:docMk/>
            <pc:sldMk cId="2436414853" sldId="386"/>
            <ac:spMk id="29" creationId="{4BD80F19-D21A-F331-8544-030891B1CAF9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21:14.611" v="851" actId="14100"/>
          <ac:cxnSpMkLst>
            <pc:docMk/>
            <pc:sldMk cId="2436414853" sldId="386"/>
            <ac:cxnSpMk id="6" creationId="{6C13CECC-5A32-5A6A-373E-80391D543473}"/>
          </ac:cxnSpMkLst>
        </pc:cxnChg>
      </pc:sldChg>
      <pc:sldChg chg="modSp add replId">
        <pc:chgData name="Sandra Milena Carmona Barrera" userId="S::smcarmona@udemedellin.edu.co::f25cae6f-5c87-46ee-b059-fcc75afba932" providerId="AD" clId="Web-{5D5090A0-3F0E-BE67-93B5-288286829F93}" dt="2024-05-02T22:22:32.598" v="866" actId="20577"/>
        <pc:sldMkLst>
          <pc:docMk/>
          <pc:sldMk cId="2840267773" sldId="387"/>
        </pc:sldMkLst>
        <pc:spChg chg="mod">
          <ac:chgData name="Sandra Milena Carmona Barrera" userId="S::smcarmona@udemedellin.edu.co::f25cae6f-5c87-46ee-b059-fcc75afba932" providerId="AD" clId="Web-{5D5090A0-3F0E-BE67-93B5-288286829F93}" dt="2024-05-02T22:19:15.419" v="835" actId="20577"/>
          <ac:spMkLst>
            <pc:docMk/>
            <pc:sldMk cId="2840267773" sldId="387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2:32.598" v="866" actId="20577"/>
          <ac:spMkLst>
            <pc:docMk/>
            <pc:sldMk cId="2840267773" sldId="387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0:00.123" v="844" actId="1076"/>
          <ac:spMkLst>
            <pc:docMk/>
            <pc:sldMk cId="2840267773" sldId="387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20:45.891" v="847" actId="20577"/>
          <ac:spMkLst>
            <pc:docMk/>
            <pc:sldMk cId="2840267773" sldId="387"/>
            <ac:spMk id="23" creationId="{B228126F-82BA-6A5A-89D2-AEDEF3976922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19:44.217" v="843" actId="14100"/>
          <ac:cxnSpMkLst>
            <pc:docMk/>
            <pc:sldMk cId="2840267773" sldId="387"/>
            <ac:cxnSpMk id="9" creationId="{F6211C21-B28C-AFF8-C749-15FC52F57D70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5D5090A0-3F0E-BE67-93B5-288286829F93}" dt="2024-05-02T22:32:13.306" v="985"/>
        <pc:sldMkLst>
          <pc:docMk/>
          <pc:sldMk cId="279323319" sldId="388"/>
        </pc:sldMkLst>
        <pc:spChg chg="add">
          <ac:chgData name="Sandra Milena Carmona Barrera" userId="S::smcarmona@udemedellin.edu.co::f25cae6f-5c87-46ee-b059-fcc75afba932" providerId="AD" clId="Web-{5D5090A0-3F0E-BE67-93B5-288286829F93}" dt="2024-05-02T22:32:13.306" v="985"/>
          <ac:spMkLst>
            <pc:docMk/>
            <pc:sldMk cId="279323319" sldId="388"/>
            <ac:spMk id="3" creationId="{7F9A0B35-86F0-A511-F573-621A6DEA27F5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0:22.224" v="973"/>
          <ac:spMkLst>
            <pc:docMk/>
            <pc:sldMk cId="279323319" sldId="388"/>
            <ac:spMk id="9" creationId="{27F091E5-22D2-B17D-E29F-964B5226E7EE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0:52.928" v="974"/>
          <ac:spMkLst>
            <pc:docMk/>
            <pc:sldMk cId="279323319" sldId="388"/>
            <ac:spMk id="13" creationId="{E86EA569-DCCE-5E6E-62BA-4276DCCAEFEF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1:06.257" v="977" actId="1076"/>
          <ac:spMkLst>
            <pc:docMk/>
            <pc:sldMk cId="279323319" sldId="388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30:58.709" v="975" actId="1076"/>
          <ac:spMkLst>
            <pc:docMk/>
            <pc:sldMk cId="279323319" sldId="388"/>
            <ac:spMk id="28" creationId="{A9FE2246-8148-E8B3-722E-4F5C9036D412}"/>
          </ac:spMkLst>
        </pc:spChg>
        <pc:cxnChg chg="mod">
          <ac:chgData name="Sandra Milena Carmona Barrera" userId="S::smcarmona@udemedellin.edu.co::f25cae6f-5c87-46ee-b059-fcc75afba932" providerId="AD" clId="Web-{5D5090A0-3F0E-BE67-93B5-288286829F93}" dt="2024-05-02T22:31:20.913" v="982" actId="14100"/>
          <ac:cxnSpMkLst>
            <pc:docMk/>
            <pc:sldMk cId="279323319" sldId="388"/>
            <ac:cxnSpMk id="6" creationId="{6C13CECC-5A32-5A6A-373E-80391D543473}"/>
          </ac:cxnSpMkLst>
        </pc:cxnChg>
      </pc:sldChg>
      <pc:sldChg chg="addSp delSp modSp add ord replId">
        <pc:chgData name="Sandra Milena Carmona Barrera" userId="S::smcarmona@udemedellin.edu.co::f25cae6f-5c87-46ee-b059-fcc75afba932" providerId="AD" clId="Web-{5D5090A0-3F0E-BE67-93B5-288286829F93}" dt="2024-05-02T22:54:57.604" v="1221"/>
        <pc:sldMkLst>
          <pc:docMk/>
          <pc:sldMk cId="2761480112" sldId="389"/>
        </pc:sldMkLst>
        <pc:spChg chg="mod">
          <ac:chgData name="Sandra Milena Carmona Barrera" userId="S::smcarmona@udemedellin.edu.co::f25cae6f-5c87-46ee-b059-fcc75afba932" providerId="AD" clId="Web-{5D5090A0-3F0E-BE67-93B5-288286829F93}" dt="2024-05-02T22:38:49.023" v="1085" actId="14100"/>
          <ac:spMkLst>
            <pc:docMk/>
            <pc:sldMk cId="2761480112" sldId="389"/>
            <ac:spMk id="2" creationId="{BE39768F-CB2E-83FA-0B48-B5CEDB268F05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1:37.951" v="1117" actId="20577"/>
          <ac:spMkLst>
            <pc:docMk/>
            <pc:sldMk cId="2761480112" sldId="389"/>
            <ac:spMk id="3" creationId="{F34DD6AF-E288-9B5F-876D-F260CBC47138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41:18.716" v="1111" actId="20577"/>
          <ac:spMkLst>
            <pc:docMk/>
            <pc:sldMk cId="2761480112" sldId="389"/>
            <ac:spMk id="4" creationId="{D7E849BF-C44A-7A5C-909C-6574ED5ACD10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2"/>
          <ac:spMkLst>
            <pc:docMk/>
            <pc:sldMk cId="2761480112" sldId="389"/>
            <ac:spMk id="6" creationId="{BFB2E1E0-C059-2966-3A74-AA76CFBCE63F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1"/>
          <ac:spMkLst>
            <pc:docMk/>
            <pc:sldMk cId="2761480112" sldId="389"/>
            <ac:spMk id="7" creationId="{05E7307E-DB80-F89A-719D-842824DBD8AB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0"/>
          <ac:spMkLst>
            <pc:docMk/>
            <pc:sldMk cId="2761480112" sldId="389"/>
            <ac:spMk id="8" creationId="{017381CD-9F9A-B00D-62CF-82092798D183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28"/>
          <ac:spMkLst>
            <pc:docMk/>
            <pc:sldMk cId="2761480112" sldId="389"/>
            <ac:spMk id="10" creationId="{6FB7B464-D93A-57E3-9854-C15A710C215B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27"/>
          <ac:spMkLst>
            <pc:docMk/>
            <pc:sldMk cId="2761480112" sldId="389"/>
            <ac:spMk id="11" creationId="{1FBCEA2E-B3E4-DD04-28FE-962290007B0C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26"/>
          <ac:spMkLst>
            <pc:docMk/>
            <pc:sldMk cId="2761480112" sldId="389"/>
            <ac:spMk id="13" creationId="{BE6521A6-658F-67F1-9758-3652D5B79186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7.814" v="1041"/>
          <ac:spMkLst>
            <pc:docMk/>
            <pc:sldMk cId="2761480112" sldId="389"/>
            <ac:spMk id="14" creationId="{62ADACF7-83F4-DF8D-818A-C6B40CC185F9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25"/>
          <ac:spMkLst>
            <pc:docMk/>
            <pc:sldMk cId="2761480112" sldId="389"/>
            <ac:spMk id="16" creationId="{7AD4F949-DEEC-35AF-5258-EF5D231A0BEE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7.814" v="1038"/>
          <ac:spMkLst>
            <pc:docMk/>
            <pc:sldMk cId="2761480112" sldId="389"/>
            <ac:spMk id="22" creationId="{16AAC16A-115C-3571-F4DC-938ADCDCF647}"/>
          </ac:spMkLst>
        </pc:spChg>
        <pc:spChg chg="del mod">
          <ac:chgData name="Sandra Milena Carmona Barrera" userId="S::smcarmona@udemedellin.edu.co::f25cae6f-5c87-46ee-b059-fcc75afba932" providerId="AD" clId="Web-{5D5090A0-3F0E-BE67-93B5-288286829F93}" dt="2024-05-02T22:54:57.604" v="1221"/>
          <ac:spMkLst>
            <pc:docMk/>
            <pc:sldMk cId="2761480112" sldId="389"/>
            <ac:spMk id="23" creationId="{466C7519-10BF-F1CD-8BEB-203BBC9A110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0:04.213" v="1095" actId="20577"/>
          <ac:spMkLst>
            <pc:docMk/>
            <pc:sldMk cId="2761480112" sldId="389"/>
            <ac:spMk id="451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7"/>
          <ac:spMkLst>
            <pc:docMk/>
            <pc:sldMk cId="2761480112" sldId="389"/>
            <ac:spMk id="452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6"/>
          <ac:spMkLst>
            <pc:docMk/>
            <pc:sldMk cId="2761480112" sldId="389"/>
            <ac:spMk id="453" creationId="{00000000-0000-0000-0000-000000000000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36:00.361" v="1034"/>
          <ac:spMkLst>
            <pc:docMk/>
            <pc:sldMk cId="2761480112" sldId="389"/>
            <ac:spMk id="455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5D5090A0-3F0E-BE67-93B5-288286829F93}" dt="2024-05-02T22:36:00.361" v="1029"/>
          <ac:cxnSpMkLst>
            <pc:docMk/>
            <pc:sldMk cId="2761480112" sldId="389"/>
            <ac:cxnSpMk id="9" creationId="{D20C450B-42CE-56B1-FB1A-85582AF8946E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2:36:07.814" v="1040"/>
          <ac:cxnSpMkLst>
            <pc:docMk/>
            <pc:sldMk cId="2761480112" sldId="389"/>
            <ac:cxnSpMk id="15" creationId="{8FC57241-B066-A81A-5BC6-8A070E1DEB18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2:36:07.814" v="1039"/>
          <ac:cxnSpMkLst>
            <pc:docMk/>
            <pc:sldMk cId="2761480112" sldId="389"/>
            <ac:cxnSpMk id="17" creationId="{EF99AC9D-8CD3-B32E-B676-DFFD7F0BE658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2:36:00.361" v="1035"/>
          <ac:cxnSpMkLst>
            <pc:docMk/>
            <pc:sldMk cId="2761480112" sldId="389"/>
            <ac:cxnSpMk id="454" creationId="{00000000-0000-0000-0000-000000000000}"/>
          </ac:cxnSpMkLst>
        </pc:cxnChg>
        <pc:cxnChg chg="del">
          <ac:chgData name="Sandra Milena Carmona Barrera" userId="S::smcarmona@udemedellin.edu.co::f25cae6f-5c87-46ee-b059-fcc75afba932" providerId="AD" clId="Web-{5D5090A0-3F0E-BE67-93B5-288286829F93}" dt="2024-05-02T22:36:00.361" v="1033"/>
          <ac:cxnSpMkLst>
            <pc:docMk/>
            <pc:sldMk cId="2761480112" sldId="389"/>
            <ac:cxnSpMk id="457" creationId="{00000000-0000-0000-0000-000000000000}"/>
          </ac:cxnSpMkLst>
        </pc:cxnChg>
      </pc:sldChg>
      <pc:sldChg chg="add del replId">
        <pc:chgData name="Sandra Milena Carmona Barrera" userId="S::smcarmona@udemedellin.edu.co::f25cae6f-5c87-46ee-b059-fcc75afba932" providerId="AD" clId="Web-{5D5090A0-3F0E-BE67-93B5-288286829F93}" dt="2024-05-02T22:31:56.258" v="984"/>
        <pc:sldMkLst>
          <pc:docMk/>
          <pc:sldMk cId="3872860819" sldId="389"/>
        </pc:sldMkLst>
      </pc:sldChg>
      <pc:sldChg chg="addSp delSp modSp add ord replId">
        <pc:chgData name="Sandra Milena Carmona Barrera" userId="S::smcarmona@udemedellin.edu.co::f25cae6f-5c87-46ee-b059-fcc75afba932" providerId="AD" clId="Web-{5D5090A0-3F0E-BE67-93B5-288286829F93}" dt="2024-05-02T22:50:54.877" v="1201"/>
        <pc:sldMkLst>
          <pc:docMk/>
          <pc:sldMk cId="440933597" sldId="390"/>
        </pc:sldMkLst>
        <pc:spChg chg="mod">
          <ac:chgData name="Sandra Milena Carmona Barrera" userId="S::smcarmona@udemedellin.edu.co::f25cae6f-5c87-46ee-b059-fcc75afba932" providerId="AD" clId="Web-{5D5090A0-3F0E-BE67-93B5-288286829F93}" dt="2024-05-02T22:50:12.438" v="1196" actId="1076"/>
          <ac:spMkLst>
            <pc:docMk/>
            <pc:sldMk cId="440933597" sldId="390"/>
            <ac:spMk id="2" creationId="{BE39768F-CB2E-83FA-0B48-B5CEDB268F05}"/>
          </ac:spMkLst>
        </pc:spChg>
        <pc:spChg chg="add">
          <ac:chgData name="Sandra Milena Carmona Barrera" userId="S::smcarmona@udemedellin.edu.co::f25cae6f-5c87-46ee-b059-fcc75afba932" providerId="AD" clId="Web-{5D5090A0-3F0E-BE67-93B5-288286829F93}" dt="2024-05-02T22:50:38.783" v="1198"/>
          <ac:spMkLst>
            <pc:docMk/>
            <pc:sldMk cId="440933597" sldId="390"/>
            <ac:spMk id="4" creationId="{8EBA4C91-EBDC-0992-5FE4-98FA52768629}"/>
          </ac:spMkLst>
        </pc:spChg>
        <pc:spChg chg="add mod">
          <ac:chgData name="Sandra Milena Carmona Barrera" userId="S::smcarmona@udemedellin.edu.co::f25cae6f-5c87-46ee-b059-fcc75afba932" providerId="AD" clId="Web-{5D5090A0-3F0E-BE67-93B5-288286829F93}" dt="2024-05-02T22:50:54.877" v="1201"/>
          <ac:spMkLst>
            <pc:docMk/>
            <pc:sldMk cId="440933597" sldId="390"/>
            <ac:spMk id="5" creationId="{205D09FB-3AE0-9EE5-232E-4B8DAE32D68A}"/>
          </ac:spMkLst>
        </pc:spChg>
        <pc:spChg chg="del">
          <ac:chgData name="Sandra Milena Carmona Barrera" userId="S::smcarmona@udemedellin.edu.co::f25cae6f-5c87-46ee-b059-fcc75afba932" providerId="AD" clId="Web-{5D5090A0-3F0E-BE67-93B5-288286829F93}" dt="2024-05-02T22:50:38.720" v="1197"/>
          <ac:spMkLst>
            <pc:docMk/>
            <pc:sldMk cId="440933597" sldId="390"/>
            <ac:spMk id="23" creationId="{466C7519-10BF-F1CD-8BEB-203BBC9A1105}"/>
          </ac:spMkLst>
        </pc:spChg>
        <pc:spChg chg="mod">
          <ac:chgData name="Sandra Milena Carmona Barrera" userId="S::smcarmona@udemedellin.edu.co::f25cae6f-5c87-46ee-b059-fcc75afba932" providerId="AD" clId="Web-{5D5090A0-3F0E-BE67-93B5-288286829F93}" dt="2024-05-02T22:49:57.563" v="1195" actId="20577"/>
          <ac:spMkLst>
            <pc:docMk/>
            <pc:sldMk cId="440933597" sldId="390"/>
            <ac:spMk id="451" creationId="{00000000-0000-0000-0000-000000000000}"/>
          </ac:spMkLst>
        </pc:spChg>
      </pc:sldChg>
    </pc:docChg>
  </pc:docChgLst>
  <pc:docChgLst>
    <pc:chgData name="Sandra Milena Carmona Barrera" userId="S::smcarmona@udemedellin.edu.co::f25cae6f-5c87-46ee-b059-fcc75afba932" providerId="AD" clId="Web-{354C1990-8112-0E8C-DFAF-EBFB4AE68AB3}"/>
    <pc:docChg chg="addSld modSld sldOrd">
      <pc:chgData name="Sandra Milena Carmona Barrera" userId="S::smcarmona@udemedellin.edu.co::f25cae6f-5c87-46ee-b059-fcc75afba932" providerId="AD" clId="Web-{354C1990-8112-0E8C-DFAF-EBFB4AE68AB3}" dt="2024-04-24T21:32:31.425" v="706" actId="14100"/>
      <pc:docMkLst>
        <pc:docMk/>
      </pc:docMkLst>
      <pc:sldChg chg="modSp">
        <pc:chgData name="Sandra Milena Carmona Barrera" userId="S::smcarmona@udemedellin.edu.co::f25cae6f-5c87-46ee-b059-fcc75afba932" providerId="AD" clId="Web-{354C1990-8112-0E8C-DFAF-EBFB4AE68AB3}" dt="2024-04-24T21:32:31.425" v="706" actId="14100"/>
        <pc:sldMkLst>
          <pc:docMk/>
          <pc:sldMk cId="0" sldId="278"/>
        </pc:sldMkLst>
        <pc:spChg chg="mod">
          <ac:chgData name="Sandra Milena Carmona Barrera" userId="S::smcarmona@udemedellin.edu.co::f25cae6f-5c87-46ee-b059-fcc75afba932" providerId="AD" clId="Web-{354C1990-8112-0E8C-DFAF-EBFB4AE68AB3}" dt="2024-04-24T21:32:31.425" v="706" actId="14100"/>
          <ac:spMkLst>
            <pc:docMk/>
            <pc:sldMk cId="0" sldId="278"/>
            <ac:spMk id="252" creationId="{00000000-0000-0000-0000-000000000000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14:40:31.624" v="155" actId="20577"/>
        <pc:sldMkLst>
          <pc:docMk/>
          <pc:sldMk cId="2314359814" sldId="335"/>
        </pc:sldMkLst>
        <pc:spChg chg="add mod">
          <ac:chgData name="Sandra Milena Carmona Barrera" userId="S::smcarmona@udemedellin.edu.co::f25cae6f-5c87-46ee-b059-fcc75afba932" providerId="AD" clId="Web-{354C1990-8112-0E8C-DFAF-EBFB4AE68AB3}" dt="2024-04-24T14:40:31.624" v="155" actId="20577"/>
          <ac:spMkLst>
            <pc:docMk/>
            <pc:sldMk cId="2314359814" sldId="335"/>
            <ac:spMk id="2" creationId="{9FBD0259-9A04-9ABC-35A0-A90CAA6BCC5B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6:58.962" v="1"/>
          <ac:spMkLst>
            <pc:docMk/>
            <pc:sldMk cId="2314359814" sldId="335"/>
            <ac:spMk id="7" creationId="{57168D17-4D72-CEA6-57E2-C30DF714F42E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7"/>
          <ac:spMkLst>
            <pc:docMk/>
            <pc:sldMk cId="2314359814" sldId="335"/>
            <ac:spMk id="8" creationId="{116CB606-38A3-1020-BFF7-59715E2A7191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6"/>
          <ac:spMkLst>
            <pc:docMk/>
            <pc:sldMk cId="2314359814" sldId="335"/>
            <ac:spMk id="9" creationId="{A1DCA052-C0CA-FCCA-869F-9B9863571FA8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5"/>
          <ac:spMkLst>
            <pc:docMk/>
            <pc:sldMk cId="2314359814" sldId="335"/>
            <ac:spMk id="10" creationId="{1478C0CF-4A19-3701-7181-2396A46B4B0B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4"/>
          <ac:spMkLst>
            <pc:docMk/>
            <pc:sldMk cId="2314359814" sldId="335"/>
            <ac:spMk id="11" creationId="{C56B3680-C521-14F1-36A4-20F7FB95D704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3"/>
          <ac:spMkLst>
            <pc:docMk/>
            <pc:sldMk cId="2314359814" sldId="335"/>
            <ac:spMk id="12" creationId="{51149310-D56A-AD7C-5F80-84C4984AC30D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2"/>
          <ac:spMkLst>
            <pc:docMk/>
            <pc:sldMk cId="2314359814" sldId="335"/>
            <ac:spMk id="13" creationId="{749C960D-CD8E-129E-DDBF-A627A332E3A6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1"/>
          <ac:spMkLst>
            <pc:docMk/>
            <pc:sldMk cId="2314359814" sldId="335"/>
            <ac:spMk id="14" creationId="{7C7BF3E1-5D4D-5A16-D7FF-D5EF9C380577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20"/>
          <ac:spMkLst>
            <pc:docMk/>
            <pc:sldMk cId="2314359814" sldId="335"/>
            <ac:spMk id="15" creationId="{95FFE551-3F26-E82B-ED8D-30AB142B6510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9"/>
          <ac:spMkLst>
            <pc:docMk/>
            <pc:sldMk cId="2314359814" sldId="335"/>
            <ac:spMk id="16" creationId="{07BAF9E8-1B68-49FF-9EC5-DA6A699340F5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8"/>
          <ac:spMkLst>
            <pc:docMk/>
            <pc:sldMk cId="2314359814" sldId="335"/>
            <ac:spMk id="17" creationId="{D948A310-392F-EFFA-C771-C737ACEDD981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7"/>
          <ac:spMkLst>
            <pc:docMk/>
            <pc:sldMk cId="2314359814" sldId="335"/>
            <ac:spMk id="18" creationId="{6F985A1B-9E94-BF80-AA12-5F38C6333C1A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6"/>
          <ac:spMkLst>
            <pc:docMk/>
            <pc:sldMk cId="2314359814" sldId="335"/>
            <ac:spMk id="19" creationId="{577EFEA6-8968-ECFB-09CD-00B80047BBB8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5"/>
          <ac:spMkLst>
            <pc:docMk/>
            <pc:sldMk cId="2314359814" sldId="335"/>
            <ac:spMk id="20" creationId="{809CE791-95C9-1115-06A1-F5BB4CF6FF9E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37:02.727" v="14"/>
          <ac:spMkLst>
            <pc:docMk/>
            <pc:sldMk cId="2314359814" sldId="335"/>
            <ac:spMk id="21" creationId="{4A9974C4-6573-BF99-3F43-5DCB53A8188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37:24.837" v="29" actId="20577"/>
          <ac:spMkLst>
            <pc:docMk/>
            <pc:sldMk cId="2314359814" sldId="335"/>
            <ac:spMk id="268" creationId="{00000000-0000-0000-0000-000000000000}"/>
          </ac:spMkLst>
        </pc:spChg>
        <pc:cxnChg chg="del">
          <ac:chgData name="Sandra Milena Carmona Barrera" userId="S::smcarmona@udemedellin.edu.co::f25cae6f-5c87-46ee-b059-fcc75afba932" providerId="AD" clId="Web-{354C1990-8112-0E8C-DFAF-EBFB4AE68AB3}" dt="2024-04-24T14:37:02.727" v="13"/>
          <ac:cxnSpMkLst>
            <pc:docMk/>
            <pc:sldMk cId="2314359814" sldId="335"/>
            <ac:cxnSpMk id="22" creationId="{F7BBC484-FB2D-A896-4FA6-FBE94DFF95F3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12"/>
          <ac:cxnSpMkLst>
            <pc:docMk/>
            <pc:sldMk cId="2314359814" sldId="335"/>
            <ac:cxnSpMk id="29" creationId="{6DE9BA21-DB9E-8CA1-C6CA-62F4AE8C51D3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28"/>
          <ac:cxnSpMkLst>
            <pc:docMk/>
            <pc:sldMk cId="2314359814" sldId="335"/>
            <ac:cxnSpMk id="30" creationId="{6F53961B-36E5-5AF3-C725-5DAC2BA58AB8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11"/>
          <ac:cxnSpMkLst>
            <pc:docMk/>
            <pc:sldMk cId="2314359814" sldId="335"/>
            <ac:cxnSpMk id="31" creationId="{D74C7911-E577-6153-AF1F-51CF281CAC90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10"/>
          <ac:cxnSpMkLst>
            <pc:docMk/>
            <pc:sldMk cId="2314359814" sldId="335"/>
            <ac:cxnSpMk id="32" creationId="{15614349-4758-1231-B1B7-17D3EF19BE96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9"/>
          <ac:cxnSpMkLst>
            <pc:docMk/>
            <pc:sldMk cId="2314359814" sldId="335"/>
            <ac:cxnSpMk id="33" creationId="{EC9A0B2F-ACBD-B3D9-BA71-1B5B89FDB522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8"/>
          <ac:cxnSpMkLst>
            <pc:docMk/>
            <pc:sldMk cId="2314359814" sldId="335"/>
            <ac:cxnSpMk id="34" creationId="{9127282E-C00D-9C97-8463-2EADB8E78CD4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7"/>
          <ac:cxnSpMkLst>
            <pc:docMk/>
            <pc:sldMk cId="2314359814" sldId="335"/>
            <ac:cxnSpMk id="35" creationId="{3EB7F8B0-7ECE-231D-8C04-A023A540FD44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6"/>
          <ac:cxnSpMkLst>
            <pc:docMk/>
            <pc:sldMk cId="2314359814" sldId="335"/>
            <ac:cxnSpMk id="36" creationId="{89974452-EC49-82E8-22D6-E2E808D4B38C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5"/>
          <ac:cxnSpMkLst>
            <pc:docMk/>
            <pc:sldMk cId="2314359814" sldId="335"/>
            <ac:cxnSpMk id="37" creationId="{C5B206FB-F25D-FDE0-1E5E-0798196F2CF3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4"/>
          <ac:cxnSpMkLst>
            <pc:docMk/>
            <pc:sldMk cId="2314359814" sldId="335"/>
            <ac:cxnSpMk id="38" creationId="{CC3C2784-B137-0F22-3241-37AE716EB2F8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27" v="3"/>
          <ac:cxnSpMkLst>
            <pc:docMk/>
            <pc:sldMk cId="2314359814" sldId="335"/>
            <ac:cxnSpMk id="39" creationId="{FA145C4D-4989-437F-08B7-D370D3745B8D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4:37:02.712" v="2"/>
          <ac:cxnSpMkLst>
            <pc:docMk/>
            <pc:sldMk cId="2314359814" sldId="335"/>
            <ac:cxnSpMk id="40" creationId="{F407DAB7-B91F-AABB-02D9-04745810AAE1}"/>
          </ac:cxnSpMkLst>
        </pc:cxnChg>
      </pc:sldChg>
      <pc:sldChg chg="modSp add replId">
        <pc:chgData name="Sandra Milena Carmona Barrera" userId="S::smcarmona@udemedellin.edu.co::f25cae6f-5c87-46ee-b059-fcc75afba932" providerId="AD" clId="Web-{354C1990-8112-0E8C-DFAF-EBFB4AE68AB3}" dt="2024-04-24T14:41:39.313" v="166" actId="20577"/>
        <pc:sldMkLst>
          <pc:docMk/>
          <pc:sldMk cId="3467380095" sldId="336"/>
        </pc:sldMkLst>
        <pc:spChg chg="mod">
          <ac:chgData name="Sandra Milena Carmona Barrera" userId="S::smcarmona@udemedellin.edu.co::f25cae6f-5c87-46ee-b059-fcc75afba932" providerId="AD" clId="Web-{354C1990-8112-0E8C-DFAF-EBFB4AE68AB3}" dt="2024-04-24T14:41:39.313" v="166" actId="20577"/>
          <ac:spMkLst>
            <pc:docMk/>
            <pc:sldMk cId="3467380095" sldId="336"/>
            <ac:spMk id="2" creationId="{9FBD0259-9A04-9ABC-35A0-A90CAA6BCC5B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14:47:57.918" v="320" actId="20577"/>
        <pc:sldMkLst>
          <pc:docMk/>
          <pc:sldMk cId="3880986772" sldId="337"/>
        </pc:sldMkLst>
        <pc:spChg chg="del mod">
          <ac:chgData name="Sandra Milena Carmona Barrera" userId="S::smcarmona@udemedellin.edu.co::f25cae6f-5c87-46ee-b059-fcc75afba932" providerId="AD" clId="Web-{354C1990-8112-0E8C-DFAF-EBFB4AE68AB3}" dt="2024-04-24T14:43:14.597" v="180"/>
          <ac:spMkLst>
            <pc:docMk/>
            <pc:sldMk cId="3880986772" sldId="337"/>
            <ac:spMk id="2" creationId="{9FBD0259-9A04-9ABC-35A0-A90CAA6BCC5B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7:57.918" v="320" actId="20577"/>
          <ac:spMkLst>
            <pc:docMk/>
            <pc:sldMk cId="3880986772" sldId="337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10.587" v="294" actId="20577"/>
          <ac:spMkLst>
            <pc:docMk/>
            <pc:sldMk cId="3880986772" sldId="337"/>
            <ac:spMk id="10" creationId="{5FA1EF4A-0261-D1D7-46C8-6633FEB249D2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19.118" v="298" actId="20577"/>
          <ac:spMkLst>
            <pc:docMk/>
            <pc:sldMk cId="3880986772" sldId="337"/>
            <ac:spMk id="12" creationId="{8C1BC58C-8E1F-B509-D9B9-FD6BB36909ED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24.275" v="299" actId="20577"/>
          <ac:spMkLst>
            <pc:docMk/>
            <pc:sldMk cId="3880986772" sldId="337"/>
            <ac:spMk id="14" creationId="{47435832-9B05-95EF-3058-0871A1C71DA0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59.713" v="311" actId="20577"/>
          <ac:spMkLst>
            <pc:docMk/>
            <pc:sldMk cId="3880986772" sldId="337"/>
            <ac:spMk id="16" creationId="{53BBF698-1D7D-DADB-7B69-BAB96C9BC05C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49.182" v="309" actId="20577"/>
          <ac:spMkLst>
            <pc:docMk/>
            <pc:sldMk cId="3880986772" sldId="337"/>
            <ac:spMk id="18" creationId="{8E010CCA-9417-CF18-FCD4-39A4B86F53AD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14.275" v="297" actId="20577"/>
          <ac:spMkLst>
            <pc:docMk/>
            <pc:sldMk cId="3880986772" sldId="337"/>
            <ac:spMk id="20" creationId="{88B64451-1F8D-9C47-17D1-9D3AEEFEFFCC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6:28.416" v="302" actId="20577"/>
          <ac:spMkLst>
            <pc:docMk/>
            <pc:sldMk cId="3880986772" sldId="337"/>
            <ac:spMk id="22" creationId="{F80C33FA-0A07-BA83-C068-F878BAA05EE3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4:47:09.807" v="314"/>
          <ac:spMkLst>
            <pc:docMk/>
            <pc:sldMk cId="3880986772" sldId="337"/>
            <ac:spMk id="24" creationId="{71C872E8-6F03-DFC1-C55C-B9266116543B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7:07.682" v="313" actId="20577"/>
          <ac:spMkLst>
            <pc:docMk/>
            <pc:sldMk cId="3880986772" sldId="337"/>
            <ac:spMk id="26" creationId="{CC88D276-5D95-0EE5-C557-1AD669AD82A0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47:02.792" v="312" actId="20577"/>
          <ac:spMkLst>
            <pc:docMk/>
            <pc:sldMk cId="3880986772" sldId="337"/>
            <ac:spMk id="28" creationId="{A9FE2246-8148-E8B3-722E-4F5C9036D412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4:47:21.855" v="316"/>
          <ac:spMkLst>
            <pc:docMk/>
            <pc:sldMk cId="3880986772" sldId="337"/>
            <ac:spMk id="30" creationId="{D35A760A-67E9-F34E-B83F-4809849DCB76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4:46:38.635" v="306"/>
          <ac:spMkLst>
            <pc:docMk/>
            <pc:sldMk cId="3880986772" sldId="337"/>
            <ac:spMk id="32" creationId="{603D63E7-37DA-2458-D9FF-89209AAD7199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4:46:42.041" v="307"/>
          <ac:spMkLst>
            <pc:docMk/>
            <pc:sldMk cId="3880986772" sldId="337"/>
            <ac:spMk id="34" creationId="{9A1B0681-4AAB-9B6D-F5B5-68F04004FAE1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4:46:30.822" v="303"/>
          <ac:spMkLst>
            <pc:docMk/>
            <pc:sldMk cId="3880986772" sldId="337"/>
            <ac:spMk id="36" creationId="{87C8F6EA-AD8E-9716-B359-DFF61F45CE6A}"/>
          </ac:spMkLst>
        </pc:spChg>
        <pc:picChg chg="add del mod">
          <ac:chgData name="Sandra Milena Carmona Barrera" userId="S::smcarmona@udemedellin.edu.co::f25cae6f-5c87-46ee-b059-fcc75afba932" providerId="AD" clId="Web-{354C1990-8112-0E8C-DFAF-EBFB4AE68AB3}" dt="2024-04-24T14:45:37.367" v="239"/>
          <ac:picMkLst>
            <pc:docMk/>
            <pc:sldMk cId="3880986772" sldId="337"/>
            <ac:picMk id="6" creationId="{B6912D4A-C27E-46D5-912F-CDEDCF3130B7}"/>
          </ac:picMkLst>
        </pc:picChg>
        <pc:cxnChg chg="add mod">
          <ac:chgData name="Sandra Milena Carmona Barrera" userId="S::smcarmona@udemedellin.edu.co::f25cae6f-5c87-46ee-b059-fcc75afba932" providerId="AD" clId="Web-{354C1990-8112-0E8C-DFAF-EBFB4AE68AB3}" dt="2024-04-24T14:46:05.774" v="267" actId="1076"/>
          <ac:cxnSpMkLst>
            <pc:docMk/>
            <pc:sldMk cId="3880986772" sldId="337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009" v="282" actId="1076"/>
          <ac:cxnSpMkLst>
            <pc:docMk/>
            <pc:sldMk cId="3880986772" sldId="337"/>
            <ac:cxnSpMk id="38" creationId="{A2938AB5-BC4D-9124-9213-8CF5285FE5C6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024" v="283" actId="1076"/>
          <ac:cxnSpMkLst>
            <pc:docMk/>
            <pc:sldMk cId="3880986772" sldId="337"/>
            <ac:cxnSpMk id="40" creationId="{88F83DD9-08FA-9D21-A772-CF32174F2573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47:11.807" v="315"/>
          <ac:cxnSpMkLst>
            <pc:docMk/>
            <pc:sldMk cId="3880986772" sldId="337"/>
            <ac:cxnSpMk id="42" creationId="{9EEAB059-C2B6-F2ED-BA1B-8104619DE9A6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040" v="285" actId="1076"/>
          <ac:cxnSpMkLst>
            <pc:docMk/>
            <pc:sldMk cId="3880986772" sldId="337"/>
            <ac:cxnSpMk id="44" creationId="{52F31238-D1A1-2F31-4362-89B84AD2884C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47:25.355" v="317"/>
          <ac:cxnSpMkLst>
            <pc:docMk/>
            <pc:sldMk cId="3880986772" sldId="337"/>
            <ac:cxnSpMk id="46" creationId="{C6856E71-4C32-5DEE-B802-4994B88D28E3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087" v="287" actId="1076"/>
          <ac:cxnSpMkLst>
            <pc:docMk/>
            <pc:sldMk cId="3880986772" sldId="337"/>
            <ac:cxnSpMk id="48" creationId="{73A3FD49-43B8-C037-8372-8439E01B114D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087" v="288" actId="1076"/>
          <ac:cxnSpMkLst>
            <pc:docMk/>
            <pc:sldMk cId="3880986772" sldId="337"/>
            <ac:cxnSpMk id="50" creationId="{8A0779AF-F16A-39DD-E870-71123BA23C3A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102" v="289" actId="1076"/>
          <ac:cxnSpMkLst>
            <pc:docMk/>
            <pc:sldMk cId="3880986772" sldId="337"/>
            <ac:cxnSpMk id="52" creationId="{290D1C4A-09C5-27F1-6D48-D689A3FF374B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46:06.118" v="290" actId="1076"/>
          <ac:cxnSpMkLst>
            <pc:docMk/>
            <pc:sldMk cId="3880986772" sldId="337"/>
            <ac:cxnSpMk id="54" creationId="{03D132FD-C781-8120-AC5E-D185D97A6743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46:35.197" v="305"/>
          <ac:cxnSpMkLst>
            <pc:docMk/>
            <pc:sldMk cId="3880986772" sldId="337"/>
            <ac:cxnSpMk id="56" creationId="{5103988A-F5DD-E1AA-2545-529375601072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46:32.775" v="304"/>
          <ac:cxnSpMkLst>
            <pc:docMk/>
            <pc:sldMk cId="3880986772" sldId="337"/>
            <ac:cxnSpMk id="58" creationId="{054C91F6-72C0-A16D-7BCB-3D10FEBAEC95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46:44.479" v="308"/>
          <ac:cxnSpMkLst>
            <pc:docMk/>
            <pc:sldMk cId="3880986772" sldId="337"/>
            <ac:cxnSpMk id="60" creationId="{E8A1C436-EA7D-D97C-668D-353F35F8C265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14:59:21.391" v="454" actId="1076"/>
        <pc:sldMkLst>
          <pc:docMk/>
          <pc:sldMk cId="3149425432" sldId="338"/>
        </pc:sldMkLst>
        <pc:spChg chg="add mod">
          <ac:chgData name="Sandra Milena Carmona Barrera" userId="S::smcarmona@udemedellin.edu.co::f25cae6f-5c87-46ee-b059-fcc75afba932" providerId="AD" clId="Web-{354C1990-8112-0E8C-DFAF-EBFB4AE68AB3}" dt="2024-04-24T14:58:56.531" v="443" actId="1076"/>
          <ac:spMkLst>
            <pc:docMk/>
            <pc:sldMk cId="3149425432" sldId="338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328" v="424" actId="1076"/>
          <ac:spMkLst>
            <pc:docMk/>
            <pc:sldMk cId="3149425432" sldId="338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343" v="426" actId="1076"/>
          <ac:spMkLst>
            <pc:docMk/>
            <pc:sldMk cId="3149425432" sldId="338"/>
            <ac:spMk id="10" creationId="{5FA1EF4A-0261-D1D7-46C8-6633FEB249D2}"/>
          </ac:spMkLst>
        </pc:spChg>
        <pc:spChg chg="add del">
          <ac:chgData name="Sandra Milena Carmona Barrera" userId="S::smcarmona@udemedellin.edu.co::f25cae6f-5c87-46ee-b059-fcc75afba932" providerId="AD" clId="Web-{354C1990-8112-0E8C-DFAF-EBFB4AE68AB3}" dt="2024-04-24T14:54:10.445" v="368"/>
          <ac:spMkLst>
            <pc:docMk/>
            <pc:sldMk cId="3149425432" sldId="338"/>
            <ac:spMk id="11" creationId="{C7037F8D-4CB2-1EB3-D2F4-6B9E9E4CB9E7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359" v="427" actId="1076"/>
          <ac:spMkLst>
            <pc:docMk/>
            <pc:sldMk cId="3149425432" sldId="338"/>
            <ac:spMk id="12" creationId="{8C1BC58C-8E1F-B509-D9B9-FD6BB36909ED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8:56.593" v="448" actId="1076"/>
          <ac:spMkLst>
            <pc:docMk/>
            <pc:sldMk cId="3149425432" sldId="338"/>
            <ac:spMk id="13" creationId="{DB394FDE-D3A7-C78E-D27E-BF1834A49C11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375" v="428" actId="1076"/>
          <ac:spMkLst>
            <pc:docMk/>
            <pc:sldMk cId="3149425432" sldId="338"/>
            <ac:spMk id="14" creationId="{47435832-9B05-95EF-3058-0871A1C71DA0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8:56.609" v="449" actId="1076"/>
          <ac:spMkLst>
            <pc:docMk/>
            <pc:sldMk cId="3149425432" sldId="338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390" v="429" actId="1076"/>
          <ac:spMkLst>
            <pc:docMk/>
            <pc:sldMk cId="3149425432" sldId="338"/>
            <ac:spMk id="16" creationId="{53BBF698-1D7D-DADB-7B69-BAB96C9BC05C}"/>
          </ac:spMkLst>
        </pc:spChg>
        <pc:spChg chg="add mod ord">
          <ac:chgData name="Sandra Milena Carmona Barrera" userId="S::smcarmona@udemedellin.edu.co::f25cae6f-5c87-46ee-b059-fcc75afba932" providerId="AD" clId="Web-{354C1990-8112-0E8C-DFAF-EBFB4AE68AB3}" dt="2024-04-24T14:58:56.500" v="440" actId="1076"/>
          <ac:spMkLst>
            <pc:docMk/>
            <pc:sldMk cId="3149425432" sldId="338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406" v="430" actId="1076"/>
          <ac:spMkLst>
            <pc:docMk/>
            <pc:sldMk cId="3149425432" sldId="338"/>
            <ac:spMk id="18" creationId="{8E010CCA-9417-CF18-FCD4-39A4B86F53AD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8:56.609" v="450" actId="1076"/>
          <ac:spMkLst>
            <pc:docMk/>
            <pc:sldMk cId="3149425432" sldId="338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406" v="431" actId="1076"/>
          <ac:spMkLst>
            <pc:docMk/>
            <pc:sldMk cId="3149425432" sldId="338"/>
            <ac:spMk id="20" creationId="{88B64451-1F8D-9C47-17D1-9D3AEEFEFFCC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422" v="432" actId="1076"/>
          <ac:spMkLst>
            <pc:docMk/>
            <pc:sldMk cId="3149425432" sldId="338"/>
            <ac:spMk id="22" creationId="{F80C33FA-0A07-BA83-C068-F878BAA05EE3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9:21.391" v="454" actId="1076"/>
          <ac:spMkLst>
            <pc:docMk/>
            <pc:sldMk cId="3149425432" sldId="338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437" v="433" actId="1076"/>
          <ac:spMkLst>
            <pc:docMk/>
            <pc:sldMk cId="3149425432" sldId="338"/>
            <ac:spMk id="26" creationId="{CC88D276-5D95-0EE5-C557-1AD669AD82A0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8:56.453" v="434" actId="1076"/>
          <ac:spMkLst>
            <pc:docMk/>
            <pc:sldMk cId="3149425432" sldId="338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3:20.193" v="356" actId="20577"/>
          <ac:spMkLst>
            <pc:docMk/>
            <pc:sldMk cId="3149425432" sldId="338"/>
            <ac:spMk id="268" creationId="{00000000-0000-0000-0000-000000000000}"/>
          </ac:spMkLst>
        </pc:spChg>
        <pc:cxnChg chg="add mod">
          <ac:chgData name="Sandra Milena Carmona Barrera" userId="S::smcarmona@udemedellin.edu.co::f25cae6f-5c87-46ee-b059-fcc75afba932" providerId="AD" clId="Web-{354C1990-8112-0E8C-DFAF-EBFB4AE68AB3}" dt="2024-04-24T14:58:56.547" v="444" actId="1076"/>
          <ac:cxnSpMkLst>
            <pc:docMk/>
            <pc:sldMk cId="3149425432" sldId="338"/>
            <ac:cxnSpMk id="3" creationId="{FAF6EEF5-90BE-43D3-E8D7-3183C936A616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58:56.562" v="445" actId="1076"/>
          <ac:cxnSpMkLst>
            <pc:docMk/>
            <pc:sldMk cId="3149425432" sldId="338"/>
            <ac:cxnSpMk id="5" creationId="{11425402-4655-3C17-CE2C-F6064D841838}"/>
          </ac:cxnSpMkLst>
        </pc:cxnChg>
        <pc:cxnChg chg="add del mod">
          <ac:chgData name="Sandra Milena Carmona Barrera" userId="S::smcarmona@udemedellin.edu.co::f25cae6f-5c87-46ee-b059-fcc75afba932" providerId="AD" clId="Web-{354C1990-8112-0E8C-DFAF-EBFB4AE68AB3}" dt="2024-04-24T14:52:46.614" v="343"/>
          <ac:cxnSpMkLst>
            <pc:docMk/>
            <pc:sldMk cId="3149425432" sldId="338"/>
            <ac:cxnSpMk id="6" creationId="{A57724BE-18D6-E33B-D6E9-E11F5ED3085E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58:56.562" v="446" actId="1076"/>
          <ac:cxnSpMkLst>
            <pc:docMk/>
            <pc:sldMk cId="3149425432" sldId="338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328" v="425" actId="1076"/>
          <ac:cxnSpMkLst>
            <pc:docMk/>
            <pc:sldMk cId="3149425432" sldId="338"/>
            <ac:cxnSpMk id="8" creationId="{F207B55C-F61F-C9A6-791A-DEF6ECE266CC}"/>
          </ac:cxnSpMkLst>
        </pc:cxnChg>
        <pc:cxnChg chg="add mod">
          <ac:chgData name="Sandra Milena Carmona Barrera" userId="S::smcarmona@udemedellin.edu.co::f25cae6f-5c87-46ee-b059-fcc75afba932" providerId="AD" clId="Web-{354C1990-8112-0E8C-DFAF-EBFB4AE68AB3}" dt="2024-04-24T14:59:03.953" v="451" actId="14100"/>
          <ac:cxnSpMkLst>
            <pc:docMk/>
            <pc:sldMk cId="3149425432" sldId="338"/>
            <ac:cxnSpMk id="9" creationId="{F6211C21-B28C-AFF8-C749-15FC52F57D70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453" v="435" actId="1076"/>
          <ac:cxnSpMkLst>
            <pc:docMk/>
            <pc:sldMk cId="3149425432" sldId="338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468" v="436" actId="1076"/>
          <ac:cxnSpMkLst>
            <pc:docMk/>
            <pc:sldMk cId="3149425432" sldId="338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468" v="437" actId="1076"/>
          <ac:cxnSpMkLst>
            <pc:docMk/>
            <pc:sldMk cId="3149425432" sldId="338"/>
            <ac:cxnSpMk id="44" creationId="{52F31238-D1A1-2F31-4362-89B84AD2884C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484" v="438" actId="1076"/>
          <ac:cxnSpMkLst>
            <pc:docMk/>
            <pc:sldMk cId="3149425432" sldId="338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500" v="439" actId="1076"/>
          <ac:cxnSpMkLst>
            <pc:docMk/>
            <pc:sldMk cId="3149425432" sldId="338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515" v="441" actId="1076"/>
          <ac:cxnSpMkLst>
            <pc:docMk/>
            <pc:sldMk cId="3149425432" sldId="338"/>
            <ac:cxnSpMk id="52" creationId="{290D1C4A-09C5-27F1-6D48-D689A3FF374B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8:56.515" v="442" actId="1076"/>
          <ac:cxnSpMkLst>
            <pc:docMk/>
            <pc:sldMk cId="3149425432" sldId="338"/>
            <ac:cxnSpMk id="54" creationId="{03D132FD-C781-8120-AC5E-D185D97A6743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14:58:34.890" v="423"/>
        <pc:sldMkLst>
          <pc:docMk/>
          <pc:sldMk cId="3093035977" sldId="339"/>
        </pc:sldMkLst>
        <pc:spChg chg="mod">
          <ac:chgData name="Sandra Milena Carmona Barrera" userId="S::smcarmona@udemedellin.edu.co::f25cae6f-5c87-46ee-b059-fcc75afba932" providerId="AD" clId="Web-{354C1990-8112-0E8C-DFAF-EBFB4AE68AB3}" dt="2024-04-24T14:55:39.338" v="398" actId="20577"/>
          <ac:spMkLst>
            <pc:docMk/>
            <pc:sldMk cId="3093035977" sldId="339"/>
            <ac:spMk id="2" creationId="{09E42E2A-91B0-11E9-7A9C-472C28E7BA9E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6:36.183" v="409" actId="1076"/>
          <ac:spMkLst>
            <pc:docMk/>
            <pc:sldMk cId="3093035977" sldId="339"/>
            <ac:spMk id="6" creationId="{0D0DE23A-9E22-520D-DB21-8FC4D74C4127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4:58:34.890" v="423"/>
          <ac:spMkLst>
            <pc:docMk/>
            <pc:sldMk cId="3093035977" sldId="339"/>
            <ac:spMk id="11" creationId="{BC42FD49-24CB-43D9-F4CB-2ABBEF536B19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7:01.293" v="415" actId="20577"/>
          <ac:spMkLst>
            <pc:docMk/>
            <pc:sldMk cId="3093035977" sldId="339"/>
            <ac:spMk id="13" creationId="{DB394FDE-D3A7-C78E-D27E-BF1834A49C11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56:39.152" v="410"/>
          <ac:spMkLst>
            <pc:docMk/>
            <pc:sldMk cId="3093035977" sldId="339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4:57:07.309" v="418" actId="20577"/>
          <ac:spMkLst>
            <pc:docMk/>
            <pc:sldMk cId="3093035977" sldId="339"/>
            <ac:spMk id="17" creationId="{33DA331C-7051-A860-F68E-5211600B6B35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4:56:29.339" v="407"/>
          <ac:spMkLst>
            <pc:docMk/>
            <pc:sldMk cId="3093035977" sldId="339"/>
            <ac:spMk id="19" creationId="{0D0DE23A-9E22-520D-DB21-8FC4D74C4127}"/>
          </ac:spMkLst>
        </pc:spChg>
        <pc:cxnChg chg="del">
          <ac:chgData name="Sandra Milena Carmona Barrera" userId="S::smcarmona@udemedellin.edu.co::f25cae6f-5c87-46ee-b059-fcc75afba932" providerId="AD" clId="Web-{354C1990-8112-0E8C-DFAF-EBFB4AE68AB3}" dt="2024-04-24T14:57:14.387" v="419"/>
          <ac:cxnSpMkLst>
            <pc:docMk/>
            <pc:sldMk cId="3093035977" sldId="339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6:16.104" v="405" actId="14100"/>
          <ac:cxnSpMkLst>
            <pc:docMk/>
            <pc:sldMk cId="3093035977" sldId="339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5:53.182" v="401" actId="14100"/>
          <ac:cxnSpMkLst>
            <pc:docMk/>
            <pc:sldMk cId="3093035977" sldId="339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4:56:25.292" v="406" actId="1076"/>
          <ac:cxnSpMkLst>
            <pc:docMk/>
            <pc:sldMk cId="3093035977" sldId="339"/>
            <ac:cxnSpMk id="9" creationId="{F6211C21-B28C-AFF8-C749-15FC52F57D70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15:07:32.827" v="637" actId="20577"/>
        <pc:sldMkLst>
          <pc:docMk/>
          <pc:sldMk cId="2997686841" sldId="340"/>
        </pc:sldMkLst>
        <pc:spChg chg="mod">
          <ac:chgData name="Sandra Milena Carmona Barrera" userId="S::smcarmona@udemedellin.edu.co::f25cae6f-5c87-46ee-b059-fcc75afba932" providerId="AD" clId="Web-{354C1990-8112-0E8C-DFAF-EBFB4AE68AB3}" dt="2024-04-24T15:03:08.226" v="521" actId="20577"/>
          <ac:spMkLst>
            <pc:docMk/>
            <pc:sldMk cId="2997686841" sldId="340"/>
            <ac:spMk id="2" creationId="{09E42E2A-91B0-11E9-7A9C-472C28E7BA9E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5:07:32.827" v="637" actId="20577"/>
          <ac:spMkLst>
            <pc:docMk/>
            <pc:sldMk cId="2997686841" sldId="340"/>
            <ac:spMk id="4" creationId="{8037C8AC-9D9F-44B4-07EA-6D790DAD16C4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5:02:41.084" v="519"/>
          <ac:spMkLst>
            <pc:docMk/>
            <pc:sldMk cId="2997686841" sldId="340"/>
            <ac:spMk id="6" creationId="{0D0DE23A-9E22-520D-DB21-8FC4D74C4127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5:02:36.240" v="518"/>
          <ac:spMkLst>
            <pc:docMk/>
            <pc:sldMk cId="2997686841" sldId="340"/>
            <ac:spMk id="11" creationId="{BC42FD49-24CB-43D9-F4CB-2ABBEF536B19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5:02:27.600" v="516"/>
          <ac:spMkLst>
            <pc:docMk/>
            <pc:sldMk cId="2997686841" sldId="340"/>
            <ac:spMk id="15" creationId="{009583F5-262B-FC59-A6EA-249D98433801}"/>
          </ac:spMkLst>
        </pc:spChg>
        <pc:cxnChg chg="del">
          <ac:chgData name="Sandra Milena Carmona Barrera" userId="S::smcarmona@udemedellin.edu.co::f25cae6f-5c87-46ee-b059-fcc75afba932" providerId="AD" clId="Web-{354C1990-8112-0E8C-DFAF-EBFB4AE68AB3}" dt="2024-04-24T15:02:55.960" v="520"/>
          <ac:cxnSpMkLst>
            <pc:docMk/>
            <pc:sldMk cId="2997686841" sldId="340"/>
            <ac:cxnSpMk id="9" creationId="{F6211C21-B28C-AFF8-C749-15FC52F57D70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354C1990-8112-0E8C-DFAF-EBFB4AE68AB3}" dt="2024-04-24T15:07:26.608" v="635" actId="20577"/>
        <pc:sldMkLst>
          <pc:docMk/>
          <pc:sldMk cId="2309456587" sldId="341"/>
        </pc:sldMkLst>
        <pc:spChg chg="mod">
          <ac:chgData name="Sandra Milena Carmona Barrera" userId="S::smcarmona@udemedellin.edu.co::f25cae6f-5c87-46ee-b059-fcc75afba932" providerId="AD" clId="Web-{354C1990-8112-0E8C-DFAF-EBFB4AE68AB3}" dt="2024-04-24T15:01:11.285" v="496" actId="20577"/>
          <ac:spMkLst>
            <pc:docMk/>
            <pc:sldMk cId="2309456587" sldId="341"/>
            <ac:spMk id="2" creationId="{09E42E2A-91B0-11E9-7A9C-472C28E7BA9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7:26.608" v="635" actId="20577"/>
          <ac:spMkLst>
            <pc:docMk/>
            <pc:sldMk cId="2309456587" sldId="341"/>
            <ac:spMk id="4" creationId="{8037C8AC-9D9F-44B4-07EA-6D790DAD16C4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269" v="472" actId="1076"/>
          <ac:spMkLst>
            <pc:docMk/>
            <pc:sldMk cId="2309456587" sldId="341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269" v="473" actId="1076"/>
          <ac:spMkLst>
            <pc:docMk/>
            <pc:sldMk cId="2309456587" sldId="341"/>
            <ac:spMk id="12" creationId="{8C1BC58C-8E1F-B509-D9B9-FD6BB36909ED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503" v="493" actId="1076"/>
          <ac:spMkLst>
            <pc:docMk/>
            <pc:sldMk cId="2309456587" sldId="341"/>
            <ac:spMk id="13" creationId="{DB394FDE-D3A7-C78E-D27E-BF1834A49C11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285" v="474" actId="1076"/>
          <ac:spMkLst>
            <pc:docMk/>
            <pc:sldMk cId="2309456587" sldId="341"/>
            <ac:spMk id="14" creationId="{47435832-9B05-95EF-3058-0871A1C71DA0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25.582" v="509" actId="20577"/>
          <ac:spMkLst>
            <pc:docMk/>
            <pc:sldMk cId="2309456587" sldId="341"/>
            <ac:spMk id="15" creationId="{8D2CF909-FA41-A11D-7A30-74E4D0E53F3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00" v="475" actId="1076"/>
          <ac:spMkLst>
            <pc:docMk/>
            <pc:sldMk cId="2309456587" sldId="341"/>
            <ac:spMk id="16" creationId="{53BBF698-1D7D-DADB-7B69-BAB96C9BC05C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425" v="486" actId="1076"/>
          <ac:spMkLst>
            <pc:docMk/>
            <pc:sldMk cId="2309456587" sldId="341"/>
            <ac:spMk id="17" creationId="{33DA331C-7051-A860-F68E-5211600B6B35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16" v="476" actId="1076"/>
          <ac:spMkLst>
            <pc:docMk/>
            <pc:sldMk cId="2309456587" sldId="341"/>
            <ac:spMk id="18" creationId="{8E010CCA-9417-CF18-FCD4-39A4B86F53AD}"/>
          </ac:spMkLst>
        </pc:spChg>
        <pc:spChg chg="del mod">
          <ac:chgData name="Sandra Milena Carmona Barrera" userId="S::smcarmona@udemedellin.edu.co::f25cae6f-5c87-46ee-b059-fcc75afba932" providerId="AD" clId="Web-{354C1990-8112-0E8C-DFAF-EBFB4AE68AB3}" dt="2024-04-24T15:00:50.144" v="468"/>
          <ac:spMkLst>
            <pc:docMk/>
            <pc:sldMk cId="2309456587" sldId="341"/>
            <ac:spMk id="19" creationId="{0D0DE23A-9E22-520D-DB21-8FC4D74C4127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31" v="477" actId="1076"/>
          <ac:spMkLst>
            <pc:docMk/>
            <pc:sldMk cId="2309456587" sldId="341"/>
            <ac:spMk id="20" creationId="{88B64451-1F8D-9C47-17D1-9D3AEEFEFFCC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31" v="478" actId="1076"/>
          <ac:spMkLst>
            <pc:docMk/>
            <pc:sldMk cId="2309456587" sldId="341"/>
            <ac:spMk id="22" creationId="{F80C33FA-0A07-BA83-C068-F878BAA05EE3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5:00:42.034" v="466"/>
          <ac:spMkLst>
            <pc:docMk/>
            <pc:sldMk cId="2309456587" sldId="341"/>
            <ac:spMk id="23" creationId="{B228126F-82BA-6A5A-89D2-AEDEF397692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47" v="479" actId="1076"/>
          <ac:spMkLst>
            <pc:docMk/>
            <pc:sldMk cId="2309456587" sldId="341"/>
            <ac:spMk id="26" creationId="{CC88D276-5D95-0EE5-C557-1AD669AD82A0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1:02.363" v="480" actId="1076"/>
          <ac:spMkLst>
            <pc:docMk/>
            <pc:sldMk cId="2309456587" sldId="341"/>
            <ac:spMk id="28" creationId="{A9FE2246-8148-E8B3-722E-4F5C9036D41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0:38.846" v="465" actId="20577"/>
          <ac:spMkLst>
            <pc:docMk/>
            <pc:sldMk cId="2309456587" sldId="341"/>
            <ac:spMk id="268" creationId="{00000000-0000-0000-0000-000000000000}"/>
          </ac:spMkLst>
        </pc:spChg>
        <pc:cxnChg chg="mod">
          <ac:chgData name="Sandra Milena Carmona Barrera" userId="S::smcarmona@udemedellin.edu.co::f25cae6f-5c87-46ee-b059-fcc75afba932" providerId="AD" clId="Web-{354C1990-8112-0E8C-DFAF-EBFB4AE68AB3}" dt="2024-04-24T15:01:37.020" v="511" actId="14100"/>
          <ac:cxnSpMkLst>
            <pc:docMk/>
            <pc:sldMk cId="2309456587" sldId="341"/>
            <ac:cxnSpMk id="3" creationId="{FAF6EEF5-90BE-43D3-E8D7-3183C936A61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488" v="491" actId="1076"/>
          <ac:cxnSpMkLst>
            <pc:docMk/>
            <pc:sldMk cId="2309456587" sldId="341"/>
            <ac:cxnSpMk id="5" creationId="{11425402-4655-3C17-CE2C-F6064D841838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503" v="492" actId="1076"/>
          <ac:cxnSpMkLst>
            <pc:docMk/>
            <pc:sldMk cId="2309456587" sldId="341"/>
            <ac:cxnSpMk id="7" creationId="{C851C750-3C6D-FF7E-2668-6AE71E753C8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253" v="471" actId="1076"/>
          <ac:cxnSpMkLst>
            <pc:docMk/>
            <pc:sldMk cId="2309456587" sldId="341"/>
            <ac:cxnSpMk id="8" creationId="{F207B55C-F61F-C9A6-791A-DEF6ECE266CC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5:00:53.050" v="469"/>
          <ac:cxnSpMkLst>
            <pc:docMk/>
            <pc:sldMk cId="2309456587" sldId="341"/>
            <ac:cxnSpMk id="9" creationId="{F6211C21-B28C-AFF8-C749-15FC52F57D70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378" v="481" actId="1076"/>
          <ac:cxnSpMkLst>
            <pc:docMk/>
            <pc:sldMk cId="2309456587" sldId="341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378" v="482" actId="1076"/>
          <ac:cxnSpMkLst>
            <pc:docMk/>
            <pc:sldMk cId="2309456587" sldId="341"/>
            <ac:cxnSpMk id="40" creationId="{88F83DD9-08FA-9D21-A772-CF32174F2573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394" v="483" actId="1076"/>
          <ac:cxnSpMkLst>
            <pc:docMk/>
            <pc:sldMk cId="2309456587" sldId="341"/>
            <ac:cxnSpMk id="44" creationId="{52F31238-D1A1-2F31-4362-89B84AD2884C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410" v="484" actId="1076"/>
          <ac:cxnSpMkLst>
            <pc:docMk/>
            <pc:sldMk cId="2309456587" sldId="341"/>
            <ac:cxnSpMk id="48" creationId="{73A3FD49-43B8-C037-8372-8439E01B114D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410" v="485" actId="1076"/>
          <ac:cxnSpMkLst>
            <pc:docMk/>
            <pc:sldMk cId="2309456587" sldId="341"/>
            <ac:cxnSpMk id="50" creationId="{8A0779AF-F16A-39DD-E870-71123BA23C3A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441" v="487" actId="1076"/>
          <ac:cxnSpMkLst>
            <pc:docMk/>
            <pc:sldMk cId="2309456587" sldId="341"/>
            <ac:cxnSpMk id="52" creationId="{290D1C4A-09C5-27F1-6D48-D689A3FF374B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15:01:02.441" v="488" actId="1076"/>
          <ac:cxnSpMkLst>
            <pc:docMk/>
            <pc:sldMk cId="2309456587" sldId="341"/>
            <ac:cxnSpMk id="54" creationId="{03D132FD-C781-8120-AC5E-D185D97A6743}"/>
          </ac:cxnSpMkLst>
        </pc:cxnChg>
      </pc:sldChg>
      <pc:sldChg chg="modSp add replId">
        <pc:chgData name="Sandra Milena Carmona Barrera" userId="S::smcarmona@udemedellin.edu.co::f25cae6f-5c87-46ee-b059-fcc75afba932" providerId="AD" clId="Web-{354C1990-8112-0E8C-DFAF-EBFB4AE68AB3}" dt="2024-04-24T15:00:16.518" v="463" actId="20577"/>
        <pc:sldMkLst>
          <pc:docMk/>
          <pc:sldMk cId="1036444447" sldId="342"/>
        </pc:sldMkLst>
        <pc:spChg chg="mod">
          <ac:chgData name="Sandra Milena Carmona Barrera" userId="S::smcarmona@udemedellin.edu.co::f25cae6f-5c87-46ee-b059-fcc75afba932" providerId="AD" clId="Web-{354C1990-8112-0E8C-DFAF-EBFB4AE68AB3}" dt="2024-04-24T15:00:16.518" v="463" actId="20577"/>
          <ac:spMkLst>
            <pc:docMk/>
            <pc:sldMk cId="1036444447" sldId="342"/>
            <ac:spMk id="4" creationId="{8037C8AC-9D9F-44B4-07EA-6D790DAD16C4}"/>
          </ac:spMkLst>
        </pc:spChg>
      </pc:sldChg>
      <pc:sldChg chg="modSp add ord replId">
        <pc:chgData name="Sandra Milena Carmona Barrera" userId="S::smcarmona@udemedellin.edu.co::f25cae6f-5c87-46ee-b059-fcc75afba932" providerId="AD" clId="Web-{354C1990-8112-0E8C-DFAF-EBFB4AE68AB3}" dt="2024-04-24T15:08:58.595" v="645" actId="20577"/>
        <pc:sldMkLst>
          <pc:docMk/>
          <pc:sldMk cId="1990344085" sldId="343"/>
        </pc:sldMkLst>
        <pc:spChg chg="mod">
          <ac:chgData name="Sandra Milena Carmona Barrera" userId="S::smcarmona@udemedellin.edu.co::f25cae6f-5c87-46ee-b059-fcc75afba932" providerId="AD" clId="Web-{354C1990-8112-0E8C-DFAF-EBFB4AE68AB3}" dt="2024-04-24T15:08:58.595" v="645" actId="20577"/>
          <ac:spMkLst>
            <pc:docMk/>
            <pc:sldMk cId="1990344085" sldId="343"/>
            <ac:spMk id="4" creationId="{8037C8AC-9D9F-44B4-07EA-6D790DAD16C4}"/>
          </ac:spMkLst>
        </pc:spChg>
      </pc:sldChg>
      <pc:sldChg chg="addSp modSp add replId">
        <pc:chgData name="Sandra Milena Carmona Barrera" userId="S::smcarmona@udemedellin.edu.co::f25cae6f-5c87-46ee-b059-fcc75afba932" providerId="AD" clId="Web-{354C1990-8112-0E8C-DFAF-EBFB4AE68AB3}" dt="2024-04-24T21:18:44.070" v="703" actId="14100"/>
        <pc:sldMkLst>
          <pc:docMk/>
          <pc:sldMk cId="2301230382" sldId="344"/>
        </pc:sldMkLst>
        <pc:spChg chg="add mod">
          <ac:chgData name="Sandra Milena Carmona Barrera" userId="S::smcarmona@udemedellin.edu.co::f25cae6f-5c87-46ee-b059-fcc75afba932" providerId="AD" clId="Web-{354C1990-8112-0E8C-DFAF-EBFB4AE68AB3}" dt="2024-04-24T20:30:01.437" v="696" actId="688"/>
          <ac:spMkLst>
            <pc:docMk/>
            <pc:sldMk cId="2301230382" sldId="344"/>
            <ac:spMk id="2" creationId="{609152A9-86D5-7FC2-CECC-F769930C2789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9:20:12.890" v="684" actId="20577"/>
          <ac:spMkLst>
            <pc:docMk/>
            <pc:sldMk cId="2301230382" sldId="344"/>
            <ac:spMk id="3" creationId="{B715EE10-F999-7A19-CA47-1ECCD8BEB821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13:16.853" v="676" actId="20577"/>
          <ac:spMkLst>
            <pc:docMk/>
            <pc:sldMk cId="2301230382" sldId="344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9:19:50.468" v="681" actId="1076"/>
          <ac:spMkLst>
            <pc:docMk/>
            <pc:sldMk cId="2301230382" sldId="344"/>
            <ac:spMk id="6" creationId="{A54B1192-51CD-B7C4-4719-65FE401F5099}"/>
          </ac:spMkLst>
        </pc:spChg>
        <pc:cxnChg chg="mod">
          <ac:chgData name="Sandra Milena Carmona Barrera" userId="S::smcarmona@udemedellin.edu.co::f25cae6f-5c87-46ee-b059-fcc75afba932" providerId="AD" clId="Web-{354C1990-8112-0E8C-DFAF-EBFB4AE68AB3}" dt="2024-04-24T21:18:44.070" v="703" actId="14100"/>
          <ac:cxnSpMkLst>
            <pc:docMk/>
            <pc:sldMk cId="2301230382" sldId="344"/>
            <ac:cxnSpMk id="48" creationId="{73A3FD49-43B8-C037-8372-8439E01B114D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354C1990-8112-0E8C-DFAF-EBFB4AE68AB3}" dt="2024-04-24T20:30:55.517" v="701" actId="1076"/>
        <pc:sldMkLst>
          <pc:docMk/>
          <pc:sldMk cId="1079684609" sldId="345"/>
        </pc:sldMkLst>
        <pc:spChg chg="add mod">
          <ac:chgData name="Sandra Milena Carmona Barrera" userId="S::smcarmona@udemedellin.edu.co::f25cae6f-5c87-46ee-b059-fcc75afba932" providerId="AD" clId="Web-{354C1990-8112-0E8C-DFAF-EBFB4AE68AB3}" dt="2024-04-24T20:30:55.517" v="701" actId="1076"/>
          <ac:spMkLst>
            <pc:docMk/>
            <pc:sldMk cId="1079684609" sldId="345"/>
            <ac:spMk id="3" creationId="{42AFEEBD-2926-0670-7695-4F3478C76A25}"/>
          </ac:spMkLst>
        </pc:spChg>
        <pc:spChg chg="add del mod">
          <ac:chgData name="Sandra Milena Carmona Barrera" userId="S::smcarmona@udemedellin.edu.co::f25cae6f-5c87-46ee-b059-fcc75afba932" providerId="AD" clId="Web-{354C1990-8112-0E8C-DFAF-EBFB4AE68AB3}" dt="2024-04-24T15:11:36.959" v="660"/>
          <ac:spMkLst>
            <pc:docMk/>
            <pc:sldMk cId="1079684609" sldId="345"/>
            <ac:spMk id="3" creationId="{DA5AE507-7618-1B08-6BB7-9A396381109D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11:01.646" v="653" actId="20577"/>
          <ac:spMkLst>
            <pc:docMk/>
            <pc:sldMk cId="1079684609" sldId="345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5:11:52.319" v="663" actId="1076"/>
          <ac:spMkLst>
            <pc:docMk/>
            <pc:sldMk cId="1079684609" sldId="345"/>
            <ac:spMk id="6" creationId="{AA09D2FF-4BC2-1A11-9A16-3ACF2A666BF4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5:12:04.788" v="665" actId="1076"/>
          <ac:spMkLst>
            <pc:docMk/>
            <pc:sldMk cId="1079684609" sldId="345"/>
            <ac:spMk id="9" creationId="{3E07DDD7-A969-5BC6-AA15-BA7C168C7D06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5:11:05.099" v="654"/>
          <ac:spMkLst>
            <pc:docMk/>
            <pc:sldMk cId="1079684609" sldId="345"/>
            <ac:spMk id="26" creationId="{CC88D276-5D95-0EE5-C557-1AD669AD82A0}"/>
          </ac:spMkLst>
        </pc:spChg>
        <pc:cxnChg chg="del">
          <ac:chgData name="Sandra Milena Carmona Barrera" userId="S::smcarmona@udemedellin.edu.co::f25cae6f-5c87-46ee-b059-fcc75afba932" providerId="AD" clId="Web-{354C1990-8112-0E8C-DFAF-EBFB4AE68AB3}" dt="2024-04-24T15:11:07.474" v="655"/>
          <ac:cxnSpMkLst>
            <pc:docMk/>
            <pc:sldMk cId="1079684609" sldId="345"/>
            <ac:cxnSpMk id="44" creationId="{52F31238-D1A1-2F31-4362-89B84AD2884C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354C1990-8112-0E8C-DFAF-EBFB4AE68AB3}" dt="2024-04-24T15:10:39.895" v="649"/>
        <pc:sldMkLst>
          <pc:docMk/>
          <pc:sldMk cId="597195819" sldId="346"/>
        </pc:sldMkLst>
        <pc:spChg chg="add mod">
          <ac:chgData name="Sandra Milena Carmona Barrera" userId="S::smcarmona@udemedellin.edu.co::f25cae6f-5c87-46ee-b059-fcc75afba932" providerId="AD" clId="Web-{354C1990-8112-0E8C-DFAF-EBFB4AE68AB3}" dt="2024-04-24T15:09:07.861" v="646" actId="20577"/>
          <ac:spMkLst>
            <pc:docMk/>
            <pc:sldMk cId="597195819" sldId="346"/>
            <ac:spMk id="3" creationId="{782642A8-A788-F3AF-AD46-323E8C95D4CE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08:42.095" v="643" actId="20577"/>
          <ac:spMkLst>
            <pc:docMk/>
            <pc:sldMk cId="597195819" sldId="346"/>
            <ac:spMk id="4" creationId="{8037C8AC-9D9F-44B4-07EA-6D790DAD16C4}"/>
          </ac:spMkLst>
        </pc:spChg>
        <pc:spChg chg="add mod">
          <ac:chgData name="Sandra Milena Carmona Barrera" userId="S::smcarmona@udemedellin.edu.co::f25cae6f-5c87-46ee-b059-fcc75afba932" providerId="AD" clId="Web-{354C1990-8112-0E8C-DFAF-EBFB4AE68AB3}" dt="2024-04-24T15:10:39.895" v="649"/>
          <ac:spMkLst>
            <pc:docMk/>
            <pc:sldMk cId="597195819" sldId="346"/>
            <ac:spMk id="5" creationId="{035C4C0B-641E-3CF3-9107-07D3D48FCCC2}"/>
          </ac:spMkLst>
        </pc:spChg>
      </pc:sldChg>
      <pc:sldChg chg="delSp modSp add replId">
        <pc:chgData name="Sandra Milena Carmona Barrera" userId="S::smcarmona@udemedellin.edu.co::f25cae6f-5c87-46ee-b059-fcc75afba932" providerId="AD" clId="Web-{354C1990-8112-0E8C-DFAF-EBFB4AE68AB3}" dt="2024-04-24T15:12:54.790" v="672" actId="1076"/>
        <pc:sldMkLst>
          <pc:docMk/>
          <pc:sldMk cId="3871024155" sldId="347"/>
        </pc:sldMkLst>
        <pc:spChg chg="mod">
          <ac:chgData name="Sandra Milena Carmona Barrera" userId="S::smcarmona@udemedellin.edu.co::f25cae6f-5c87-46ee-b059-fcc75afba932" providerId="AD" clId="Web-{354C1990-8112-0E8C-DFAF-EBFB4AE68AB3}" dt="2024-04-24T15:12:54.790" v="672" actId="1076"/>
          <ac:spMkLst>
            <pc:docMk/>
            <pc:sldMk cId="3871024155" sldId="347"/>
            <ac:spMk id="4" creationId="{8037C8AC-9D9F-44B4-07EA-6D790DAD16C4}"/>
          </ac:spMkLst>
        </pc:spChg>
        <pc:spChg chg="del">
          <ac:chgData name="Sandra Milena Carmona Barrera" userId="S::smcarmona@udemedellin.edu.co::f25cae6f-5c87-46ee-b059-fcc75afba932" providerId="AD" clId="Web-{354C1990-8112-0E8C-DFAF-EBFB4AE68AB3}" dt="2024-04-24T15:12:12.945" v="666"/>
          <ac:spMkLst>
            <pc:docMk/>
            <pc:sldMk cId="3871024155" sldId="347"/>
            <ac:spMk id="18" creationId="{8E010CCA-9417-CF18-FCD4-39A4B86F53AD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5:12:16.929" v="667" actId="1076"/>
          <ac:spMkLst>
            <pc:docMk/>
            <pc:sldMk cId="3871024155" sldId="347"/>
            <ac:spMk id="28" creationId="{A9FE2246-8148-E8B3-722E-4F5C9036D412}"/>
          </ac:spMkLst>
        </pc:spChg>
        <pc:cxnChg chg="del">
          <ac:chgData name="Sandra Milena Carmona Barrera" userId="S::smcarmona@udemedellin.edu.co::f25cae6f-5c87-46ee-b059-fcc75afba932" providerId="AD" clId="Web-{354C1990-8112-0E8C-DFAF-EBFB4AE68AB3}" dt="2024-04-24T15:12:41.836" v="671"/>
          <ac:cxnSpMkLst>
            <pc:docMk/>
            <pc:sldMk cId="3871024155" sldId="347"/>
            <ac:cxnSpMk id="8" creationId="{F207B55C-F61F-C9A6-791A-DEF6ECE266CC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354C1990-8112-0E8C-DFAF-EBFB4AE68AB3}" dt="2024-04-24T21:20:03.510" v="705" actId="14100"/>
        <pc:sldMkLst>
          <pc:docMk/>
          <pc:sldMk cId="2819555664" sldId="348"/>
        </pc:sldMkLst>
        <pc:spChg chg="del">
          <ac:chgData name="Sandra Milena Carmona Barrera" userId="S::smcarmona@udemedellin.edu.co::f25cae6f-5c87-46ee-b059-fcc75afba932" providerId="AD" clId="Web-{354C1990-8112-0E8C-DFAF-EBFB4AE68AB3}" dt="2024-04-24T19:20:22" v="686"/>
          <ac:spMkLst>
            <pc:docMk/>
            <pc:sldMk cId="2819555664" sldId="348"/>
            <ac:spMk id="10" creationId="{5FA1EF4A-0261-D1D7-46C8-6633FEB249D2}"/>
          </ac:spMkLst>
        </pc:spChg>
        <pc:spChg chg="mod">
          <ac:chgData name="Sandra Milena Carmona Barrera" userId="S::smcarmona@udemedellin.edu.co::f25cae6f-5c87-46ee-b059-fcc75afba932" providerId="AD" clId="Web-{354C1990-8112-0E8C-DFAF-EBFB4AE68AB3}" dt="2024-04-24T19:20:27.063" v="687" actId="1076"/>
          <ac:spMkLst>
            <pc:docMk/>
            <pc:sldMk cId="2819555664" sldId="348"/>
            <ac:spMk id="14" creationId="{47435832-9B05-95EF-3058-0871A1C71DA0}"/>
          </ac:spMkLst>
        </pc:spChg>
        <pc:cxnChg chg="mod">
          <ac:chgData name="Sandra Milena Carmona Barrera" userId="S::smcarmona@udemedellin.edu.co::f25cae6f-5c87-46ee-b059-fcc75afba932" providerId="AD" clId="Web-{354C1990-8112-0E8C-DFAF-EBFB4AE68AB3}" dt="2024-04-24T19:20:42.391" v="689" actId="14100"/>
          <ac:cxnSpMkLst>
            <pc:docMk/>
            <pc:sldMk cId="2819555664" sldId="348"/>
            <ac:cxnSpMk id="38" creationId="{A2938AB5-BC4D-9124-9213-8CF5285FE5C6}"/>
          </ac:cxnSpMkLst>
        </pc:cxnChg>
        <pc:cxnChg chg="mod">
          <ac:chgData name="Sandra Milena Carmona Barrera" userId="S::smcarmona@udemedellin.edu.co::f25cae6f-5c87-46ee-b059-fcc75afba932" providerId="AD" clId="Web-{354C1990-8112-0E8C-DFAF-EBFB4AE68AB3}" dt="2024-04-24T21:20:03.510" v="705" actId="14100"/>
          <ac:cxnSpMkLst>
            <pc:docMk/>
            <pc:sldMk cId="2819555664" sldId="348"/>
            <ac:cxnSpMk id="48" creationId="{73A3FD49-43B8-C037-8372-8439E01B114D}"/>
          </ac:cxnSpMkLst>
        </pc:cxnChg>
        <pc:cxnChg chg="del">
          <ac:chgData name="Sandra Milena Carmona Barrera" userId="S::smcarmona@udemedellin.edu.co::f25cae6f-5c87-46ee-b059-fcc75afba932" providerId="AD" clId="Web-{354C1990-8112-0E8C-DFAF-EBFB4AE68AB3}" dt="2024-04-24T19:20:29.313" v="688"/>
          <ac:cxnSpMkLst>
            <pc:docMk/>
            <pc:sldMk cId="2819555664" sldId="348"/>
            <ac:cxnSpMk id="52" creationId="{290D1C4A-09C5-27F1-6D48-D689A3FF374B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AEC1CE88-D38B-B374-F973-1A956D405438}"/>
    <pc:docChg chg="addSld modSld">
      <pc:chgData name="Sandra Milena Carmona Barrera" userId="S::smcarmona@udemedellin.edu.co::f25cae6f-5c87-46ee-b059-fcc75afba932" providerId="AD" clId="Web-{AEC1CE88-D38B-B374-F973-1A956D405438}" dt="2024-04-18T04:03:06.312" v="4" actId="14100"/>
      <pc:docMkLst>
        <pc:docMk/>
      </pc:docMkLst>
      <pc:sldChg chg="addSp delSp modSp add replId">
        <pc:chgData name="Sandra Milena Carmona Barrera" userId="S::smcarmona@udemedellin.edu.co::f25cae6f-5c87-46ee-b059-fcc75afba932" providerId="AD" clId="Web-{AEC1CE88-D38B-B374-F973-1A956D405438}" dt="2024-04-18T04:03:06.312" v="4" actId="14100"/>
        <pc:sldMkLst>
          <pc:docMk/>
          <pc:sldMk cId="1873542819" sldId="332"/>
        </pc:sldMkLst>
        <pc:picChg chg="add mod">
          <ac:chgData name="Sandra Milena Carmona Barrera" userId="S::smcarmona@udemedellin.edu.co::f25cae6f-5c87-46ee-b059-fcc75afba932" providerId="AD" clId="Web-{AEC1CE88-D38B-B374-F973-1A956D405438}" dt="2024-04-18T04:03:06.312" v="4" actId="14100"/>
          <ac:picMkLst>
            <pc:docMk/>
            <pc:sldMk cId="1873542819" sldId="332"/>
            <ac:picMk id="2" creationId="{4F56EF0C-1453-F282-252B-B1050CB3337C}"/>
          </ac:picMkLst>
        </pc:picChg>
        <pc:picChg chg="del">
          <ac:chgData name="Sandra Milena Carmona Barrera" userId="S::smcarmona@udemedellin.edu.co::f25cae6f-5c87-46ee-b059-fcc75afba932" providerId="AD" clId="Web-{AEC1CE88-D38B-B374-F973-1A956D405438}" dt="2024-04-18T04:02:56.390" v="1"/>
          <ac:picMkLst>
            <pc:docMk/>
            <pc:sldMk cId="1873542819" sldId="332"/>
            <ac:picMk id="3" creationId="{86C47F4F-8763-B4FB-EBF6-08220EB08D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8963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3281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9951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8717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11060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6772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5089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4558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3384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11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3750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34662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22059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8626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834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4482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155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4391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15376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03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4760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2606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4406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2567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17036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85440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125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126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04495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25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</a:t>
            </a:r>
            <a:endParaRPr/>
          </a:p>
        </p:txBody>
      </p:sp>
      <p:sp>
        <p:nvSpPr>
          <p:cNvPr id="827" name="Google Shape;827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354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955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21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54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93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435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62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55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139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63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11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841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644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589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374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4809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365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3622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20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487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0379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184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293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000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6400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58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59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624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99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855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3362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61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5880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3797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1797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9723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7686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8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91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72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73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74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75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76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77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78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79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2466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49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0452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9545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1145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2479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665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03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1713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961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94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96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5572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0938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8883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8962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3208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77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3651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83408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93655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93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O"/>
              <a:t>Estructuras de Datos Dinámicas </a:t>
            </a:r>
            <a:br>
              <a:rPr lang="es-CO"/>
            </a:br>
            <a:br>
              <a:rPr lang="es-CO"/>
            </a:br>
            <a:br>
              <a:rPr lang="es-CO"/>
            </a:br>
            <a:r>
              <a:rPr lang="es-CO" b="1"/>
              <a:t>Árboles</a:t>
            </a:r>
            <a:br>
              <a:rPr lang="es-CO"/>
            </a:b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380806"/>
            <a:ext cx="9144000" cy="87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es-CO" dirty="0"/>
              <a:t>Sandra Milena Carmona</a:t>
            </a:r>
            <a:endParaRPr lang="es-ES" b="1" dirty="0"/>
          </a:p>
          <a:p>
            <a:pPr marL="0" indent="0" algn="r">
              <a:spcBef>
                <a:spcPts val="0"/>
              </a:spcBef>
            </a:pPr>
            <a:r>
              <a:rPr lang="es-CO" b="1" dirty="0"/>
              <a:t>smcarmona@udemedellin.edu.co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5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Árboles generales: </a:t>
            </a:r>
            <a:r>
              <a:rPr lang="es-CO"/>
              <a:t>árboles cuyos nodos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no tienen restricción</a:t>
            </a:r>
            <a:r>
              <a:rPr lang="es-CO" b="1">
                <a:solidFill>
                  <a:srgbClr val="FF0000"/>
                </a:solidFill>
              </a:rPr>
              <a:t> </a:t>
            </a:r>
            <a:r>
              <a:rPr lang="es-CO"/>
              <a:t>en el número de hijos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Árboles binarios: </a:t>
            </a:r>
            <a:r>
              <a:rPr lang="es-CO"/>
              <a:t>árboles cuyos nodos tienen </a:t>
            </a:r>
            <a:r>
              <a:rPr lang="es-CO" b="1">
                <a:solidFill>
                  <a:srgbClr val="FF0000"/>
                </a:solidFill>
              </a:rPr>
              <a:t>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 </a:t>
            </a:r>
            <a:r>
              <a:rPr lang="es-CO" b="1">
                <a:solidFill>
                  <a:srgbClr val="FF0000"/>
                </a:solidFill>
              </a:rPr>
              <a:t>(izquierdo y derecho)</a:t>
            </a:r>
            <a:r>
              <a:rPr lang="es-CO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52577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6872055" y="4605227"/>
            <a:ext cx="330681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9124509" y="1718253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10490358" y="259527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9987150" y="3975498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8535036" y="3903610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7873679" y="529821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7701151" y="2595271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11295489" y="3975497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6450320" y="5341346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8166020" y="2117943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7475906" y="3124359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8194773" y="3138737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9862545" y="2117944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10351375" y="3124359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11041487" y="3138735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7097302" y="3903608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>
            <a:off x="7677189" y="4619604"/>
            <a:ext cx="589469" cy="64698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EFC635D-C6E4-8BDF-6F0F-28D9C29A19C1}"/>
              </a:ext>
            </a:extLst>
          </p:cNvPr>
          <p:cNvCxnSpPr>
            <a:cxnSpLocks/>
          </p:cNvCxnSpPr>
          <p:nvPr/>
        </p:nvCxnSpPr>
        <p:spPr>
          <a:xfrm flipH="1">
            <a:off x="574772" y="3958245"/>
            <a:ext cx="445700" cy="4025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6F3E335-50B3-9A26-D693-7CD5179D3EE4}"/>
              </a:ext>
            </a:extLst>
          </p:cNvPr>
          <p:cNvSpPr/>
          <p:nvPr/>
        </p:nvSpPr>
        <p:spPr>
          <a:xfrm>
            <a:off x="3100396" y="148821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7BC8D1B6-7143-391D-6FE0-EA4FF4852D75}"/>
              </a:ext>
            </a:extLst>
          </p:cNvPr>
          <p:cNvSpPr/>
          <p:nvPr/>
        </p:nvSpPr>
        <p:spPr>
          <a:xfrm>
            <a:off x="4768168" y="216395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EA233DF-A94E-DF30-149A-1CF9B326718D}"/>
              </a:ext>
            </a:extLst>
          </p:cNvPr>
          <p:cNvSpPr/>
          <p:nvPr/>
        </p:nvSpPr>
        <p:spPr>
          <a:xfrm>
            <a:off x="4149943" y="332851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FBCBCA45-B060-93AA-57C0-22DB16CF421D}"/>
              </a:ext>
            </a:extLst>
          </p:cNvPr>
          <p:cNvSpPr/>
          <p:nvPr/>
        </p:nvSpPr>
        <p:spPr>
          <a:xfrm>
            <a:off x="2496545" y="331413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775E4F08-DE6C-4AC9-3F2B-02A1B7A3C0BD}"/>
              </a:ext>
            </a:extLst>
          </p:cNvPr>
          <p:cNvSpPr/>
          <p:nvPr/>
        </p:nvSpPr>
        <p:spPr>
          <a:xfrm>
            <a:off x="886282" y="3357271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A83B781B-B005-D78D-B559-EFCD3404B40A}"/>
              </a:ext>
            </a:extLst>
          </p:cNvPr>
          <p:cNvSpPr/>
          <p:nvPr/>
        </p:nvSpPr>
        <p:spPr>
          <a:xfrm>
            <a:off x="1792055" y="2106440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822550DC-74C4-2959-A533-D164FF3E8A1F}"/>
              </a:ext>
            </a:extLst>
          </p:cNvPr>
          <p:cNvSpPr/>
          <p:nvPr/>
        </p:nvSpPr>
        <p:spPr>
          <a:xfrm>
            <a:off x="5242621" y="3328516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0A87BB0A-0B57-94A3-93FF-E9C6B117795E}"/>
              </a:ext>
            </a:extLst>
          </p:cNvPr>
          <p:cNvSpPr/>
          <p:nvPr/>
        </p:nvSpPr>
        <p:spPr>
          <a:xfrm>
            <a:off x="153035" y="4406819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47D2A94-ECAE-39EB-5B8C-03285016AFE3}"/>
              </a:ext>
            </a:extLst>
          </p:cNvPr>
          <p:cNvCxnSpPr/>
          <p:nvPr/>
        </p:nvCxnSpPr>
        <p:spPr>
          <a:xfrm flipH="1">
            <a:off x="2271303" y="1772887"/>
            <a:ext cx="805131" cy="33068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79B0A5B-4268-1AAB-C5C4-820F8CB46AD0}"/>
              </a:ext>
            </a:extLst>
          </p:cNvPr>
          <p:cNvCxnSpPr>
            <a:cxnSpLocks/>
          </p:cNvCxnSpPr>
          <p:nvPr/>
        </p:nvCxnSpPr>
        <p:spPr>
          <a:xfrm flipH="1">
            <a:off x="1164245" y="2649906"/>
            <a:ext cx="762001" cy="73324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55D50DA-72D1-D77D-42DA-CE446A1D47D9}"/>
              </a:ext>
            </a:extLst>
          </p:cNvPr>
          <p:cNvCxnSpPr>
            <a:cxnSpLocks/>
          </p:cNvCxnSpPr>
          <p:nvPr/>
        </p:nvCxnSpPr>
        <p:spPr>
          <a:xfrm>
            <a:off x="2314432" y="2693039"/>
            <a:ext cx="460071" cy="6182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64EABB-0A8D-C27E-C5B1-32BF23B13794}"/>
              </a:ext>
            </a:extLst>
          </p:cNvPr>
          <p:cNvCxnSpPr>
            <a:cxnSpLocks/>
          </p:cNvCxnSpPr>
          <p:nvPr/>
        </p:nvCxnSpPr>
        <p:spPr>
          <a:xfrm>
            <a:off x="3824054" y="1787265"/>
            <a:ext cx="1265209" cy="46007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133F166-6C70-F0B8-01B9-939D2F7BB4D0}"/>
              </a:ext>
            </a:extLst>
          </p:cNvPr>
          <p:cNvCxnSpPr>
            <a:cxnSpLocks/>
          </p:cNvCxnSpPr>
          <p:nvPr/>
        </p:nvCxnSpPr>
        <p:spPr>
          <a:xfrm flipH="1">
            <a:off x="4485412" y="2678662"/>
            <a:ext cx="316303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72E5825-413F-3C11-3677-8813ECA1D80D}"/>
              </a:ext>
            </a:extLst>
          </p:cNvPr>
          <p:cNvCxnSpPr>
            <a:cxnSpLocks/>
          </p:cNvCxnSpPr>
          <p:nvPr/>
        </p:nvCxnSpPr>
        <p:spPr>
          <a:xfrm>
            <a:off x="5304921" y="2764924"/>
            <a:ext cx="330680" cy="54634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730F5420-A557-2CD0-F8DE-90458733CEB1}"/>
              </a:ext>
            </a:extLst>
          </p:cNvPr>
          <p:cNvSpPr/>
          <p:nvPr/>
        </p:nvSpPr>
        <p:spPr>
          <a:xfrm>
            <a:off x="1231338" y="5470741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216ED7C-29A3-F698-7EEB-170C32C868CC}"/>
              </a:ext>
            </a:extLst>
          </p:cNvPr>
          <p:cNvCxnSpPr>
            <a:cxnSpLocks/>
          </p:cNvCxnSpPr>
          <p:nvPr/>
        </p:nvCxnSpPr>
        <p:spPr>
          <a:xfrm>
            <a:off x="747299" y="4979038"/>
            <a:ext cx="63260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lecha: a la derecha 258">
            <a:extLst>
              <a:ext uri="{FF2B5EF4-FFF2-40B4-BE49-F238E27FC236}">
                <a16:creationId xmlns:a16="http://schemas.microsoft.com/office/drawing/2014/main" id="{A02C1121-1236-922C-904D-4C1DE9451576}"/>
              </a:ext>
            </a:extLst>
          </p:cNvPr>
          <p:cNvSpPr/>
          <p:nvPr/>
        </p:nvSpPr>
        <p:spPr>
          <a:xfrm>
            <a:off x="5926666" y="1845733"/>
            <a:ext cx="1811547" cy="4025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6753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0515600" cy="100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/>
              <a:t>Árboles balanceados (AVL)  - </a:t>
            </a:r>
            <a:r>
              <a:rPr lang="es-ES" sz="3100" b="1"/>
              <a:t>Left</a:t>
            </a:r>
            <a:r>
              <a:rPr lang="es-ES" sz="3100"/>
              <a:t> </a:t>
            </a:r>
            <a:r>
              <a:rPr lang="es-ES" sz="3100" b="1"/>
              <a:t>Rigth Condition</a:t>
            </a:r>
            <a:endParaRPr lang="es-ES" sz="3100"/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497777" y="1189167"/>
            <a:ext cx="607331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RotateLeft disbalancedNode.leftchild</a:t>
            </a: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 RotateRight 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2000" b="1" noProof="1">
              <a:latin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4DD6AF-E288-9B5F-876D-F260CBC47138}"/>
              </a:ext>
            </a:extLst>
          </p:cNvPr>
          <p:cNvSpPr txBox="1"/>
          <p:nvPr/>
        </p:nvSpPr>
        <p:spPr>
          <a:xfrm>
            <a:off x="497776" y="4366562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RotateRight(disbalancedNode):</a:t>
            </a:r>
          </a:p>
          <a:p>
            <a:r>
              <a:rPr lang="es-ES" sz="1600" noProof="1">
                <a:latin typeface="Calibri"/>
              </a:rPr>
              <a:t>newRoot = disbalancedNode.leftchild</a:t>
            </a:r>
          </a:p>
          <a:p>
            <a:r>
              <a:rPr lang="es-ES" sz="1600" noProof="1">
                <a:latin typeface="Calibri"/>
              </a:rPr>
              <a:t>disbalancedNode.leftchild = disbalancedNode.leftchild.rightchild</a:t>
            </a:r>
          </a:p>
          <a:p>
            <a:r>
              <a:rPr lang="es-ES" sz="1600" noProof="1">
                <a:latin typeface="Calibri"/>
              </a:rPr>
              <a:t>NewRoot.rightchild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7E849BF-C44A-7A5C-909C-6574ED5ACD10}"/>
              </a:ext>
            </a:extLst>
          </p:cNvPr>
          <p:cNvSpPr txBox="1"/>
          <p:nvPr/>
        </p:nvSpPr>
        <p:spPr>
          <a:xfrm>
            <a:off x="497777" y="1879280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RotateLeft(disbalancedNode):</a:t>
            </a:r>
          </a:p>
          <a:p>
            <a:r>
              <a:rPr lang="es-ES" sz="1600" noProof="1">
                <a:latin typeface="Calibri"/>
              </a:rPr>
              <a:t>newRoot = 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</a:t>
            </a:r>
          </a:p>
          <a:p>
            <a:r>
              <a:rPr lang="es-ES" sz="1600" noProof="1">
                <a:latin typeface="Calibri"/>
              </a:rPr>
              <a:t>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</a:t>
            </a:r>
            <a:r>
              <a:rPr lang="es-ES" sz="1600" noProof="1">
                <a:latin typeface="Calibri"/>
              </a:rPr>
              <a:t>= 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rightchild.</a:t>
            </a:r>
            <a:r>
              <a:rPr lang="es-ES" sz="1600" noProof="1">
                <a:latin typeface="Calibri"/>
              </a:rPr>
              <a:t>leftchild</a:t>
            </a:r>
          </a:p>
          <a:p>
            <a:r>
              <a:rPr lang="es-ES" sz="1600" noProof="1">
                <a:latin typeface="Calibri"/>
              </a:rPr>
              <a:t>NewRoot.</a:t>
            </a:r>
            <a:r>
              <a:rPr lang="es-ES" sz="1600" noProof="1">
                <a:latin typeface="Calibri"/>
                <a:ea typeface="Calibri"/>
                <a:cs typeface="Calibri"/>
              </a:rPr>
              <a:t>leftchild</a:t>
            </a:r>
            <a:r>
              <a:rPr lang="es-ES" sz="1600" noProof="1">
                <a:latin typeface="Calibri"/>
              </a:rPr>
              <a:t> 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14801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51539213-BA36-5161-B94D-B7D26158CB2E}"/>
              </a:ext>
            </a:extLst>
          </p:cNvPr>
          <p:cNvSpPr/>
          <p:nvPr/>
        </p:nvSpPr>
        <p:spPr>
          <a:xfrm>
            <a:off x="506723" y="4872326"/>
            <a:ext cx="2904224" cy="1940944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480144"/>
            <a:ext cx="10515600" cy="54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balanceados (AVL)  - </a:t>
            </a:r>
            <a:r>
              <a:rPr lang="es-ES" sz="3400" b="1" dirty="0" err="1"/>
              <a:t>Left</a:t>
            </a:r>
            <a:r>
              <a:rPr lang="es-ES" sz="3400" dirty="0"/>
              <a:t> </a:t>
            </a:r>
            <a:r>
              <a:rPr lang="es-ES" sz="3400" b="1" dirty="0" err="1"/>
              <a:t>Rigth</a:t>
            </a:r>
            <a:r>
              <a:rPr lang="es-ES" sz="3400" b="1" dirty="0"/>
              <a:t> </a:t>
            </a:r>
            <a:r>
              <a:rPr lang="es-ES" sz="3400" b="1" dirty="0" err="1"/>
              <a:t>Condition</a:t>
            </a:r>
            <a:endParaRPr lang="es-CO" sz="3400" dirty="0" err="1"/>
          </a:p>
          <a:p>
            <a:pPr>
              <a:buSzPts val="4400"/>
            </a:pPr>
            <a:endParaRPr lang="es-CO" dirty="0"/>
          </a:p>
        </p:txBody>
      </p:sp>
      <p:sp>
        <p:nvSpPr>
          <p:cNvPr id="452" name="Google Shape;452;p38"/>
          <p:cNvSpPr/>
          <p:nvPr/>
        </p:nvSpPr>
        <p:spPr>
          <a:xfrm>
            <a:off x="2064746" y="389699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01139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 flipH="1">
            <a:off x="1660449" y="4368837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2071856" y="6253779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20</a:t>
            </a:r>
          </a:p>
        </p:txBody>
      </p:sp>
      <p:cxnSp>
        <p:nvCxnSpPr>
          <p:cNvPr id="457" name="Google Shape;457;p38"/>
          <p:cNvCxnSpPr/>
          <p:nvPr/>
        </p:nvCxnSpPr>
        <p:spPr>
          <a:xfrm>
            <a:off x="1663584" y="5483233"/>
            <a:ext cx="654471" cy="8672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3894666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57365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689600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579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6224118" y="3880288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7439839" y="3559278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457;p38">
            <a:extLst>
              <a:ext uri="{FF2B5EF4-FFF2-40B4-BE49-F238E27FC236}">
                <a16:creationId xmlns:a16="http://schemas.microsoft.com/office/drawing/2014/main" id="{8FC57241-B066-A81A-5BC6-8A070E1DEB18}"/>
              </a:ext>
            </a:extLst>
          </p:cNvPr>
          <p:cNvCxnSpPr>
            <a:cxnSpLocks/>
          </p:cNvCxnSpPr>
          <p:nvPr/>
        </p:nvCxnSpPr>
        <p:spPr>
          <a:xfrm flipH="1">
            <a:off x="7191979" y="4031120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455;p38">
            <a:extLst>
              <a:ext uri="{FF2B5EF4-FFF2-40B4-BE49-F238E27FC236}">
                <a16:creationId xmlns:a16="http://schemas.microsoft.com/office/drawing/2014/main" id="{7AD4F949-DEEC-35AF-5258-EF5D231A0BEE}"/>
              </a:ext>
            </a:extLst>
          </p:cNvPr>
          <p:cNvSpPr/>
          <p:nvPr/>
        </p:nvSpPr>
        <p:spPr>
          <a:xfrm>
            <a:off x="6672611" y="4672269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F8BC9407-7CA8-4ECD-C82F-90B37869E715}"/>
              </a:ext>
            </a:extLst>
          </p:cNvPr>
          <p:cNvSpPr txBox="1"/>
          <p:nvPr/>
        </p:nvSpPr>
        <p:spPr>
          <a:xfrm>
            <a:off x="382758" y="1677997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RotateLeft(disbalancedNode):</a:t>
            </a:r>
          </a:p>
          <a:p>
            <a:r>
              <a:rPr lang="es-ES" sz="1600" noProof="1">
                <a:latin typeface="Calibri"/>
              </a:rPr>
              <a:t>newRoot = 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</a:t>
            </a:r>
          </a:p>
          <a:p>
            <a:r>
              <a:rPr lang="es-ES" sz="1600" noProof="1">
                <a:latin typeface="Calibri"/>
              </a:rPr>
              <a:t>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</a:t>
            </a:r>
            <a:r>
              <a:rPr lang="es-ES" sz="1600" noProof="1">
                <a:latin typeface="Calibri"/>
              </a:rPr>
              <a:t>= disbalancedNode.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rightchild.</a:t>
            </a:r>
            <a:r>
              <a:rPr lang="es-ES" sz="1600" noProof="1">
                <a:latin typeface="Calibri"/>
              </a:rPr>
              <a:t>leftchild</a:t>
            </a:r>
          </a:p>
          <a:p>
            <a:r>
              <a:rPr lang="es-ES" sz="1600" noProof="1">
                <a:latin typeface="Calibri"/>
              </a:rPr>
              <a:t>NewRoot.</a:t>
            </a:r>
            <a:r>
              <a:rPr lang="es-ES" sz="1600" noProof="1">
                <a:latin typeface="Calibri"/>
                <a:ea typeface="Calibri"/>
                <a:cs typeface="Calibri"/>
              </a:rPr>
              <a:t>leftchild</a:t>
            </a:r>
            <a:r>
              <a:rPr lang="es-ES" sz="1600" noProof="1">
                <a:latin typeface="Calibri"/>
              </a:rPr>
              <a:t> 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CuadroTexto 2">
            <a:extLst>
              <a:ext uri="{FF2B5EF4-FFF2-40B4-BE49-F238E27FC236}">
                <a16:creationId xmlns:a16="http://schemas.microsoft.com/office/drawing/2014/main" id="{6E5B7D6A-91CA-7854-A3F5-72B3A38FB703}"/>
              </a:ext>
            </a:extLst>
          </p:cNvPr>
          <p:cNvSpPr txBox="1"/>
          <p:nvPr/>
        </p:nvSpPr>
        <p:spPr>
          <a:xfrm>
            <a:off x="497777" y="1002261"/>
            <a:ext cx="607331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RotateLeft disbalancedNode.leftchild</a:t>
            </a: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 RotateRight 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2000" b="1" noProof="1">
              <a:latin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F05405-E0DB-18E1-A1B7-3DEEA03F1023}"/>
              </a:ext>
            </a:extLst>
          </p:cNvPr>
          <p:cNvSpPr txBox="1"/>
          <p:nvPr/>
        </p:nvSpPr>
        <p:spPr>
          <a:xfrm>
            <a:off x="8064420" y="4512892"/>
            <a:ext cx="1984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DisbalancedNode</a:t>
            </a:r>
            <a:r>
              <a:rPr lang="es-ES" dirty="0"/>
              <a:t>=</a:t>
            </a:r>
          </a:p>
        </p:txBody>
      </p:sp>
      <p:sp>
        <p:nvSpPr>
          <p:cNvPr id="20" name="Google Shape;453;p38">
            <a:extLst>
              <a:ext uri="{FF2B5EF4-FFF2-40B4-BE49-F238E27FC236}">
                <a16:creationId xmlns:a16="http://schemas.microsoft.com/office/drawing/2014/main" id="{148A9720-A489-2C68-0F4C-C5082EE47562}"/>
              </a:ext>
            </a:extLst>
          </p:cNvPr>
          <p:cNvSpPr/>
          <p:nvPr/>
        </p:nvSpPr>
        <p:spPr>
          <a:xfrm>
            <a:off x="9740216" y="4421919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457;p38">
            <a:extLst>
              <a:ext uri="{FF2B5EF4-FFF2-40B4-BE49-F238E27FC236}">
                <a16:creationId xmlns:a16="http://schemas.microsoft.com/office/drawing/2014/main" id="{1A25AA15-5993-2A75-5D68-C4E6F4B67E31}"/>
              </a:ext>
            </a:extLst>
          </p:cNvPr>
          <p:cNvCxnSpPr>
            <a:cxnSpLocks/>
          </p:cNvCxnSpPr>
          <p:nvPr/>
        </p:nvCxnSpPr>
        <p:spPr>
          <a:xfrm flipH="1">
            <a:off x="9492356" y="4893761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455;p38">
            <a:extLst>
              <a:ext uri="{FF2B5EF4-FFF2-40B4-BE49-F238E27FC236}">
                <a16:creationId xmlns:a16="http://schemas.microsoft.com/office/drawing/2014/main" id="{912CD303-2955-90D1-A567-A0A790BFF0AC}"/>
              </a:ext>
            </a:extLst>
          </p:cNvPr>
          <p:cNvSpPr/>
          <p:nvPr/>
        </p:nvSpPr>
        <p:spPr>
          <a:xfrm>
            <a:off x="8972988" y="553491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52;p38">
            <a:extLst>
              <a:ext uri="{FF2B5EF4-FFF2-40B4-BE49-F238E27FC236}">
                <a16:creationId xmlns:a16="http://schemas.microsoft.com/office/drawing/2014/main" id="{B352C37E-7767-DD7B-BC5E-E78DB87D2BB1}"/>
              </a:ext>
            </a:extLst>
          </p:cNvPr>
          <p:cNvSpPr/>
          <p:nvPr/>
        </p:nvSpPr>
        <p:spPr>
          <a:xfrm>
            <a:off x="10705538" y="3293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454;p38">
            <a:extLst>
              <a:ext uri="{FF2B5EF4-FFF2-40B4-BE49-F238E27FC236}">
                <a16:creationId xmlns:a16="http://schemas.microsoft.com/office/drawing/2014/main" id="{52EA8CAA-58AF-6B1F-195A-252129C5D45C}"/>
              </a:ext>
            </a:extLst>
          </p:cNvPr>
          <p:cNvCxnSpPr>
            <a:cxnSpLocks/>
          </p:cNvCxnSpPr>
          <p:nvPr/>
        </p:nvCxnSpPr>
        <p:spPr>
          <a:xfrm flipH="1">
            <a:off x="10272486" y="3750610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67AD702F-50ED-4A11-52DF-8A21B6617F1F}"/>
              </a:ext>
            </a:extLst>
          </p:cNvPr>
          <p:cNvSpPr/>
          <p:nvPr/>
        </p:nvSpPr>
        <p:spPr>
          <a:xfrm>
            <a:off x="4953160" y="1043475"/>
            <a:ext cx="1020792" cy="2012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6230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0515600" cy="100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  - </a:t>
            </a:r>
            <a:r>
              <a:rPr lang="es-ES" sz="3400" b="1" dirty="0" err="1"/>
              <a:t>Left</a:t>
            </a:r>
            <a:r>
              <a:rPr lang="es-ES" sz="3400" dirty="0"/>
              <a:t> </a:t>
            </a:r>
            <a:r>
              <a:rPr lang="es-ES" sz="3400" b="1" dirty="0" err="1"/>
              <a:t>Rigth</a:t>
            </a:r>
            <a:r>
              <a:rPr lang="es-ES" sz="3400" b="1" dirty="0"/>
              <a:t> </a:t>
            </a:r>
            <a:r>
              <a:rPr lang="es-ES" sz="3400" b="1" dirty="0" err="1"/>
              <a:t>Condition</a:t>
            </a:r>
            <a:endParaRPr lang="es-CO" sz="3400" dirty="0" err="1"/>
          </a:p>
        </p:txBody>
      </p:sp>
      <p:sp>
        <p:nvSpPr>
          <p:cNvPr id="452" name="Google Shape;452;p38"/>
          <p:cNvSpPr/>
          <p:nvPr/>
        </p:nvSpPr>
        <p:spPr>
          <a:xfrm>
            <a:off x="2064746" y="389699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01139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 flipH="1">
            <a:off x="1660449" y="4368837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504724" y="613876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 flipH="1">
            <a:off x="880318" y="5483233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612796" y="1634865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RotateRight(disbalancedNode):</a:t>
            </a:r>
          </a:p>
          <a:p>
            <a:r>
              <a:rPr lang="es-ES" sz="1600" noProof="1">
                <a:latin typeface="Calibri"/>
              </a:rPr>
              <a:t>newRoot = disbalancedNode.leftchild</a:t>
            </a:r>
          </a:p>
          <a:p>
            <a:r>
              <a:rPr lang="es-ES" sz="1600" noProof="1">
                <a:latin typeface="Calibri"/>
              </a:rPr>
              <a:t>disbalancedNode.leftchild = disbalancedNode.leftchild.rigthchild</a:t>
            </a:r>
          </a:p>
          <a:p>
            <a:r>
              <a:rPr lang="es-ES" sz="1600" noProof="1">
                <a:latin typeface="Calibri"/>
              </a:rPr>
              <a:t>NewRoot.rigthchild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3894666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57365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5;p38">
            <a:extLst>
              <a:ext uri="{FF2B5EF4-FFF2-40B4-BE49-F238E27FC236}">
                <a16:creationId xmlns:a16="http://schemas.microsoft.com/office/drawing/2014/main" id="{017381CD-9F9A-B00D-62CF-82092798D183}"/>
              </a:ext>
            </a:extLst>
          </p:cNvPr>
          <p:cNvSpPr/>
          <p:nvPr/>
        </p:nvSpPr>
        <p:spPr>
          <a:xfrm>
            <a:off x="4012800" y="470102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57;p38">
            <a:extLst>
              <a:ext uri="{FF2B5EF4-FFF2-40B4-BE49-F238E27FC236}">
                <a16:creationId xmlns:a16="http://schemas.microsoft.com/office/drawing/2014/main" id="{D20C450B-42CE-56B1-FB1A-85582AF8946E}"/>
              </a:ext>
            </a:extLst>
          </p:cNvPr>
          <p:cNvCxnSpPr>
            <a:cxnSpLocks/>
          </p:cNvCxnSpPr>
          <p:nvPr/>
        </p:nvCxnSpPr>
        <p:spPr>
          <a:xfrm flipH="1">
            <a:off x="4388394" y="4045498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689600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579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6583552" y="3794024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7799273" y="347301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457;p38">
            <a:extLst>
              <a:ext uri="{FF2B5EF4-FFF2-40B4-BE49-F238E27FC236}">
                <a16:creationId xmlns:a16="http://schemas.microsoft.com/office/drawing/2014/main" id="{8FC57241-B066-A81A-5BC6-8A070E1DEB18}"/>
              </a:ext>
            </a:extLst>
          </p:cNvPr>
          <p:cNvCxnSpPr>
            <a:cxnSpLocks/>
          </p:cNvCxnSpPr>
          <p:nvPr/>
        </p:nvCxnSpPr>
        <p:spPr>
          <a:xfrm flipH="1">
            <a:off x="7551413" y="3944856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455;p38">
            <a:extLst>
              <a:ext uri="{FF2B5EF4-FFF2-40B4-BE49-F238E27FC236}">
                <a16:creationId xmlns:a16="http://schemas.microsoft.com/office/drawing/2014/main" id="{7AD4F949-DEEC-35AF-5258-EF5D231A0BEE}"/>
              </a:ext>
            </a:extLst>
          </p:cNvPr>
          <p:cNvSpPr/>
          <p:nvPr/>
        </p:nvSpPr>
        <p:spPr>
          <a:xfrm>
            <a:off x="7032045" y="4586005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457;p38">
            <a:extLst>
              <a:ext uri="{FF2B5EF4-FFF2-40B4-BE49-F238E27FC236}">
                <a16:creationId xmlns:a16="http://schemas.microsoft.com/office/drawing/2014/main" id="{EF99AC9D-8CD3-B32E-B676-DFFD7F0BE658}"/>
              </a:ext>
            </a:extLst>
          </p:cNvPr>
          <p:cNvCxnSpPr>
            <a:cxnSpLocks/>
          </p:cNvCxnSpPr>
          <p:nvPr/>
        </p:nvCxnSpPr>
        <p:spPr>
          <a:xfrm>
            <a:off x="8190906" y="3973611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453;p38">
            <a:extLst>
              <a:ext uri="{FF2B5EF4-FFF2-40B4-BE49-F238E27FC236}">
                <a16:creationId xmlns:a16="http://schemas.microsoft.com/office/drawing/2014/main" id="{16AAC16A-115C-3571-F4DC-938ADCDCF647}"/>
              </a:ext>
            </a:extLst>
          </p:cNvPr>
          <p:cNvSpPr/>
          <p:nvPr/>
        </p:nvSpPr>
        <p:spPr>
          <a:xfrm>
            <a:off x="8431876" y="458007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8EBA4C91-EBDC-0992-5FE4-98FA52768629}"/>
              </a:ext>
            </a:extLst>
          </p:cNvPr>
          <p:cNvSpPr txBox="1"/>
          <p:nvPr/>
        </p:nvSpPr>
        <p:spPr>
          <a:xfrm>
            <a:off x="497777" y="1002261"/>
            <a:ext cx="607331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RotateLeft disbalancedNode.leftchild</a:t>
            </a: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 RotateRight 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2000" b="1" noProof="1">
              <a:latin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205D09FB-3AE0-9EE5-232E-4B8DAE32D68A}"/>
              </a:ext>
            </a:extLst>
          </p:cNvPr>
          <p:cNvSpPr/>
          <p:nvPr/>
        </p:nvSpPr>
        <p:spPr>
          <a:xfrm>
            <a:off x="4234292" y="1345400"/>
            <a:ext cx="1020792" cy="2012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9335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847964"/>
            <a:ext cx="10587488" cy="5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RR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65226" y="176138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>
            <a:off x="5673945" y="2187914"/>
            <a:ext cx="848262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8313626" y="5272975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F2957960-C319-4AB3-822E-408DB793310B}"/>
              </a:ext>
            </a:extLst>
          </p:cNvPr>
          <p:cNvSpPr/>
          <p:nvPr/>
        </p:nvSpPr>
        <p:spPr>
          <a:xfrm>
            <a:off x="6018998" y="3170366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E7257865-1FA6-0799-62CA-52D14606C03A}"/>
              </a:ext>
            </a:extLst>
          </p:cNvPr>
          <p:cNvSpPr/>
          <p:nvPr/>
        </p:nvSpPr>
        <p:spPr>
          <a:xfrm>
            <a:off x="3488585" y="3170367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85F757F-4F28-1F69-AFC6-3D54B6DB7EED}"/>
              </a:ext>
            </a:extLst>
          </p:cNvPr>
          <p:cNvSpPr/>
          <p:nvPr/>
        </p:nvSpPr>
        <p:spPr>
          <a:xfrm>
            <a:off x="4825678" y="1790140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E6FF783-02D8-B076-8261-D49239746321}"/>
              </a:ext>
            </a:extLst>
          </p:cNvPr>
          <p:cNvCxnSpPr>
            <a:cxnSpLocks/>
          </p:cNvCxnSpPr>
          <p:nvPr/>
        </p:nvCxnSpPr>
        <p:spPr>
          <a:xfrm flipH="1">
            <a:off x="4010963" y="2333605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65E6B73-6DD4-20C8-C423-7F15FBACB68E}"/>
              </a:ext>
            </a:extLst>
          </p:cNvPr>
          <p:cNvCxnSpPr>
            <a:cxnSpLocks/>
          </p:cNvCxnSpPr>
          <p:nvPr/>
        </p:nvCxnSpPr>
        <p:spPr>
          <a:xfrm>
            <a:off x="5362433" y="2333606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4089EF0A-5E6E-813F-0FAB-7C0D4EE60C41}"/>
              </a:ext>
            </a:extLst>
          </p:cNvPr>
          <p:cNvSpPr/>
          <p:nvPr/>
        </p:nvSpPr>
        <p:spPr>
          <a:xfrm>
            <a:off x="7111677" y="4593724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DE981C-3047-2C46-D061-C6B8A330882A}"/>
              </a:ext>
            </a:extLst>
          </p:cNvPr>
          <p:cNvCxnSpPr>
            <a:cxnSpLocks/>
          </p:cNvCxnSpPr>
          <p:nvPr/>
        </p:nvCxnSpPr>
        <p:spPr>
          <a:xfrm>
            <a:off x="6656393" y="3699454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2B4E90-D445-B212-6375-A81AFBE7A634}"/>
              </a:ext>
            </a:extLst>
          </p:cNvPr>
          <p:cNvCxnSpPr>
            <a:cxnSpLocks/>
          </p:cNvCxnSpPr>
          <p:nvPr/>
        </p:nvCxnSpPr>
        <p:spPr>
          <a:xfrm>
            <a:off x="6967906" y="3553762"/>
            <a:ext cx="718867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64977CC-60EE-4C9C-0C1D-A66E575C419A}"/>
              </a:ext>
            </a:extLst>
          </p:cNvPr>
          <p:cNvCxnSpPr>
            <a:cxnSpLocks/>
          </p:cNvCxnSpPr>
          <p:nvPr/>
        </p:nvCxnSpPr>
        <p:spPr>
          <a:xfrm>
            <a:off x="7873680" y="5120893"/>
            <a:ext cx="877017" cy="80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4739F6-5CE8-1298-0C6E-962B5D40BD9E}"/>
              </a:ext>
            </a:extLst>
          </p:cNvPr>
          <p:cNvSpPr txBox="1"/>
          <p:nvPr/>
        </p:nvSpPr>
        <p:spPr>
          <a:xfrm>
            <a:off x="7264078" y="3547691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14529A-D9E4-FA90-D603-7C275B706A3F}"/>
              </a:ext>
            </a:extLst>
          </p:cNvPr>
          <p:cNvSpPr txBox="1"/>
          <p:nvPr/>
        </p:nvSpPr>
        <p:spPr>
          <a:xfrm>
            <a:off x="6013248" y="226810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1B73260-96D9-7985-2573-F2B046E9EF31}"/>
              </a:ext>
            </a:extLst>
          </p:cNvPr>
          <p:cNvSpPr/>
          <p:nvPr/>
        </p:nvSpPr>
        <p:spPr>
          <a:xfrm>
            <a:off x="8218735" y="598832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12C97A6-D4DF-8F0E-9092-5AF4B1DDD5DD}"/>
              </a:ext>
            </a:extLst>
          </p:cNvPr>
          <p:cNvCxnSpPr>
            <a:cxnSpLocks/>
          </p:cNvCxnSpPr>
          <p:nvPr/>
        </p:nvCxnSpPr>
        <p:spPr>
          <a:xfrm>
            <a:off x="7662808" y="5266586"/>
            <a:ext cx="862642" cy="79075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610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357640" y="329976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6450319" y="472312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95035" y="3828850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7499868" y="606021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C4372E-E745-53D0-9A49-218A7B44518A}"/>
              </a:ext>
            </a:extLst>
          </p:cNvPr>
          <p:cNvCxnSpPr>
            <a:cxnSpLocks/>
          </p:cNvCxnSpPr>
          <p:nvPr/>
        </p:nvCxnSpPr>
        <p:spPr>
          <a:xfrm>
            <a:off x="7030205" y="5324095"/>
            <a:ext cx="762001" cy="69011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curvada hacia la izquierda 14">
            <a:extLst>
              <a:ext uri="{FF2B5EF4-FFF2-40B4-BE49-F238E27FC236}">
                <a16:creationId xmlns:a16="http://schemas.microsoft.com/office/drawing/2014/main" id="{43F9A745-9EEF-A417-6685-8C5D652AF5E0}"/>
              </a:ext>
            </a:extLst>
          </p:cNvPr>
          <p:cNvSpPr/>
          <p:nvPr/>
        </p:nvSpPr>
        <p:spPr>
          <a:xfrm rot="18960000">
            <a:off x="6550344" y="2835856"/>
            <a:ext cx="517583" cy="18115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curvada hacia la izquierda 18">
            <a:extLst>
              <a:ext uri="{FF2B5EF4-FFF2-40B4-BE49-F238E27FC236}">
                <a16:creationId xmlns:a16="http://schemas.microsoft.com/office/drawing/2014/main" id="{83C0C3BD-B28D-E0A1-D794-79D2352A5E7E}"/>
              </a:ext>
            </a:extLst>
          </p:cNvPr>
          <p:cNvSpPr/>
          <p:nvPr/>
        </p:nvSpPr>
        <p:spPr>
          <a:xfrm rot="19200000">
            <a:off x="7630471" y="4399573"/>
            <a:ext cx="618225" cy="1667772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4D1D49-9ECE-8453-CFB1-DEE658647E4A}"/>
              </a:ext>
            </a:extLst>
          </p:cNvPr>
          <p:cNvSpPr txBox="1"/>
          <p:nvPr/>
        </p:nvSpPr>
        <p:spPr>
          <a:xfrm>
            <a:off x="8207555" y="4721205"/>
            <a:ext cx="7450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Right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D1E153-0296-B2E0-99BC-04FF08BDC0BD}"/>
              </a:ext>
            </a:extLst>
          </p:cNvPr>
          <p:cNvSpPr txBox="1"/>
          <p:nvPr/>
        </p:nvSpPr>
        <p:spPr>
          <a:xfrm>
            <a:off x="7042988" y="3269091"/>
            <a:ext cx="7450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Right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FF2558C-2155-5061-3B81-42DC953D2713}"/>
              </a:ext>
            </a:extLst>
          </p:cNvPr>
          <p:cNvSpPr/>
          <p:nvPr/>
        </p:nvSpPr>
        <p:spPr>
          <a:xfrm>
            <a:off x="4970412" y="3080269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58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94426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254" y="1149888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– </a:t>
            </a: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b="1" dirty="0"/>
              <a:t> - Ejemplo 1</a:t>
            </a:r>
            <a:endParaRPr lang="es-ES" b="1" dirty="0" err="1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D11DFDD1-F51C-1D1E-F70E-6702A73419F1}"/>
              </a:ext>
            </a:extLst>
          </p:cNvPr>
          <p:cNvSpPr/>
          <p:nvPr/>
        </p:nvSpPr>
        <p:spPr>
          <a:xfrm>
            <a:off x="6047753" y="319912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EAD0DB31-307A-55E4-6C2F-8D02C296915C}"/>
              </a:ext>
            </a:extLst>
          </p:cNvPr>
          <p:cNvSpPr/>
          <p:nvPr/>
        </p:nvSpPr>
        <p:spPr>
          <a:xfrm>
            <a:off x="3517339" y="3199121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5941E815-5CF0-28F0-E56C-CBB683993568}"/>
              </a:ext>
            </a:extLst>
          </p:cNvPr>
          <p:cNvSpPr/>
          <p:nvPr/>
        </p:nvSpPr>
        <p:spPr>
          <a:xfrm>
            <a:off x="4854433" y="1818894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807A80-2DB8-9E4F-621C-1811FA8E783E}"/>
              </a:ext>
            </a:extLst>
          </p:cNvPr>
          <p:cNvCxnSpPr>
            <a:cxnSpLocks/>
          </p:cNvCxnSpPr>
          <p:nvPr/>
        </p:nvCxnSpPr>
        <p:spPr>
          <a:xfrm flipH="1">
            <a:off x="4039717" y="2362359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8C4766-51FC-DBBA-59A0-347825CB6AE8}"/>
              </a:ext>
            </a:extLst>
          </p:cNvPr>
          <p:cNvCxnSpPr>
            <a:cxnSpLocks/>
          </p:cNvCxnSpPr>
          <p:nvPr/>
        </p:nvCxnSpPr>
        <p:spPr>
          <a:xfrm>
            <a:off x="5391187" y="2362360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972650AF-6572-30BE-D219-95AC19021F60}"/>
              </a:ext>
            </a:extLst>
          </p:cNvPr>
          <p:cNvSpPr/>
          <p:nvPr/>
        </p:nvSpPr>
        <p:spPr>
          <a:xfrm>
            <a:off x="7140432" y="462247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6530540-170B-2FC0-4C13-F431A3392283}"/>
              </a:ext>
            </a:extLst>
          </p:cNvPr>
          <p:cNvCxnSpPr>
            <a:cxnSpLocks/>
          </p:cNvCxnSpPr>
          <p:nvPr/>
        </p:nvCxnSpPr>
        <p:spPr>
          <a:xfrm>
            <a:off x="6685148" y="3728209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169C88E-4A94-DF68-83B9-59E33C1632DE}"/>
              </a:ext>
            </a:extLst>
          </p:cNvPr>
          <p:cNvSpPr/>
          <p:nvPr/>
        </p:nvSpPr>
        <p:spPr>
          <a:xfrm>
            <a:off x="8189981" y="595957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ACB830-D614-ACBC-43BB-B4DF2F98999B}"/>
              </a:ext>
            </a:extLst>
          </p:cNvPr>
          <p:cNvCxnSpPr>
            <a:cxnSpLocks/>
          </p:cNvCxnSpPr>
          <p:nvPr/>
        </p:nvCxnSpPr>
        <p:spPr>
          <a:xfrm>
            <a:off x="7720318" y="5223453"/>
            <a:ext cx="762001" cy="69011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curvada hacia arriba 44">
            <a:extLst>
              <a:ext uri="{FF2B5EF4-FFF2-40B4-BE49-F238E27FC236}">
                <a16:creationId xmlns:a16="http://schemas.microsoft.com/office/drawing/2014/main" id="{0534CA6C-C05E-86CC-0034-AAB83A74DE4F}"/>
              </a:ext>
            </a:extLst>
          </p:cNvPr>
          <p:cNvSpPr/>
          <p:nvPr/>
        </p:nvSpPr>
        <p:spPr>
          <a:xfrm rot="7980000">
            <a:off x="4408417" y="3573252"/>
            <a:ext cx="1538377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115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94426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254" y="1149888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– </a:t>
            </a: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b="1" dirty="0"/>
              <a:t> - Ejemplo 1</a:t>
            </a:r>
            <a:endParaRPr lang="es-ES" b="1" dirty="0" err="1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D11DFDD1-F51C-1D1E-F70E-6702A73419F1}"/>
              </a:ext>
            </a:extLst>
          </p:cNvPr>
          <p:cNvSpPr/>
          <p:nvPr/>
        </p:nvSpPr>
        <p:spPr>
          <a:xfrm>
            <a:off x="5012583" y="462247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EAD0DB31-307A-55E4-6C2F-8D02C296915C}"/>
              </a:ext>
            </a:extLst>
          </p:cNvPr>
          <p:cNvSpPr/>
          <p:nvPr/>
        </p:nvSpPr>
        <p:spPr>
          <a:xfrm>
            <a:off x="3517339" y="3199121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5941E815-5CF0-28F0-E56C-CBB683993568}"/>
              </a:ext>
            </a:extLst>
          </p:cNvPr>
          <p:cNvSpPr/>
          <p:nvPr/>
        </p:nvSpPr>
        <p:spPr>
          <a:xfrm>
            <a:off x="4854433" y="1818894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807A80-2DB8-9E4F-621C-1811FA8E783E}"/>
              </a:ext>
            </a:extLst>
          </p:cNvPr>
          <p:cNvCxnSpPr>
            <a:cxnSpLocks/>
          </p:cNvCxnSpPr>
          <p:nvPr/>
        </p:nvCxnSpPr>
        <p:spPr>
          <a:xfrm flipH="1">
            <a:off x="4039717" y="2362359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8C4766-51FC-DBBA-59A0-347825CB6AE8}"/>
              </a:ext>
            </a:extLst>
          </p:cNvPr>
          <p:cNvCxnSpPr>
            <a:cxnSpLocks/>
          </p:cNvCxnSpPr>
          <p:nvPr/>
        </p:nvCxnSpPr>
        <p:spPr>
          <a:xfrm>
            <a:off x="5391187" y="2362360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972650AF-6572-30BE-D219-95AC19021F60}"/>
              </a:ext>
            </a:extLst>
          </p:cNvPr>
          <p:cNvSpPr/>
          <p:nvPr/>
        </p:nvSpPr>
        <p:spPr>
          <a:xfrm>
            <a:off x="6090885" y="319912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6530540-170B-2FC0-4C13-F431A3392283}"/>
              </a:ext>
            </a:extLst>
          </p:cNvPr>
          <p:cNvCxnSpPr>
            <a:cxnSpLocks/>
          </p:cNvCxnSpPr>
          <p:nvPr/>
        </p:nvCxnSpPr>
        <p:spPr>
          <a:xfrm>
            <a:off x="6685148" y="3728209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169C88E-4A94-DF68-83B9-59E33C1632DE}"/>
              </a:ext>
            </a:extLst>
          </p:cNvPr>
          <p:cNvSpPr/>
          <p:nvPr/>
        </p:nvSpPr>
        <p:spPr>
          <a:xfrm>
            <a:off x="7126057" y="4622479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ACB830-D614-ACBC-43BB-B4DF2F98999B}"/>
              </a:ext>
            </a:extLst>
          </p:cNvPr>
          <p:cNvCxnSpPr>
            <a:cxnSpLocks/>
          </p:cNvCxnSpPr>
          <p:nvPr/>
        </p:nvCxnSpPr>
        <p:spPr>
          <a:xfrm flipH="1">
            <a:off x="5348055" y="3728208"/>
            <a:ext cx="761998" cy="86264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248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847964"/>
            <a:ext cx="10587488" cy="5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RR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2</a:t>
            </a:r>
            <a:endParaRPr lang="es-ES"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65226" y="1761384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>
            <a:off x="5357643" y="2087273"/>
            <a:ext cx="848262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7997324" y="5172334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F2957960-C319-4AB3-822E-408DB793310B}"/>
              </a:ext>
            </a:extLst>
          </p:cNvPr>
          <p:cNvSpPr/>
          <p:nvPr/>
        </p:nvSpPr>
        <p:spPr>
          <a:xfrm>
            <a:off x="4868809" y="4507460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E7257865-1FA6-0799-62CA-52D14606C03A}"/>
              </a:ext>
            </a:extLst>
          </p:cNvPr>
          <p:cNvSpPr/>
          <p:nvPr/>
        </p:nvSpPr>
        <p:spPr>
          <a:xfrm>
            <a:off x="3172283" y="306972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85F757F-4F28-1F69-AFC6-3D54B6DB7EED}"/>
              </a:ext>
            </a:extLst>
          </p:cNvPr>
          <p:cNvSpPr/>
          <p:nvPr/>
        </p:nvSpPr>
        <p:spPr>
          <a:xfrm>
            <a:off x="4509376" y="1689498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E6FF783-02D8-B076-8261-D49239746321}"/>
              </a:ext>
            </a:extLst>
          </p:cNvPr>
          <p:cNvCxnSpPr>
            <a:cxnSpLocks/>
          </p:cNvCxnSpPr>
          <p:nvPr/>
        </p:nvCxnSpPr>
        <p:spPr>
          <a:xfrm flipH="1">
            <a:off x="3694661" y="223296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65E6B73-6DD4-20C8-C423-7F15FBACB68E}"/>
              </a:ext>
            </a:extLst>
          </p:cNvPr>
          <p:cNvCxnSpPr>
            <a:cxnSpLocks/>
          </p:cNvCxnSpPr>
          <p:nvPr/>
        </p:nvCxnSpPr>
        <p:spPr>
          <a:xfrm>
            <a:off x="5046131" y="223296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4089EF0A-5E6E-813F-0FAB-7C0D4EE60C41}"/>
              </a:ext>
            </a:extLst>
          </p:cNvPr>
          <p:cNvSpPr/>
          <p:nvPr/>
        </p:nvSpPr>
        <p:spPr>
          <a:xfrm>
            <a:off x="5803337" y="298345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DE981C-3047-2C46-D061-C6B8A330882A}"/>
              </a:ext>
            </a:extLst>
          </p:cNvPr>
          <p:cNvCxnSpPr>
            <a:cxnSpLocks/>
          </p:cNvCxnSpPr>
          <p:nvPr/>
        </p:nvCxnSpPr>
        <p:spPr>
          <a:xfrm>
            <a:off x="6340091" y="3598812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2B4E90-D445-B212-6375-A81AFBE7A634}"/>
              </a:ext>
            </a:extLst>
          </p:cNvPr>
          <p:cNvCxnSpPr>
            <a:cxnSpLocks/>
          </p:cNvCxnSpPr>
          <p:nvPr/>
        </p:nvCxnSpPr>
        <p:spPr>
          <a:xfrm>
            <a:off x="6651604" y="3453120"/>
            <a:ext cx="718867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64977CC-60EE-4C9C-0C1D-A66E575C419A}"/>
              </a:ext>
            </a:extLst>
          </p:cNvPr>
          <p:cNvCxnSpPr>
            <a:cxnSpLocks/>
          </p:cNvCxnSpPr>
          <p:nvPr/>
        </p:nvCxnSpPr>
        <p:spPr>
          <a:xfrm>
            <a:off x="7600510" y="4948365"/>
            <a:ext cx="833885" cy="97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4739F6-5CE8-1298-0C6E-962B5D40BD9E}"/>
              </a:ext>
            </a:extLst>
          </p:cNvPr>
          <p:cNvSpPr txBox="1"/>
          <p:nvPr/>
        </p:nvSpPr>
        <p:spPr>
          <a:xfrm>
            <a:off x="6947776" y="344704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14529A-D9E4-FA90-D603-7C275B706A3F}"/>
              </a:ext>
            </a:extLst>
          </p:cNvPr>
          <p:cNvSpPr txBox="1"/>
          <p:nvPr/>
        </p:nvSpPr>
        <p:spPr>
          <a:xfrm>
            <a:off x="5696946" y="2167465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1B73260-96D9-7985-2573-F2B046E9EF31}"/>
              </a:ext>
            </a:extLst>
          </p:cNvPr>
          <p:cNvSpPr/>
          <p:nvPr/>
        </p:nvSpPr>
        <p:spPr>
          <a:xfrm>
            <a:off x="6809754" y="4493082"/>
            <a:ext cx="704490" cy="675735"/>
          </a:xfrm>
          <a:prstGeom prst="flowChartConnector">
            <a:avLst/>
          </a:prstGeom>
          <a:solidFill>
            <a:srgbClr val="9CF50C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12C97A6-D4DF-8F0E-9092-5AF4B1DDD5DD}"/>
              </a:ext>
            </a:extLst>
          </p:cNvPr>
          <p:cNvCxnSpPr>
            <a:cxnSpLocks/>
          </p:cNvCxnSpPr>
          <p:nvPr/>
        </p:nvCxnSpPr>
        <p:spPr>
          <a:xfrm flipH="1">
            <a:off x="5233035" y="3584434"/>
            <a:ext cx="603848" cy="87702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4E18CB5-9532-8BF2-DDD2-3789F54593C0}"/>
              </a:ext>
            </a:extLst>
          </p:cNvPr>
          <p:cNvSpPr/>
          <p:nvPr/>
        </p:nvSpPr>
        <p:spPr>
          <a:xfrm>
            <a:off x="8118093" y="6060213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2A04EB0-59EF-3B2F-A3A5-5E6293F51AF4}"/>
              </a:ext>
            </a:extLst>
          </p:cNvPr>
          <p:cNvCxnSpPr>
            <a:cxnSpLocks/>
          </p:cNvCxnSpPr>
          <p:nvPr/>
        </p:nvCxnSpPr>
        <p:spPr>
          <a:xfrm>
            <a:off x="7447147" y="5151567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894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2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466244" y="472312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5472659" y="329976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6464698" y="472312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C4372E-E745-53D0-9A49-218A7B44518A}"/>
              </a:ext>
            </a:extLst>
          </p:cNvPr>
          <p:cNvCxnSpPr>
            <a:cxnSpLocks/>
          </p:cNvCxnSpPr>
          <p:nvPr/>
        </p:nvCxnSpPr>
        <p:spPr>
          <a:xfrm flipH="1">
            <a:off x="4902356" y="3785718"/>
            <a:ext cx="675735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curvada hacia la izquierda 14">
            <a:extLst>
              <a:ext uri="{FF2B5EF4-FFF2-40B4-BE49-F238E27FC236}">
                <a16:creationId xmlns:a16="http://schemas.microsoft.com/office/drawing/2014/main" id="{43F9A745-9EEF-A417-6685-8C5D652AF5E0}"/>
              </a:ext>
            </a:extLst>
          </p:cNvPr>
          <p:cNvSpPr/>
          <p:nvPr/>
        </p:nvSpPr>
        <p:spPr>
          <a:xfrm rot="18960000">
            <a:off x="5472042" y="1498762"/>
            <a:ext cx="517583" cy="18115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curvada hacia la izquierda 18">
            <a:extLst>
              <a:ext uri="{FF2B5EF4-FFF2-40B4-BE49-F238E27FC236}">
                <a16:creationId xmlns:a16="http://schemas.microsoft.com/office/drawing/2014/main" id="{83C0C3BD-B28D-E0A1-D794-79D2352A5E7E}"/>
              </a:ext>
            </a:extLst>
          </p:cNvPr>
          <p:cNvSpPr/>
          <p:nvPr/>
        </p:nvSpPr>
        <p:spPr>
          <a:xfrm rot="19620000">
            <a:off x="6681565" y="3206253"/>
            <a:ext cx="618225" cy="1667772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4D1D49-9ECE-8453-CFB1-DEE658647E4A}"/>
              </a:ext>
            </a:extLst>
          </p:cNvPr>
          <p:cNvSpPr txBox="1"/>
          <p:nvPr/>
        </p:nvSpPr>
        <p:spPr>
          <a:xfrm>
            <a:off x="7129253" y="3384111"/>
            <a:ext cx="7450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Right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D1E153-0296-B2E0-99BC-04FF08BDC0BD}"/>
              </a:ext>
            </a:extLst>
          </p:cNvPr>
          <p:cNvSpPr txBox="1"/>
          <p:nvPr/>
        </p:nvSpPr>
        <p:spPr>
          <a:xfrm>
            <a:off x="5964686" y="1931997"/>
            <a:ext cx="7450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Right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FF2558C-2155-5061-3B81-42DC953D2713}"/>
              </a:ext>
            </a:extLst>
          </p:cNvPr>
          <p:cNvSpPr/>
          <p:nvPr/>
        </p:nvSpPr>
        <p:spPr>
          <a:xfrm>
            <a:off x="3777091" y="1728797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7413603" y="5945195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>
            <a:off x="7102091" y="5295341"/>
            <a:ext cx="603851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8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5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Árboles generales: </a:t>
            </a:r>
            <a:r>
              <a:rPr lang="es-CO"/>
              <a:t>árboles cuyos nodos </a:t>
            </a:r>
            <a:r>
              <a:rPr lang="es-CO" b="1">
                <a:solidFill>
                  <a:srgbClr val="FF0000"/>
                </a:solidFill>
              </a:rPr>
              <a:t>no tienen restricción </a:t>
            </a:r>
            <a:r>
              <a:rPr lang="es-CO"/>
              <a:t>en el número de hijos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Árboles binarios: </a:t>
            </a:r>
            <a:r>
              <a:rPr lang="es-CO"/>
              <a:t>árboles cuyos nodos tienen </a:t>
            </a:r>
            <a:r>
              <a:rPr lang="es-CO" b="1">
                <a:solidFill>
                  <a:srgbClr val="FF0000"/>
                </a:solidFill>
              </a:rPr>
              <a:t>a lo sumo dos hijos (izquierdo y derecho)</a:t>
            </a:r>
            <a:r>
              <a:rPr lang="es-CO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153" y="3820380"/>
            <a:ext cx="7125694" cy="2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94426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254" y="1149888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– </a:t>
            </a: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b="1" dirty="0"/>
              <a:t> - Ejemplo 2</a:t>
            </a:r>
            <a:endParaRPr lang="es-ES" b="1" dirty="0" err="1"/>
          </a:p>
        </p:txBody>
      </p:sp>
      <p:sp>
        <p:nvSpPr>
          <p:cNvPr id="45" name="Flecha: curvada hacia arriba 44">
            <a:extLst>
              <a:ext uri="{FF2B5EF4-FFF2-40B4-BE49-F238E27FC236}">
                <a16:creationId xmlns:a16="http://schemas.microsoft.com/office/drawing/2014/main" id="{0534CA6C-C05E-86CC-0034-AAB83A74DE4F}"/>
              </a:ext>
            </a:extLst>
          </p:cNvPr>
          <p:cNvSpPr/>
          <p:nvPr/>
        </p:nvSpPr>
        <p:spPr>
          <a:xfrm rot="7980000">
            <a:off x="2668757" y="1948611"/>
            <a:ext cx="1538377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A711F0F6-A30E-DA7E-E0C4-E1426FD517C7}"/>
              </a:ext>
            </a:extLst>
          </p:cNvPr>
          <p:cNvSpPr/>
          <p:nvPr/>
        </p:nvSpPr>
        <p:spPr>
          <a:xfrm>
            <a:off x="4466244" y="472312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CCD7DA34-6BE6-5233-C7CF-EB97A0CF6563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3CCE02D2-459C-B9DD-3BA2-0A822357189F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034C468-5203-29D6-D648-7E48FDCC2F1F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21AE9F8-D3A6-68FB-2CE4-0753AFE3939F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1EB5066-7F45-8193-076F-B2EF983D0E42}"/>
              </a:ext>
            </a:extLst>
          </p:cNvPr>
          <p:cNvSpPr/>
          <p:nvPr/>
        </p:nvSpPr>
        <p:spPr>
          <a:xfrm>
            <a:off x="5472659" y="329976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DC349BA-3923-2FB1-E31E-0AE263BE962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62AB8323-8153-D652-319A-88C8D8A86F59}"/>
              </a:ext>
            </a:extLst>
          </p:cNvPr>
          <p:cNvSpPr/>
          <p:nvPr/>
        </p:nvSpPr>
        <p:spPr>
          <a:xfrm>
            <a:off x="6464698" y="472312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C9DABF1-1F5B-1C26-E30A-03058EDAD146}"/>
              </a:ext>
            </a:extLst>
          </p:cNvPr>
          <p:cNvCxnSpPr>
            <a:cxnSpLocks/>
          </p:cNvCxnSpPr>
          <p:nvPr/>
        </p:nvCxnSpPr>
        <p:spPr>
          <a:xfrm flipH="1">
            <a:off x="4902356" y="3785718"/>
            <a:ext cx="675735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2382D666-7E9E-9373-6753-0E636C0CA55F}"/>
              </a:ext>
            </a:extLst>
          </p:cNvPr>
          <p:cNvSpPr/>
          <p:nvPr/>
        </p:nvSpPr>
        <p:spPr>
          <a:xfrm>
            <a:off x="3777091" y="1728797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A6AE9246-EE42-2320-C15C-0828684562DF}"/>
              </a:ext>
            </a:extLst>
          </p:cNvPr>
          <p:cNvSpPr/>
          <p:nvPr/>
        </p:nvSpPr>
        <p:spPr>
          <a:xfrm>
            <a:off x="7413603" y="5945195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889575A-8D81-CF14-BF5D-A6B1AA80661F}"/>
              </a:ext>
            </a:extLst>
          </p:cNvPr>
          <p:cNvCxnSpPr>
            <a:cxnSpLocks/>
          </p:cNvCxnSpPr>
          <p:nvPr/>
        </p:nvCxnSpPr>
        <p:spPr>
          <a:xfrm>
            <a:off x="7102091" y="5295341"/>
            <a:ext cx="603851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433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51294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745" y="103486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 – </a:t>
            </a:r>
            <a:r>
              <a:rPr lang="es-ES" sz="2400" b="1" dirty="0" err="1"/>
              <a:t>Left</a:t>
            </a:r>
            <a:r>
              <a:rPr lang="es-ES" sz="2400" b="1" dirty="0"/>
              <a:t> </a:t>
            </a:r>
            <a:r>
              <a:rPr lang="es-ES" sz="2400" b="1" dirty="0" err="1"/>
              <a:t>Rotation</a:t>
            </a:r>
            <a:r>
              <a:rPr lang="es-ES" sz="2400" b="1" dirty="0"/>
              <a:t> - Ejemplo 2</a:t>
            </a:r>
            <a:endParaRPr lang="es-ES" sz="2400" dirty="0" err="1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722E64BA-45F2-6F5C-62EA-249B75E6F490}"/>
              </a:ext>
            </a:extLst>
          </p:cNvPr>
          <p:cNvSpPr/>
          <p:nvPr/>
        </p:nvSpPr>
        <p:spPr>
          <a:xfrm>
            <a:off x="5098848" y="489564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27429466-9BAC-49DC-C4CF-7DA3B6E07F07}"/>
              </a:ext>
            </a:extLst>
          </p:cNvPr>
          <p:cNvSpPr/>
          <p:nvPr/>
        </p:nvSpPr>
        <p:spPr>
          <a:xfrm>
            <a:off x="2582811" y="478063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B3FF42CC-0C2E-6DA2-AEB6-5BC2EACAF7FD}"/>
              </a:ext>
            </a:extLst>
          </p:cNvPr>
          <p:cNvSpPr/>
          <p:nvPr/>
        </p:nvSpPr>
        <p:spPr>
          <a:xfrm>
            <a:off x="3919905" y="340040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45ABA1-E181-98F2-D42B-641D49159095}"/>
              </a:ext>
            </a:extLst>
          </p:cNvPr>
          <p:cNvCxnSpPr>
            <a:cxnSpLocks/>
          </p:cNvCxnSpPr>
          <p:nvPr/>
        </p:nvCxnSpPr>
        <p:spPr>
          <a:xfrm flipH="1">
            <a:off x="3105189" y="394386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A827788-D652-BEAC-9914-6130F71649C6}"/>
              </a:ext>
            </a:extLst>
          </p:cNvPr>
          <p:cNvCxnSpPr>
            <a:cxnSpLocks/>
          </p:cNvCxnSpPr>
          <p:nvPr/>
        </p:nvCxnSpPr>
        <p:spPr>
          <a:xfrm>
            <a:off x="4456659" y="394386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76501F13-8344-673D-0FE7-3379E16C3062}"/>
              </a:ext>
            </a:extLst>
          </p:cNvPr>
          <p:cNvSpPr/>
          <p:nvPr/>
        </p:nvSpPr>
        <p:spPr>
          <a:xfrm>
            <a:off x="4926319" y="199142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9D39961-A50B-7D8B-0F60-ECC2F5F3AB2D}"/>
              </a:ext>
            </a:extLst>
          </p:cNvPr>
          <p:cNvCxnSpPr>
            <a:cxnSpLocks/>
          </p:cNvCxnSpPr>
          <p:nvPr/>
        </p:nvCxnSpPr>
        <p:spPr>
          <a:xfrm>
            <a:off x="5520582" y="2491756"/>
            <a:ext cx="877021" cy="103516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3D0B0D53-DBD1-4820-0E06-66E9397BD80F}"/>
              </a:ext>
            </a:extLst>
          </p:cNvPr>
          <p:cNvSpPr/>
          <p:nvPr/>
        </p:nvSpPr>
        <p:spPr>
          <a:xfrm>
            <a:off x="6105264" y="3457912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6549AB6-5859-1378-8A68-428F217AC3B5}"/>
              </a:ext>
            </a:extLst>
          </p:cNvPr>
          <p:cNvCxnSpPr>
            <a:cxnSpLocks/>
          </p:cNvCxnSpPr>
          <p:nvPr/>
        </p:nvCxnSpPr>
        <p:spPr>
          <a:xfrm flipH="1">
            <a:off x="4356016" y="2477378"/>
            <a:ext cx="675735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94F4B171-31DB-C127-2DE0-579C469D8594}"/>
              </a:ext>
            </a:extLst>
          </p:cNvPr>
          <p:cNvSpPr/>
          <p:nvPr/>
        </p:nvSpPr>
        <p:spPr>
          <a:xfrm>
            <a:off x="7054169" y="4679987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9CBA2A5-576F-877E-C73E-9C7FC867FE6D}"/>
              </a:ext>
            </a:extLst>
          </p:cNvPr>
          <p:cNvCxnSpPr>
            <a:cxnSpLocks/>
          </p:cNvCxnSpPr>
          <p:nvPr/>
        </p:nvCxnSpPr>
        <p:spPr>
          <a:xfrm>
            <a:off x="6742657" y="4030133"/>
            <a:ext cx="603851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96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51294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745" y="103486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 – </a:t>
            </a:r>
            <a:r>
              <a:rPr lang="es-ES" sz="2400" b="1" dirty="0" err="1"/>
              <a:t>Left</a:t>
            </a:r>
            <a:r>
              <a:rPr lang="es-ES" sz="2400" b="1" dirty="0"/>
              <a:t> </a:t>
            </a:r>
            <a:r>
              <a:rPr lang="es-ES" sz="2400" b="1" dirty="0" err="1"/>
              <a:t>Rotation</a:t>
            </a:r>
            <a:r>
              <a:rPr lang="es-ES" sz="2400" b="1" dirty="0"/>
              <a:t> - Ejemplo 2</a:t>
            </a:r>
            <a:endParaRPr lang="es-ES" sz="2400" dirty="0" err="1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722E64BA-45F2-6F5C-62EA-249B75E6F490}"/>
              </a:ext>
            </a:extLst>
          </p:cNvPr>
          <p:cNvSpPr/>
          <p:nvPr/>
        </p:nvSpPr>
        <p:spPr>
          <a:xfrm>
            <a:off x="8621301" y="489564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27429466-9BAC-49DC-C4CF-7DA3B6E07F07}"/>
              </a:ext>
            </a:extLst>
          </p:cNvPr>
          <p:cNvSpPr/>
          <p:nvPr/>
        </p:nvSpPr>
        <p:spPr>
          <a:xfrm>
            <a:off x="6105264" y="478063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B3FF42CC-0C2E-6DA2-AEB6-5BC2EACAF7FD}"/>
              </a:ext>
            </a:extLst>
          </p:cNvPr>
          <p:cNvSpPr/>
          <p:nvPr/>
        </p:nvSpPr>
        <p:spPr>
          <a:xfrm>
            <a:off x="7442358" y="340040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45ABA1-E181-98F2-D42B-641D49159095}"/>
              </a:ext>
            </a:extLst>
          </p:cNvPr>
          <p:cNvCxnSpPr>
            <a:cxnSpLocks/>
          </p:cNvCxnSpPr>
          <p:nvPr/>
        </p:nvCxnSpPr>
        <p:spPr>
          <a:xfrm flipH="1">
            <a:off x="6627642" y="394386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A827788-D652-BEAC-9914-6130F71649C6}"/>
              </a:ext>
            </a:extLst>
          </p:cNvPr>
          <p:cNvCxnSpPr>
            <a:cxnSpLocks/>
          </p:cNvCxnSpPr>
          <p:nvPr/>
        </p:nvCxnSpPr>
        <p:spPr>
          <a:xfrm>
            <a:off x="7979112" y="394386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76501F13-8344-673D-0FE7-3379E16C3062}"/>
              </a:ext>
            </a:extLst>
          </p:cNvPr>
          <p:cNvSpPr/>
          <p:nvPr/>
        </p:nvSpPr>
        <p:spPr>
          <a:xfrm>
            <a:off x="8448772" y="199142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9D39961-A50B-7D8B-0F60-ECC2F5F3AB2D}"/>
              </a:ext>
            </a:extLst>
          </p:cNvPr>
          <p:cNvCxnSpPr>
            <a:cxnSpLocks/>
          </p:cNvCxnSpPr>
          <p:nvPr/>
        </p:nvCxnSpPr>
        <p:spPr>
          <a:xfrm>
            <a:off x="9043035" y="2491756"/>
            <a:ext cx="877021" cy="103516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3D0B0D53-DBD1-4820-0E06-66E9397BD80F}"/>
              </a:ext>
            </a:extLst>
          </p:cNvPr>
          <p:cNvSpPr/>
          <p:nvPr/>
        </p:nvSpPr>
        <p:spPr>
          <a:xfrm>
            <a:off x="9627717" y="3457912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6549AB6-5859-1378-8A68-428F217AC3B5}"/>
              </a:ext>
            </a:extLst>
          </p:cNvPr>
          <p:cNvCxnSpPr>
            <a:cxnSpLocks/>
          </p:cNvCxnSpPr>
          <p:nvPr/>
        </p:nvCxnSpPr>
        <p:spPr>
          <a:xfrm flipH="1">
            <a:off x="7878469" y="2477378"/>
            <a:ext cx="675735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94F4B171-31DB-C127-2DE0-579C469D8594}"/>
              </a:ext>
            </a:extLst>
          </p:cNvPr>
          <p:cNvSpPr/>
          <p:nvPr/>
        </p:nvSpPr>
        <p:spPr>
          <a:xfrm>
            <a:off x="10576622" y="4679987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9CBA2A5-576F-877E-C73E-9C7FC867FE6D}"/>
              </a:ext>
            </a:extLst>
          </p:cNvPr>
          <p:cNvCxnSpPr>
            <a:cxnSpLocks/>
          </p:cNvCxnSpPr>
          <p:nvPr/>
        </p:nvCxnSpPr>
        <p:spPr>
          <a:xfrm>
            <a:off x="10265110" y="4030133"/>
            <a:ext cx="603851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4FF68DCB-E715-516A-BDC5-F5B5FC11DF5A}"/>
              </a:ext>
            </a:extLst>
          </p:cNvPr>
          <p:cNvSpPr/>
          <p:nvPr/>
        </p:nvSpPr>
        <p:spPr>
          <a:xfrm>
            <a:off x="1806432" y="444995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FC9C1F5-5A40-B32B-7A17-F91A5E02FEBA}"/>
              </a:ext>
            </a:extLst>
          </p:cNvPr>
          <p:cNvSpPr/>
          <p:nvPr/>
        </p:nvSpPr>
        <p:spPr>
          <a:xfrm>
            <a:off x="109906" y="301221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2F3B3198-E2C9-DDF7-D964-F645ED10A1D3}"/>
              </a:ext>
            </a:extLst>
          </p:cNvPr>
          <p:cNvSpPr/>
          <p:nvPr/>
        </p:nvSpPr>
        <p:spPr>
          <a:xfrm>
            <a:off x="1446999" y="163198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9414F14-5EDD-BB61-998B-EBA7C7A990D3}"/>
              </a:ext>
            </a:extLst>
          </p:cNvPr>
          <p:cNvCxnSpPr>
            <a:cxnSpLocks/>
          </p:cNvCxnSpPr>
          <p:nvPr/>
        </p:nvCxnSpPr>
        <p:spPr>
          <a:xfrm flipH="1">
            <a:off x="632284" y="2175455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D0D7CA8-9046-CF95-C198-22EFB4B1390E}"/>
              </a:ext>
            </a:extLst>
          </p:cNvPr>
          <p:cNvCxnSpPr>
            <a:cxnSpLocks/>
          </p:cNvCxnSpPr>
          <p:nvPr/>
        </p:nvCxnSpPr>
        <p:spPr>
          <a:xfrm>
            <a:off x="1983754" y="2175456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34A582C0-3210-B9CA-CFDC-57315ADAD8EC}"/>
              </a:ext>
            </a:extLst>
          </p:cNvPr>
          <p:cNvSpPr/>
          <p:nvPr/>
        </p:nvSpPr>
        <p:spPr>
          <a:xfrm>
            <a:off x="2740960" y="292595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dirty="0">
                <a:cs typeface="Arial"/>
              </a:rPr>
              <a:t>65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1E47E82-1CA8-31C1-51FD-CE751CAF7361}"/>
              </a:ext>
            </a:extLst>
          </p:cNvPr>
          <p:cNvCxnSpPr>
            <a:cxnSpLocks/>
          </p:cNvCxnSpPr>
          <p:nvPr/>
        </p:nvCxnSpPr>
        <p:spPr>
          <a:xfrm>
            <a:off x="3277714" y="3541303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00DB9BD1-8DE0-AA33-480A-8D4D617EF30C}"/>
              </a:ext>
            </a:extLst>
          </p:cNvPr>
          <p:cNvSpPr/>
          <p:nvPr/>
        </p:nvSpPr>
        <p:spPr>
          <a:xfrm>
            <a:off x="3747377" y="4435573"/>
            <a:ext cx="704490" cy="675735"/>
          </a:xfrm>
          <a:prstGeom prst="flowChartConnector">
            <a:avLst/>
          </a:prstGeom>
          <a:solidFill>
            <a:srgbClr val="9CF50C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287CEF3-04EB-A583-4F84-6950A334BD9C}"/>
              </a:ext>
            </a:extLst>
          </p:cNvPr>
          <p:cNvCxnSpPr>
            <a:cxnSpLocks/>
          </p:cNvCxnSpPr>
          <p:nvPr/>
        </p:nvCxnSpPr>
        <p:spPr>
          <a:xfrm flipH="1">
            <a:off x="2170658" y="3526925"/>
            <a:ext cx="603848" cy="87702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2DE05B79-BEBE-89BE-7BCB-510D20F663F1}"/>
              </a:ext>
            </a:extLst>
          </p:cNvPr>
          <p:cNvSpPr/>
          <p:nvPr/>
        </p:nvSpPr>
        <p:spPr>
          <a:xfrm>
            <a:off x="4710659" y="5930817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FE0874C-3AC4-AB6C-2807-BEAD5B465247}"/>
              </a:ext>
            </a:extLst>
          </p:cNvPr>
          <p:cNvCxnSpPr>
            <a:cxnSpLocks/>
          </p:cNvCxnSpPr>
          <p:nvPr/>
        </p:nvCxnSpPr>
        <p:spPr>
          <a:xfrm>
            <a:off x="4269751" y="5022171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D612644-2876-832C-35EF-B8B7540F5B2B}"/>
              </a:ext>
            </a:extLst>
          </p:cNvPr>
          <p:cNvSpPr/>
          <p:nvPr/>
        </p:nvSpPr>
        <p:spPr>
          <a:xfrm>
            <a:off x="4605866" y="2895600"/>
            <a:ext cx="1940943" cy="5607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806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0515600" cy="100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 - RR </a:t>
            </a:r>
            <a:endParaRPr lang="es-ES" sz="2400" b="1" dirty="0"/>
          </a:p>
        </p:txBody>
      </p:sp>
      <p:sp>
        <p:nvSpPr>
          <p:cNvPr id="452" name="Google Shape;452;p38"/>
          <p:cNvSpPr/>
          <p:nvPr/>
        </p:nvSpPr>
        <p:spPr>
          <a:xfrm>
            <a:off x="555123" y="389699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01139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>
            <a:off x="934095" y="4340083"/>
            <a:ext cx="496316" cy="65162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1755554" y="613876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>
            <a:off x="1663584" y="5583874"/>
            <a:ext cx="352545" cy="493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612796" y="1419205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RotateLeft(disbalancedNode):</a:t>
            </a:r>
          </a:p>
          <a:p>
            <a:r>
              <a:rPr lang="es-ES" sz="1600" noProof="1">
                <a:latin typeface="Calibri"/>
              </a:rPr>
              <a:t>newRoot = disbalancedNode.rightchild</a:t>
            </a:r>
          </a:p>
          <a:p>
            <a:r>
              <a:rPr lang="es-ES" sz="1600" noProof="1">
                <a:latin typeface="Calibri"/>
              </a:rPr>
              <a:t>disbalancedNode.rightchild = disbalancedNode.rigthchild</a:t>
            </a:r>
            <a:r>
              <a:rPr lang="es-ES" sz="1600" noProof="1">
                <a:latin typeface="Calibri"/>
                <a:cs typeface="Calibri"/>
              </a:rPr>
              <a:t>.leftchild</a:t>
            </a:r>
          </a:p>
          <a:p>
            <a:r>
              <a:rPr lang="es-ES" sz="1600" noProof="1">
                <a:latin typeface="Calibri"/>
              </a:rPr>
              <a:t>NewRoot.leftchild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3894666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57365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5;p38">
            <a:extLst>
              <a:ext uri="{FF2B5EF4-FFF2-40B4-BE49-F238E27FC236}">
                <a16:creationId xmlns:a16="http://schemas.microsoft.com/office/drawing/2014/main" id="{017381CD-9F9A-B00D-62CF-82092798D183}"/>
              </a:ext>
            </a:extLst>
          </p:cNvPr>
          <p:cNvSpPr/>
          <p:nvPr/>
        </p:nvSpPr>
        <p:spPr>
          <a:xfrm>
            <a:off x="5278008" y="470102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57;p38">
            <a:extLst>
              <a:ext uri="{FF2B5EF4-FFF2-40B4-BE49-F238E27FC236}">
                <a16:creationId xmlns:a16="http://schemas.microsoft.com/office/drawing/2014/main" id="{D20C450B-42CE-56B1-FB1A-85582AF8946E}"/>
              </a:ext>
            </a:extLst>
          </p:cNvPr>
          <p:cNvCxnSpPr>
            <a:cxnSpLocks/>
          </p:cNvCxnSpPr>
          <p:nvPr/>
        </p:nvCxnSpPr>
        <p:spPr>
          <a:xfrm>
            <a:off x="5171660" y="4059875"/>
            <a:ext cx="366922" cy="6084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689600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579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6583552" y="3794024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7799273" y="347301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457;p38">
            <a:extLst>
              <a:ext uri="{FF2B5EF4-FFF2-40B4-BE49-F238E27FC236}">
                <a16:creationId xmlns:a16="http://schemas.microsoft.com/office/drawing/2014/main" id="{8FC57241-B066-A81A-5BC6-8A070E1DEB18}"/>
              </a:ext>
            </a:extLst>
          </p:cNvPr>
          <p:cNvCxnSpPr>
            <a:cxnSpLocks/>
          </p:cNvCxnSpPr>
          <p:nvPr/>
        </p:nvCxnSpPr>
        <p:spPr>
          <a:xfrm flipH="1">
            <a:off x="7551413" y="3944856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455;p38">
            <a:extLst>
              <a:ext uri="{FF2B5EF4-FFF2-40B4-BE49-F238E27FC236}">
                <a16:creationId xmlns:a16="http://schemas.microsoft.com/office/drawing/2014/main" id="{7AD4F949-DEEC-35AF-5258-EF5D231A0BEE}"/>
              </a:ext>
            </a:extLst>
          </p:cNvPr>
          <p:cNvSpPr/>
          <p:nvPr/>
        </p:nvSpPr>
        <p:spPr>
          <a:xfrm>
            <a:off x="7032045" y="4586005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457;p38">
            <a:extLst>
              <a:ext uri="{FF2B5EF4-FFF2-40B4-BE49-F238E27FC236}">
                <a16:creationId xmlns:a16="http://schemas.microsoft.com/office/drawing/2014/main" id="{EF99AC9D-8CD3-B32E-B676-DFFD7F0BE658}"/>
              </a:ext>
            </a:extLst>
          </p:cNvPr>
          <p:cNvCxnSpPr>
            <a:cxnSpLocks/>
          </p:cNvCxnSpPr>
          <p:nvPr/>
        </p:nvCxnSpPr>
        <p:spPr>
          <a:xfrm>
            <a:off x="8190906" y="3973611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453;p38">
            <a:extLst>
              <a:ext uri="{FF2B5EF4-FFF2-40B4-BE49-F238E27FC236}">
                <a16:creationId xmlns:a16="http://schemas.microsoft.com/office/drawing/2014/main" id="{16AAC16A-115C-3571-F4DC-938ADCDCF647}"/>
              </a:ext>
            </a:extLst>
          </p:cNvPr>
          <p:cNvSpPr/>
          <p:nvPr/>
        </p:nvSpPr>
        <p:spPr>
          <a:xfrm>
            <a:off x="8431876" y="458007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07E87E-BC91-D8EC-4995-29F92913B4D9}"/>
              </a:ext>
            </a:extLst>
          </p:cNvPr>
          <p:cNvSpPr txBox="1"/>
          <p:nvPr/>
        </p:nvSpPr>
        <p:spPr>
          <a:xfrm>
            <a:off x="584999" y="799381"/>
            <a:ext cx="65270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200" dirty="0" err="1">
                <a:latin typeface="Calibri"/>
                <a:cs typeface="Calibri"/>
              </a:rPr>
              <a:t>Right</a:t>
            </a:r>
            <a:r>
              <a:rPr lang="es-ES" sz="2200" dirty="0">
                <a:latin typeface="Calibri"/>
                <a:cs typeface="Calibri"/>
              </a:rPr>
              <a:t> </a:t>
            </a:r>
            <a:r>
              <a:rPr lang="es-ES" sz="2200" dirty="0" err="1">
                <a:latin typeface="Calibri"/>
                <a:cs typeface="Calibri"/>
              </a:rPr>
              <a:t>Right</a:t>
            </a:r>
            <a:r>
              <a:rPr lang="es-ES" sz="2200" dirty="0">
                <a:latin typeface="Calibri"/>
                <a:cs typeface="Calibri"/>
              </a:rPr>
              <a:t> </a:t>
            </a:r>
            <a:r>
              <a:rPr lang="es-ES" sz="2200" dirty="0" err="1">
                <a:latin typeface="Calibri"/>
                <a:cs typeface="Calibri"/>
              </a:rPr>
              <a:t>condition</a:t>
            </a:r>
            <a:r>
              <a:rPr lang="es-ES" sz="2200" dirty="0">
                <a:latin typeface="Calibri"/>
                <a:cs typeface="Calibri"/>
              </a:rPr>
              <a:t> --&gt; </a:t>
            </a:r>
            <a:r>
              <a:rPr lang="es-ES" sz="2200" dirty="0" err="1">
                <a:latin typeface="Calibri"/>
                <a:cs typeface="Calibri"/>
              </a:rPr>
              <a:t>Left</a:t>
            </a:r>
            <a:r>
              <a:rPr lang="es-ES" sz="2200" b="1" dirty="0">
                <a:latin typeface="Calibri"/>
                <a:cs typeface="Calibri"/>
              </a:rPr>
              <a:t> </a:t>
            </a:r>
            <a:r>
              <a:rPr lang="es-ES" sz="2200" b="1" dirty="0" err="1">
                <a:latin typeface="Calibri"/>
                <a:cs typeface="Calibri"/>
              </a:rPr>
              <a:t>Rotation</a:t>
            </a:r>
            <a:endParaRPr lang="es-ES" sz="2200" dirty="0" err="1">
              <a:latin typeface="Calibri"/>
              <a:cs typeface="Calibri"/>
            </a:endParaRP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333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847964"/>
            <a:ext cx="10587488" cy="5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RL </a:t>
            </a:r>
            <a:r>
              <a:rPr lang="es-ES" sz="2400" dirty="0" err="1"/>
              <a:t>Right</a:t>
            </a:r>
            <a:r>
              <a:rPr lang="es-ES" sz="2400" dirty="0"/>
              <a:t> 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dirty="0" err="1"/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65226" y="1761384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>
            <a:off x="5357643" y="2087273"/>
            <a:ext cx="848262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5438154" y="487040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F2957960-C319-4AB3-822E-408DB793310B}"/>
              </a:ext>
            </a:extLst>
          </p:cNvPr>
          <p:cNvSpPr/>
          <p:nvPr/>
        </p:nvSpPr>
        <p:spPr>
          <a:xfrm>
            <a:off x="5745828" y="292595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E7257865-1FA6-0799-62CA-52D14606C03A}"/>
              </a:ext>
            </a:extLst>
          </p:cNvPr>
          <p:cNvSpPr/>
          <p:nvPr/>
        </p:nvSpPr>
        <p:spPr>
          <a:xfrm>
            <a:off x="3172283" y="306972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85F757F-4F28-1F69-AFC6-3D54B6DB7EED}"/>
              </a:ext>
            </a:extLst>
          </p:cNvPr>
          <p:cNvSpPr/>
          <p:nvPr/>
        </p:nvSpPr>
        <p:spPr>
          <a:xfrm>
            <a:off x="4509376" y="1689498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E6FF783-02D8-B076-8261-D49239746321}"/>
              </a:ext>
            </a:extLst>
          </p:cNvPr>
          <p:cNvCxnSpPr>
            <a:cxnSpLocks/>
          </p:cNvCxnSpPr>
          <p:nvPr/>
        </p:nvCxnSpPr>
        <p:spPr>
          <a:xfrm flipH="1">
            <a:off x="3694661" y="223296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65E6B73-6DD4-20C8-C423-7F15FBACB68E}"/>
              </a:ext>
            </a:extLst>
          </p:cNvPr>
          <p:cNvCxnSpPr>
            <a:cxnSpLocks/>
          </p:cNvCxnSpPr>
          <p:nvPr/>
        </p:nvCxnSpPr>
        <p:spPr>
          <a:xfrm>
            <a:off x="5046131" y="223296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DE981C-3047-2C46-D061-C6B8A330882A}"/>
              </a:ext>
            </a:extLst>
          </p:cNvPr>
          <p:cNvCxnSpPr>
            <a:cxnSpLocks/>
          </p:cNvCxnSpPr>
          <p:nvPr/>
        </p:nvCxnSpPr>
        <p:spPr>
          <a:xfrm>
            <a:off x="6340091" y="3598812"/>
            <a:ext cx="733247" cy="86264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2B4E90-D445-B212-6375-A81AFBE7A634}"/>
              </a:ext>
            </a:extLst>
          </p:cNvPr>
          <p:cNvCxnSpPr>
            <a:cxnSpLocks/>
          </p:cNvCxnSpPr>
          <p:nvPr/>
        </p:nvCxnSpPr>
        <p:spPr>
          <a:xfrm>
            <a:off x="6651604" y="3453120"/>
            <a:ext cx="718867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64977CC-60EE-4C9C-0C1D-A66E575C419A}"/>
              </a:ext>
            </a:extLst>
          </p:cNvPr>
          <p:cNvCxnSpPr>
            <a:cxnSpLocks/>
          </p:cNvCxnSpPr>
          <p:nvPr/>
        </p:nvCxnSpPr>
        <p:spPr>
          <a:xfrm flipH="1">
            <a:off x="5803340" y="4847725"/>
            <a:ext cx="862642" cy="90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84739F6-5CE8-1298-0C6E-962B5D40BD9E}"/>
              </a:ext>
            </a:extLst>
          </p:cNvPr>
          <p:cNvSpPr txBox="1"/>
          <p:nvPr/>
        </p:nvSpPr>
        <p:spPr>
          <a:xfrm>
            <a:off x="6947776" y="344704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14529A-D9E4-FA90-D603-7C275B706A3F}"/>
              </a:ext>
            </a:extLst>
          </p:cNvPr>
          <p:cNvSpPr txBox="1"/>
          <p:nvPr/>
        </p:nvSpPr>
        <p:spPr>
          <a:xfrm>
            <a:off x="5696946" y="2167465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1B73260-96D9-7985-2573-F2B046E9EF31}"/>
              </a:ext>
            </a:extLst>
          </p:cNvPr>
          <p:cNvSpPr/>
          <p:nvPr/>
        </p:nvSpPr>
        <p:spPr>
          <a:xfrm>
            <a:off x="6809754" y="4493082"/>
            <a:ext cx="704490" cy="675735"/>
          </a:xfrm>
          <a:prstGeom prst="flowChartConnector">
            <a:avLst/>
          </a:prstGeom>
          <a:solidFill>
            <a:srgbClr val="9CF50C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4E18CB5-9532-8BF2-DDD2-3789F54593C0}"/>
              </a:ext>
            </a:extLst>
          </p:cNvPr>
          <p:cNvSpPr/>
          <p:nvPr/>
        </p:nvSpPr>
        <p:spPr>
          <a:xfrm>
            <a:off x="5918357" y="5858930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2A04EB0-59EF-3B2F-A3A5-5E6293F51AF4}"/>
              </a:ext>
            </a:extLst>
          </p:cNvPr>
          <p:cNvCxnSpPr>
            <a:cxnSpLocks/>
          </p:cNvCxnSpPr>
          <p:nvPr/>
        </p:nvCxnSpPr>
        <p:spPr>
          <a:xfrm flipH="1">
            <a:off x="6296961" y="5094057"/>
            <a:ext cx="704488" cy="71886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175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573301" y="324225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6464698" y="472312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9" name="Flecha: curvada hacia la izquierda 18">
            <a:extLst>
              <a:ext uri="{FF2B5EF4-FFF2-40B4-BE49-F238E27FC236}">
                <a16:creationId xmlns:a16="http://schemas.microsoft.com/office/drawing/2014/main" id="{83C0C3BD-B28D-E0A1-D794-79D2352A5E7E}"/>
              </a:ext>
            </a:extLst>
          </p:cNvPr>
          <p:cNvSpPr/>
          <p:nvPr/>
        </p:nvSpPr>
        <p:spPr>
          <a:xfrm rot="19620000">
            <a:off x="6681565" y="3206253"/>
            <a:ext cx="618225" cy="1667772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4D1D49-9ECE-8453-CFB1-DEE658647E4A}"/>
              </a:ext>
            </a:extLst>
          </p:cNvPr>
          <p:cNvSpPr txBox="1"/>
          <p:nvPr/>
        </p:nvSpPr>
        <p:spPr>
          <a:xfrm>
            <a:off x="7129253" y="3384111"/>
            <a:ext cx="7450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Right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FF2558C-2155-5061-3B81-42DC953D2713}"/>
              </a:ext>
            </a:extLst>
          </p:cNvPr>
          <p:cNvSpPr/>
          <p:nvPr/>
        </p:nvSpPr>
        <p:spPr>
          <a:xfrm>
            <a:off x="5171695" y="299400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5573301" y="5729535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 flipH="1">
            <a:off x="5995036" y="5324095"/>
            <a:ext cx="488828" cy="47445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curvada hacia arriba 7">
            <a:extLst>
              <a:ext uri="{FF2B5EF4-FFF2-40B4-BE49-F238E27FC236}">
                <a16:creationId xmlns:a16="http://schemas.microsoft.com/office/drawing/2014/main" id="{43AB111D-2C29-E460-BE6B-B37E56D5925D}"/>
              </a:ext>
            </a:extLst>
          </p:cNvPr>
          <p:cNvSpPr/>
          <p:nvPr/>
        </p:nvSpPr>
        <p:spPr>
          <a:xfrm rot="7800000">
            <a:off x="5134900" y="4832886"/>
            <a:ext cx="1452112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3EC1B-15C9-57E8-2052-EA434CF71D32}"/>
              </a:ext>
            </a:extLst>
          </p:cNvPr>
          <p:cNvSpPr txBox="1"/>
          <p:nvPr/>
        </p:nvSpPr>
        <p:spPr>
          <a:xfrm>
            <a:off x="5148371" y="4747082"/>
            <a:ext cx="5607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014509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573301" y="324225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6464698" y="472312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9" name="Flecha: curvada hacia la izquierda 18">
            <a:extLst>
              <a:ext uri="{FF2B5EF4-FFF2-40B4-BE49-F238E27FC236}">
                <a16:creationId xmlns:a16="http://schemas.microsoft.com/office/drawing/2014/main" id="{83C0C3BD-B28D-E0A1-D794-79D2352A5E7E}"/>
              </a:ext>
            </a:extLst>
          </p:cNvPr>
          <p:cNvSpPr/>
          <p:nvPr/>
        </p:nvSpPr>
        <p:spPr>
          <a:xfrm rot="18480000">
            <a:off x="7601716" y="4083272"/>
            <a:ext cx="618225" cy="166777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5573301" y="5729535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 flipH="1">
            <a:off x="5995036" y="5324095"/>
            <a:ext cx="488828" cy="47445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B981B-0074-FDC1-F627-4DA2BAB1583A}"/>
              </a:ext>
            </a:extLst>
          </p:cNvPr>
          <p:cNvSpPr txBox="1"/>
          <p:nvPr/>
        </p:nvSpPr>
        <p:spPr>
          <a:xfrm>
            <a:off x="491067" y="2048933"/>
            <a:ext cx="26754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1.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A9B0537-790E-8CE8-32CA-F02176E45832}"/>
              </a:ext>
            </a:extLst>
          </p:cNvPr>
          <p:cNvSpPr/>
          <p:nvPr/>
        </p:nvSpPr>
        <p:spPr>
          <a:xfrm>
            <a:off x="5171695" y="299400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836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573301" y="324225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7801792" y="606021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6651603" y="4737497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>
            <a:off x="7245864" y="5324095"/>
            <a:ext cx="848266" cy="69011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B981B-0074-FDC1-F627-4DA2BAB1583A}"/>
              </a:ext>
            </a:extLst>
          </p:cNvPr>
          <p:cNvSpPr txBox="1"/>
          <p:nvPr/>
        </p:nvSpPr>
        <p:spPr>
          <a:xfrm>
            <a:off x="491067" y="2048933"/>
            <a:ext cx="26754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1.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0A4EC4-9BCA-CBCC-C940-B7D148E0A1D6}"/>
              </a:ext>
            </a:extLst>
          </p:cNvPr>
          <p:cNvSpPr/>
          <p:nvPr/>
        </p:nvSpPr>
        <p:spPr>
          <a:xfrm>
            <a:off x="5171695" y="299400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98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573301" y="324225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7801792" y="606021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6651603" y="4737497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>
            <a:off x="7245864" y="5324095"/>
            <a:ext cx="848266" cy="69011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B981B-0074-FDC1-F627-4DA2BAB1583A}"/>
              </a:ext>
            </a:extLst>
          </p:cNvPr>
          <p:cNvSpPr txBox="1"/>
          <p:nvPr/>
        </p:nvSpPr>
        <p:spPr>
          <a:xfrm>
            <a:off x="491067" y="2048933"/>
            <a:ext cx="26754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2. </a:t>
            </a:r>
            <a:r>
              <a:rPr lang="es-ES" b="1" dirty="0" err="1"/>
              <a:t>Left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endParaRPr lang="es-ES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0A4EC4-9BCA-CBCC-C940-B7D148E0A1D6}"/>
              </a:ext>
            </a:extLst>
          </p:cNvPr>
          <p:cNvSpPr/>
          <p:nvPr/>
        </p:nvSpPr>
        <p:spPr>
          <a:xfrm>
            <a:off x="5171695" y="299400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B6698A7A-BDF8-A99C-6873-8F4EA4538AC4}"/>
              </a:ext>
            </a:extLst>
          </p:cNvPr>
          <p:cNvSpPr/>
          <p:nvPr/>
        </p:nvSpPr>
        <p:spPr>
          <a:xfrm rot="7800000">
            <a:off x="4142862" y="3438282"/>
            <a:ext cx="1452112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21341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466245" y="473749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827226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64320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49604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701074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138809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6435943" y="473749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5458282" y="3299761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 flipV="1">
            <a:off x="4931109" y="3814474"/>
            <a:ext cx="603851" cy="87701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B981B-0074-FDC1-F627-4DA2BAB1583A}"/>
              </a:ext>
            </a:extLst>
          </p:cNvPr>
          <p:cNvSpPr txBox="1"/>
          <p:nvPr/>
        </p:nvSpPr>
        <p:spPr>
          <a:xfrm>
            <a:off x="491067" y="2048933"/>
            <a:ext cx="26754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2. </a:t>
            </a:r>
            <a:r>
              <a:rPr lang="es-ES" b="1" dirty="0" err="1"/>
              <a:t>Left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1807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Ejemplos</a:t>
            </a:r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83" y="1690688"/>
            <a:ext cx="5534797" cy="435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RL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 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3387943" y="324225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641868" y="329976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1978961" y="1919536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1164246" y="2463001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2515716" y="2463002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3953451" y="3785718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72450C0-C23F-0218-4FEC-70DF03887E34}"/>
              </a:ext>
            </a:extLst>
          </p:cNvPr>
          <p:cNvSpPr/>
          <p:nvPr/>
        </p:nvSpPr>
        <p:spPr>
          <a:xfrm>
            <a:off x="4279340" y="472312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B67D9A3E-38DB-26CB-9609-A6820DC12D86}"/>
              </a:ext>
            </a:extLst>
          </p:cNvPr>
          <p:cNvSpPr/>
          <p:nvPr/>
        </p:nvSpPr>
        <p:spPr>
          <a:xfrm>
            <a:off x="3387943" y="5729535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E7EB1B-6ABF-431D-B1E6-1BC24EB98576}"/>
              </a:ext>
            </a:extLst>
          </p:cNvPr>
          <p:cNvCxnSpPr>
            <a:cxnSpLocks/>
          </p:cNvCxnSpPr>
          <p:nvPr/>
        </p:nvCxnSpPr>
        <p:spPr>
          <a:xfrm flipH="1">
            <a:off x="3809678" y="5324095"/>
            <a:ext cx="488828" cy="47445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A532F163-B75F-910E-66FF-27F17B0CC976}"/>
              </a:ext>
            </a:extLst>
          </p:cNvPr>
          <p:cNvSpPr/>
          <p:nvPr/>
        </p:nvSpPr>
        <p:spPr>
          <a:xfrm>
            <a:off x="8808207" y="46656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3135024-08C8-E4DB-D83C-F81F8F8647AC}"/>
              </a:ext>
            </a:extLst>
          </p:cNvPr>
          <p:cNvSpPr/>
          <p:nvPr/>
        </p:nvSpPr>
        <p:spPr>
          <a:xfrm>
            <a:off x="7169188" y="322787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73DE1D86-AB8B-3AB3-4FF4-5CA6434C5C23}"/>
              </a:ext>
            </a:extLst>
          </p:cNvPr>
          <p:cNvSpPr/>
          <p:nvPr/>
        </p:nvSpPr>
        <p:spPr>
          <a:xfrm>
            <a:off x="8506282" y="184764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4761E34-CBAD-89C3-E19E-F27C5B11D9CD}"/>
              </a:ext>
            </a:extLst>
          </p:cNvPr>
          <p:cNvCxnSpPr>
            <a:cxnSpLocks/>
          </p:cNvCxnSpPr>
          <p:nvPr/>
        </p:nvCxnSpPr>
        <p:spPr>
          <a:xfrm flipH="1">
            <a:off x="7691566" y="239111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C13CA92-7528-DD92-B359-C115EDB96D37}"/>
              </a:ext>
            </a:extLst>
          </p:cNvPr>
          <p:cNvCxnSpPr>
            <a:cxnSpLocks/>
          </p:cNvCxnSpPr>
          <p:nvPr/>
        </p:nvCxnSpPr>
        <p:spPr>
          <a:xfrm>
            <a:off x="9043036" y="239111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2DEF456-A08B-A24A-7578-DF2022099F63}"/>
              </a:ext>
            </a:extLst>
          </p:cNvPr>
          <p:cNvCxnSpPr>
            <a:cxnSpLocks/>
          </p:cNvCxnSpPr>
          <p:nvPr/>
        </p:nvCxnSpPr>
        <p:spPr>
          <a:xfrm>
            <a:off x="10480771" y="3713831"/>
            <a:ext cx="589474" cy="9201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52433239-ABEF-A999-8573-3D750C16204E}"/>
              </a:ext>
            </a:extLst>
          </p:cNvPr>
          <p:cNvSpPr/>
          <p:nvPr/>
        </p:nvSpPr>
        <p:spPr>
          <a:xfrm>
            <a:off x="10777905" y="466561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E7EA67F8-4A58-EAA3-006F-CC0188B29DAE}"/>
              </a:ext>
            </a:extLst>
          </p:cNvPr>
          <p:cNvSpPr/>
          <p:nvPr/>
        </p:nvSpPr>
        <p:spPr>
          <a:xfrm>
            <a:off x="9800244" y="3227874"/>
            <a:ext cx="704490" cy="675735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65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1962EBB-755C-CA3B-EB4D-8864A73ECF45}"/>
              </a:ext>
            </a:extLst>
          </p:cNvPr>
          <p:cNvCxnSpPr>
            <a:cxnSpLocks/>
          </p:cNvCxnSpPr>
          <p:nvPr/>
        </p:nvCxnSpPr>
        <p:spPr>
          <a:xfrm flipV="1">
            <a:off x="9273071" y="3742587"/>
            <a:ext cx="603851" cy="87701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BFCC5B4F-C001-674A-E503-76CBB9B72DD9}"/>
              </a:ext>
            </a:extLst>
          </p:cNvPr>
          <p:cNvSpPr/>
          <p:nvPr/>
        </p:nvSpPr>
        <p:spPr>
          <a:xfrm>
            <a:off x="4364647" y="2252133"/>
            <a:ext cx="2185357" cy="5463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7836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1478883" cy="10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balanceados (AVL) Inserción - </a:t>
            </a:r>
            <a:r>
              <a:rPr lang="es-ES" sz="3100" dirty="0"/>
              <a:t> </a:t>
            </a:r>
            <a:r>
              <a:rPr lang="es-ES" sz="3100" b="1" dirty="0" err="1"/>
              <a:t>Right</a:t>
            </a:r>
            <a:r>
              <a:rPr lang="es-ES" sz="3100" b="1" dirty="0"/>
              <a:t> </a:t>
            </a:r>
            <a:r>
              <a:rPr lang="es-ES" sz="3100" b="1" dirty="0" err="1"/>
              <a:t>Left</a:t>
            </a:r>
            <a:r>
              <a:rPr lang="es-ES" sz="3100" b="1" dirty="0"/>
              <a:t> </a:t>
            </a:r>
            <a:r>
              <a:rPr lang="es-ES" sz="3100" b="1" dirty="0" err="1"/>
              <a:t>Condition</a:t>
            </a:r>
            <a:endParaRPr lang="es-ES" sz="3100" dirty="0" err="1"/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497777" y="1189167"/>
            <a:ext cx="607331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Rotate</a:t>
            </a:r>
            <a:r>
              <a:rPr lang="es-ES" sz="1800" b="1" noProof="1">
                <a:latin typeface="Calibri"/>
                <a:cs typeface="Calibri"/>
              </a:rPr>
              <a:t>Right</a:t>
            </a:r>
            <a:r>
              <a:rPr lang="es-ES" sz="1800" b="1" noProof="1">
                <a:latin typeface="Calibri"/>
              </a:rPr>
              <a:t> disbalancedNode.rightchild</a:t>
            </a: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 RotateLeft 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2000" b="1" noProof="1">
              <a:latin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4DD6AF-E288-9B5F-876D-F260CBC47138}"/>
              </a:ext>
            </a:extLst>
          </p:cNvPr>
          <p:cNvSpPr txBox="1"/>
          <p:nvPr/>
        </p:nvSpPr>
        <p:spPr>
          <a:xfrm>
            <a:off x="497776" y="4366562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RotateLeft(disbalancedNode):</a:t>
            </a:r>
          </a:p>
          <a:p>
            <a:r>
              <a:rPr lang="es-ES" sz="1600" noProof="1">
                <a:latin typeface="Calibri"/>
              </a:rPr>
              <a:t>newRoot = disbalancedNode.</a:t>
            </a:r>
            <a:r>
              <a:rPr lang="es-ES" sz="1600" noProof="1">
                <a:latin typeface="Calibri"/>
                <a:cs typeface="Calibri"/>
              </a:rPr>
              <a:t>rightchild</a:t>
            </a:r>
          </a:p>
          <a:p>
            <a:r>
              <a:rPr lang="es-ES" sz="1600" noProof="1">
                <a:latin typeface="Calibri"/>
              </a:rPr>
              <a:t>disbalancedNode.</a:t>
            </a:r>
            <a:r>
              <a:rPr lang="es-ES" sz="1600" noProof="1">
                <a:latin typeface="Calibri"/>
                <a:cs typeface="Calibri"/>
              </a:rPr>
              <a:t>rightchild</a:t>
            </a:r>
            <a:r>
              <a:rPr lang="es-ES" sz="1600" noProof="1">
                <a:latin typeface="Calibri"/>
              </a:rPr>
              <a:t>= disbalancedNode</a:t>
            </a:r>
            <a:r>
              <a:rPr lang="es-ES" sz="1600" noProof="1">
                <a:latin typeface="Calibri"/>
                <a:cs typeface="Calibri"/>
              </a:rPr>
              <a:t>.rightchild</a:t>
            </a:r>
            <a:r>
              <a:rPr lang="es-ES" sz="1600" noProof="1">
                <a:latin typeface="Calibri"/>
              </a:rPr>
              <a:t>.leftchild</a:t>
            </a:r>
          </a:p>
          <a:p>
            <a:r>
              <a:rPr lang="es-ES" sz="1600" noProof="1">
                <a:latin typeface="Calibri"/>
              </a:rPr>
              <a:t>NewRoot.</a:t>
            </a:r>
            <a:r>
              <a:rPr lang="es-ES" sz="1600" noProof="1">
                <a:latin typeface="Calibri"/>
                <a:cs typeface="Calibri"/>
              </a:rPr>
              <a:t>leftchild</a:t>
            </a:r>
            <a:r>
              <a:rPr lang="es-ES" sz="1600" noProof="1">
                <a:latin typeface="Calibri"/>
              </a:rPr>
              <a:t>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7E849BF-C44A-7A5C-909C-6574ED5ACD10}"/>
              </a:ext>
            </a:extLst>
          </p:cNvPr>
          <p:cNvSpPr txBox="1"/>
          <p:nvPr/>
        </p:nvSpPr>
        <p:spPr>
          <a:xfrm>
            <a:off x="497777" y="1879280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RotateRight(disbalancedNode):</a:t>
            </a:r>
          </a:p>
          <a:p>
            <a:r>
              <a:rPr lang="es-ES" sz="1600" noProof="1">
                <a:latin typeface="Calibri"/>
              </a:rPr>
              <a:t>newRoot = disbalancedNode.</a:t>
            </a:r>
            <a:r>
              <a:rPr lang="es-ES" sz="1600" noProof="1">
                <a:latin typeface="Calibri"/>
                <a:cs typeface="Calibri"/>
              </a:rPr>
              <a:t>leftchild</a:t>
            </a:r>
            <a:endParaRPr lang="es-ES" sz="1600" noProof="1">
              <a:latin typeface="Calibri"/>
              <a:ea typeface="Calibri"/>
              <a:cs typeface="Calibri"/>
            </a:endParaRPr>
          </a:p>
          <a:p>
            <a:r>
              <a:rPr lang="es-ES" sz="1600" noProof="1">
                <a:latin typeface="Calibri"/>
              </a:rPr>
              <a:t>disbalancedNode.</a:t>
            </a:r>
            <a:r>
              <a:rPr lang="es-ES" sz="1600" noProof="1">
                <a:latin typeface="Calibri"/>
                <a:cs typeface="Calibri"/>
              </a:rPr>
              <a:t>leftchild</a:t>
            </a:r>
            <a:r>
              <a:rPr lang="es-ES" sz="1600" noProof="1">
                <a:latin typeface="Calibri"/>
              </a:rPr>
              <a:t>= disbalancedNode</a:t>
            </a:r>
            <a:r>
              <a:rPr lang="es-ES" sz="1600" noProof="1">
                <a:latin typeface="Calibri"/>
                <a:cs typeface="Calibri"/>
              </a:rPr>
              <a:t>.leftchild</a:t>
            </a:r>
            <a:r>
              <a:rPr lang="es-ES" sz="1600" noProof="1">
                <a:latin typeface="Calibri"/>
              </a:rPr>
              <a:t>.</a:t>
            </a:r>
            <a:r>
              <a:rPr lang="es-ES" sz="1600" noProof="1">
                <a:latin typeface="Calibri"/>
                <a:ea typeface="Calibri"/>
                <a:cs typeface="Calibri"/>
              </a:rPr>
              <a:t>rightchild</a:t>
            </a:r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NewRoot.</a:t>
            </a:r>
            <a:r>
              <a:rPr lang="es-ES" sz="1600" noProof="1">
                <a:latin typeface="Calibri"/>
                <a:cs typeface="Calibri"/>
              </a:rPr>
              <a:t>rightchild</a:t>
            </a:r>
            <a:r>
              <a:rPr lang="es-ES" sz="1600" noProof="1">
                <a:latin typeface="Calibri"/>
              </a:rPr>
              <a:t>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3282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1536392" cy="92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balanceados (AVL) Inserción - </a:t>
            </a:r>
            <a:r>
              <a:rPr lang="es-ES" sz="3400" b="1" dirty="0" err="1"/>
              <a:t>Right</a:t>
            </a:r>
            <a:r>
              <a:rPr lang="es-ES" sz="3400" b="1" dirty="0"/>
              <a:t> </a:t>
            </a:r>
            <a:r>
              <a:rPr lang="es-ES" sz="3400" b="1" dirty="0" err="1"/>
              <a:t>Left</a:t>
            </a:r>
            <a:r>
              <a:rPr lang="es-ES" sz="3400" dirty="0"/>
              <a:t> </a:t>
            </a:r>
            <a:r>
              <a:rPr lang="es-ES" sz="3400" b="1" dirty="0"/>
              <a:t> </a:t>
            </a:r>
            <a:r>
              <a:rPr lang="es-ES" sz="3400" b="1" dirty="0" err="1"/>
              <a:t>Condition</a:t>
            </a:r>
            <a:endParaRPr lang="es-CO" sz="3400" dirty="0" err="1"/>
          </a:p>
        </p:txBody>
      </p:sp>
      <p:sp>
        <p:nvSpPr>
          <p:cNvPr id="452" name="Google Shape;452;p38"/>
          <p:cNvSpPr/>
          <p:nvPr/>
        </p:nvSpPr>
        <p:spPr>
          <a:xfrm>
            <a:off x="511991" y="382511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01139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>
            <a:off x="1034736" y="4340083"/>
            <a:ext cx="338166" cy="65162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504724" y="613876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lang="es-CO"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 flipH="1">
            <a:off x="880318" y="5483233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612796" y="1634865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RotateRight(disbalancedNode):</a:t>
            </a:r>
          </a:p>
          <a:p>
            <a:r>
              <a:rPr lang="es-ES" sz="1600" noProof="1">
                <a:latin typeface="Calibri"/>
              </a:rPr>
              <a:t>newRoot = disbalancedNode.leftchild</a:t>
            </a:r>
          </a:p>
          <a:p>
            <a:r>
              <a:rPr lang="es-ES" sz="1600" noProof="1">
                <a:latin typeface="Calibri"/>
              </a:rPr>
              <a:t>disbalancedNode.leftchild = disbalancedNode.leftchild.rigthchild</a:t>
            </a:r>
          </a:p>
          <a:p>
            <a:r>
              <a:rPr lang="es-ES" sz="1600" noProof="1">
                <a:latin typeface="Calibri"/>
              </a:rPr>
              <a:t>NewRoot.rigthchild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3894666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57365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35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689600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579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5778420" y="3794024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6994141" y="347301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35</a:t>
            </a:r>
          </a:p>
        </p:txBody>
      </p:sp>
      <p:cxnSp>
        <p:nvCxnSpPr>
          <p:cNvPr id="17" name="Google Shape;457;p38">
            <a:extLst>
              <a:ext uri="{FF2B5EF4-FFF2-40B4-BE49-F238E27FC236}">
                <a16:creationId xmlns:a16="http://schemas.microsoft.com/office/drawing/2014/main" id="{EF99AC9D-8CD3-B32E-B676-DFFD7F0BE658}"/>
              </a:ext>
            </a:extLst>
          </p:cNvPr>
          <p:cNvCxnSpPr>
            <a:cxnSpLocks/>
          </p:cNvCxnSpPr>
          <p:nvPr/>
        </p:nvCxnSpPr>
        <p:spPr>
          <a:xfrm>
            <a:off x="7385774" y="3973611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453;p38">
            <a:extLst>
              <a:ext uri="{FF2B5EF4-FFF2-40B4-BE49-F238E27FC236}">
                <a16:creationId xmlns:a16="http://schemas.microsoft.com/office/drawing/2014/main" id="{16AAC16A-115C-3571-F4DC-938ADCDCF647}"/>
              </a:ext>
            </a:extLst>
          </p:cNvPr>
          <p:cNvSpPr/>
          <p:nvPr/>
        </p:nvSpPr>
        <p:spPr>
          <a:xfrm>
            <a:off x="7626744" y="458007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40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8EBA4C91-EBDC-0992-5FE4-98FA52768629}"/>
              </a:ext>
            </a:extLst>
          </p:cNvPr>
          <p:cNvSpPr txBox="1"/>
          <p:nvPr/>
        </p:nvSpPr>
        <p:spPr>
          <a:xfrm>
            <a:off x="497777" y="1002261"/>
            <a:ext cx="6073315" cy="17851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</a:t>
            </a:r>
            <a:r>
              <a:rPr lang="es-ES" sz="1800" b="1" noProof="1">
                <a:latin typeface="Calibri"/>
                <a:cs typeface="Calibri"/>
              </a:rPr>
              <a:t>RotateRight disbalancedNode.Rightchild</a:t>
            </a:r>
            <a:endParaRPr lang="es-ES" sz="1800" noProof="1">
              <a:latin typeface="Calibri"/>
              <a:cs typeface="Calibri"/>
            </a:endParaRP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  RotateLeft 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1800" b="1" noProof="1">
              <a:latin typeface="Calibri"/>
              <a:cs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205D09FB-3AE0-9EE5-232E-4B8DAE32D68A}"/>
              </a:ext>
            </a:extLst>
          </p:cNvPr>
          <p:cNvSpPr/>
          <p:nvPr/>
        </p:nvSpPr>
        <p:spPr>
          <a:xfrm>
            <a:off x="5226329" y="1057853"/>
            <a:ext cx="1020792" cy="2012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Google Shape;453;p38">
            <a:extLst>
              <a:ext uri="{FF2B5EF4-FFF2-40B4-BE49-F238E27FC236}">
                <a16:creationId xmlns:a16="http://schemas.microsoft.com/office/drawing/2014/main" id="{0DF593C4-A6B0-5004-D54E-F4BA1E4C7548}"/>
              </a:ext>
            </a:extLst>
          </p:cNvPr>
          <p:cNvSpPr/>
          <p:nvPr/>
        </p:nvSpPr>
        <p:spPr>
          <a:xfrm>
            <a:off x="10444707" y="463758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35</a:t>
            </a:r>
          </a:p>
        </p:txBody>
      </p:sp>
      <p:cxnSp>
        <p:nvCxnSpPr>
          <p:cNvPr id="12" name="Google Shape;457;p38">
            <a:extLst>
              <a:ext uri="{FF2B5EF4-FFF2-40B4-BE49-F238E27FC236}">
                <a16:creationId xmlns:a16="http://schemas.microsoft.com/office/drawing/2014/main" id="{268D9621-B8AA-8A23-36A7-8D4950467F30}"/>
              </a:ext>
            </a:extLst>
          </p:cNvPr>
          <p:cNvCxnSpPr>
            <a:cxnSpLocks/>
          </p:cNvCxnSpPr>
          <p:nvPr/>
        </p:nvCxnSpPr>
        <p:spPr>
          <a:xfrm>
            <a:off x="10836340" y="5138177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453;p38">
            <a:extLst>
              <a:ext uri="{FF2B5EF4-FFF2-40B4-BE49-F238E27FC236}">
                <a16:creationId xmlns:a16="http://schemas.microsoft.com/office/drawing/2014/main" id="{3697ECA7-8D94-6E60-444B-EDE0442BE1EF}"/>
              </a:ext>
            </a:extLst>
          </p:cNvPr>
          <p:cNvSpPr/>
          <p:nvPr/>
        </p:nvSpPr>
        <p:spPr>
          <a:xfrm>
            <a:off x="11077310" y="574463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40</a:t>
            </a:r>
          </a:p>
        </p:txBody>
      </p:sp>
      <p:sp>
        <p:nvSpPr>
          <p:cNvPr id="19" name="Google Shape;452;p38">
            <a:extLst>
              <a:ext uri="{FF2B5EF4-FFF2-40B4-BE49-F238E27FC236}">
                <a16:creationId xmlns:a16="http://schemas.microsoft.com/office/drawing/2014/main" id="{454308F5-84FA-8482-0674-1A99503158CA}"/>
              </a:ext>
            </a:extLst>
          </p:cNvPr>
          <p:cNvSpPr/>
          <p:nvPr/>
        </p:nvSpPr>
        <p:spPr>
          <a:xfrm>
            <a:off x="9771010" y="3451298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454;p38">
            <a:extLst>
              <a:ext uri="{FF2B5EF4-FFF2-40B4-BE49-F238E27FC236}">
                <a16:creationId xmlns:a16="http://schemas.microsoft.com/office/drawing/2014/main" id="{D4A88330-AEED-C6F3-96C9-B2D830B3930F}"/>
              </a:ext>
            </a:extLst>
          </p:cNvPr>
          <p:cNvCxnSpPr>
            <a:cxnSpLocks/>
          </p:cNvCxnSpPr>
          <p:nvPr/>
        </p:nvCxnSpPr>
        <p:spPr>
          <a:xfrm>
            <a:off x="10293755" y="3966271"/>
            <a:ext cx="338166" cy="65162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A878FD-0AB6-71B7-3F77-5D9F54A705C3}"/>
              </a:ext>
            </a:extLst>
          </p:cNvPr>
          <p:cNvSpPr txBox="1"/>
          <p:nvPr/>
        </p:nvSpPr>
        <p:spPr>
          <a:xfrm>
            <a:off x="8469543" y="4726316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7678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0515600" cy="63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balanceados (AVL)  Inserción - RL </a:t>
            </a:r>
            <a:endParaRPr lang="es-ES" sz="2400" b="1" dirty="0"/>
          </a:p>
        </p:txBody>
      </p:sp>
      <p:sp>
        <p:nvSpPr>
          <p:cNvPr id="452" name="Google Shape;452;p38"/>
          <p:cNvSpPr/>
          <p:nvPr/>
        </p:nvSpPr>
        <p:spPr>
          <a:xfrm>
            <a:off x="555123" y="389699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198298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>
            <a:off x="934095" y="4340083"/>
            <a:ext cx="496316" cy="65162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1755554" y="613876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lang="es-CO"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>
            <a:off x="1663584" y="5770780"/>
            <a:ext cx="352545" cy="493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612796" y="1606111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RotateLeft(disbalancedNode):</a:t>
            </a:r>
          </a:p>
          <a:p>
            <a:r>
              <a:rPr lang="es-ES" sz="1600" noProof="1">
                <a:latin typeface="Calibri"/>
              </a:rPr>
              <a:t>newRoot = disbalancedNode.rightchild</a:t>
            </a:r>
          </a:p>
          <a:p>
            <a:r>
              <a:rPr lang="es-ES" sz="1600" noProof="1">
                <a:latin typeface="Calibri"/>
              </a:rPr>
              <a:t>disbalancedNode.rightchild = disbalancedNode.rigthchild</a:t>
            </a:r>
            <a:r>
              <a:rPr lang="es-ES" sz="1600" noProof="1">
                <a:latin typeface="Calibri"/>
                <a:cs typeface="Calibri"/>
              </a:rPr>
              <a:t>.leftchild</a:t>
            </a:r>
          </a:p>
          <a:p>
            <a:r>
              <a:rPr lang="es-ES" sz="1600" noProof="1">
                <a:latin typeface="Calibri"/>
              </a:rPr>
              <a:t>NewRoot.leftchild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4081572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76056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lang="es-CO"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455;p38">
            <a:extLst>
              <a:ext uri="{FF2B5EF4-FFF2-40B4-BE49-F238E27FC236}">
                <a16:creationId xmlns:a16="http://schemas.microsoft.com/office/drawing/2014/main" id="{017381CD-9F9A-B00D-62CF-82092798D183}"/>
              </a:ext>
            </a:extLst>
          </p:cNvPr>
          <p:cNvSpPr/>
          <p:nvPr/>
        </p:nvSpPr>
        <p:spPr>
          <a:xfrm>
            <a:off x="5278008" y="488793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57;p38">
            <a:extLst>
              <a:ext uri="{FF2B5EF4-FFF2-40B4-BE49-F238E27FC236}">
                <a16:creationId xmlns:a16="http://schemas.microsoft.com/office/drawing/2014/main" id="{D20C450B-42CE-56B1-FB1A-85582AF8946E}"/>
              </a:ext>
            </a:extLst>
          </p:cNvPr>
          <p:cNvCxnSpPr>
            <a:cxnSpLocks/>
          </p:cNvCxnSpPr>
          <p:nvPr/>
        </p:nvCxnSpPr>
        <p:spPr>
          <a:xfrm>
            <a:off x="5171660" y="4246781"/>
            <a:ext cx="366922" cy="6084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876506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766053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6583552" y="3980930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7799273" y="365992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457;p38">
            <a:extLst>
              <a:ext uri="{FF2B5EF4-FFF2-40B4-BE49-F238E27FC236}">
                <a16:creationId xmlns:a16="http://schemas.microsoft.com/office/drawing/2014/main" id="{8FC57241-B066-A81A-5BC6-8A070E1DEB18}"/>
              </a:ext>
            </a:extLst>
          </p:cNvPr>
          <p:cNvCxnSpPr>
            <a:cxnSpLocks/>
          </p:cNvCxnSpPr>
          <p:nvPr/>
        </p:nvCxnSpPr>
        <p:spPr>
          <a:xfrm flipH="1">
            <a:off x="7551413" y="4131762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455;p38">
            <a:extLst>
              <a:ext uri="{FF2B5EF4-FFF2-40B4-BE49-F238E27FC236}">
                <a16:creationId xmlns:a16="http://schemas.microsoft.com/office/drawing/2014/main" id="{7AD4F949-DEEC-35AF-5258-EF5D231A0BEE}"/>
              </a:ext>
            </a:extLst>
          </p:cNvPr>
          <p:cNvSpPr/>
          <p:nvPr/>
        </p:nvSpPr>
        <p:spPr>
          <a:xfrm>
            <a:off x="7032045" y="4772911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457;p38">
            <a:extLst>
              <a:ext uri="{FF2B5EF4-FFF2-40B4-BE49-F238E27FC236}">
                <a16:creationId xmlns:a16="http://schemas.microsoft.com/office/drawing/2014/main" id="{EF99AC9D-8CD3-B32E-B676-DFFD7F0BE658}"/>
              </a:ext>
            </a:extLst>
          </p:cNvPr>
          <p:cNvCxnSpPr>
            <a:cxnSpLocks/>
          </p:cNvCxnSpPr>
          <p:nvPr/>
        </p:nvCxnSpPr>
        <p:spPr>
          <a:xfrm>
            <a:off x="8190906" y="4160517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453;p38">
            <a:extLst>
              <a:ext uri="{FF2B5EF4-FFF2-40B4-BE49-F238E27FC236}">
                <a16:creationId xmlns:a16="http://schemas.microsoft.com/office/drawing/2014/main" id="{16AAC16A-115C-3571-F4DC-938ADCDCF647}"/>
              </a:ext>
            </a:extLst>
          </p:cNvPr>
          <p:cNvSpPr/>
          <p:nvPr/>
        </p:nvSpPr>
        <p:spPr>
          <a:xfrm>
            <a:off x="8431876" y="476697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F2609E2A-0483-CF7F-0F74-588D685108A2}"/>
              </a:ext>
            </a:extLst>
          </p:cNvPr>
          <p:cNvSpPr txBox="1"/>
          <p:nvPr/>
        </p:nvSpPr>
        <p:spPr>
          <a:xfrm>
            <a:off x="497777" y="901619"/>
            <a:ext cx="6087692" cy="17851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noProof="1">
                <a:latin typeface="Calibri"/>
              </a:rPr>
              <a:t>Paso 1 </a:t>
            </a:r>
            <a:r>
              <a:rPr lang="es-ES" sz="1800" b="1" noProof="1">
                <a:latin typeface="Calibri"/>
                <a:cs typeface="Calibri"/>
              </a:rPr>
              <a:t>RotateRight disbalancedNode.Rightchild</a:t>
            </a:r>
            <a:endParaRPr lang="es-ES" sz="1800" noProof="1">
              <a:latin typeface="Calibri"/>
              <a:cs typeface="Calibri"/>
            </a:endParaRPr>
          </a:p>
          <a:p>
            <a:r>
              <a:rPr lang="es-ES" sz="1800" b="1" noProof="1">
                <a:latin typeface="Calibri"/>
                <a:ea typeface="Calibri"/>
                <a:cs typeface="Calibri"/>
              </a:rPr>
              <a:t>Paso 2  RotateLeft disbalancedNode</a:t>
            </a:r>
            <a:endParaRPr lang="es-ES" sz="1800" noProof="1">
              <a:latin typeface="Calibri"/>
              <a:ea typeface="Calibri"/>
              <a:cs typeface="Calibri"/>
            </a:endParaRPr>
          </a:p>
          <a:p>
            <a:endParaRPr lang="es-ES" sz="1800" b="1" noProof="1">
              <a:latin typeface="Calibri"/>
              <a:cs typeface="Calibri"/>
            </a:endParaRPr>
          </a:p>
          <a:p>
            <a:endParaRPr lang="es-ES" sz="2000" noProof="1">
              <a:latin typeface="Calibri"/>
            </a:endParaRP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4D191B27-51E0-203A-5C42-767BCB2620ED}"/>
              </a:ext>
            </a:extLst>
          </p:cNvPr>
          <p:cNvSpPr/>
          <p:nvPr/>
        </p:nvSpPr>
        <p:spPr>
          <a:xfrm>
            <a:off x="4248669" y="1259136"/>
            <a:ext cx="1020792" cy="2012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5669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>
            <a:spLocks noGrp="1"/>
          </p:cNvSpPr>
          <p:nvPr>
            <p:ph type="body" idx="1"/>
          </p:nvPr>
        </p:nvSpPr>
        <p:spPr>
          <a:xfrm>
            <a:off x="838200" y="1696229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indent="-514350">
              <a:buSzPts val="2800"/>
              <a:buAutoNum type="arabicPeriod"/>
            </a:pPr>
            <a:r>
              <a:rPr lang="es-ES" dirty="0"/>
              <a:t>Eliminación no requiere rotación</a:t>
            </a:r>
            <a:endParaRPr lang="en-US" dirty="0"/>
          </a:p>
          <a:p>
            <a:pPr marL="628650" indent="-514350">
              <a:buSzPts val="2800"/>
              <a:buAutoNum type="arabicPeriod"/>
            </a:pPr>
            <a:endParaRPr lang="es-ES" dirty="0"/>
          </a:p>
          <a:p>
            <a:pPr marL="628650" indent="-514350">
              <a:buSzPts val="2800"/>
              <a:buAutoNum type="arabicPeriod"/>
            </a:pPr>
            <a:r>
              <a:rPr lang="es-ES" dirty="0"/>
              <a:t>Eliminación requiere rotación</a:t>
            </a:r>
            <a:endParaRPr lang="en-US" dirty="0"/>
          </a:p>
          <a:p>
            <a:pPr>
              <a:buSzPts val="2800"/>
            </a:pPr>
            <a:endParaRPr lang="es-ES" dirty="0"/>
          </a:p>
          <a:p>
            <a:pPr lvl="1">
              <a:buSzPts val="2800"/>
              <a:buFont typeface="Wingdings,Sans-Serif"/>
              <a:buChar char="ü"/>
            </a:pPr>
            <a:r>
              <a:rPr lang="es-ES" dirty="0"/>
              <a:t>LL – </a:t>
            </a:r>
            <a:r>
              <a:rPr lang="es-ES" dirty="0" err="1"/>
              <a:t>left</a:t>
            </a:r>
            <a:r>
              <a:rPr lang="es-ES" dirty="0"/>
              <a:t> </a:t>
            </a:r>
            <a:r>
              <a:rPr lang="es-ES" dirty="0" err="1"/>
              <a:t>left</a:t>
            </a:r>
            <a:r>
              <a:rPr lang="es-ES" dirty="0"/>
              <a:t> </a:t>
            </a:r>
            <a:r>
              <a:rPr lang="es-ES" dirty="0" err="1"/>
              <a:t>condition</a:t>
            </a:r>
            <a:endParaRPr lang="es-ES" dirty="0" err="1">
              <a:solidFill>
                <a:srgbClr val="000000"/>
              </a:solidFill>
            </a:endParaRPr>
          </a:p>
          <a:p>
            <a:pPr lvl="1">
              <a:buSzPts val="2800"/>
              <a:buFont typeface="Wingdings,Sans-Serif"/>
              <a:buChar char="ü"/>
            </a:pPr>
            <a:r>
              <a:rPr lang="es-ES" dirty="0">
                <a:solidFill>
                  <a:srgbClr val="000000"/>
                </a:solidFill>
              </a:rPr>
              <a:t>LR – </a:t>
            </a:r>
            <a:r>
              <a:rPr lang="es-ES" dirty="0" err="1">
                <a:solidFill>
                  <a:srgbClr val="000000"/>
                </a:solidFill>
              </a:rPr>
              <a:t>left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rigth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condition</a:t>
            </a:r>
          </a:p>
          <a:p>
            <a:pPr lvl="1">
              <a:buSzPts val="2800"/>
              <a:buFont typeface="Wingdings,Sans-Serif"/>
              <a:buChar char="ü"/>
            </a:pPr>
            <a:r>
              <a:rPr lang="es-ES" dirty="0">
                <a:solidFill>
                  <a:srgbClr val="000000"/>
                </a:solidFill>
              </a:rPr>
              <a:t>RR – </a:t>
            </a:r>
            <a:r>
              <a:rPr lang="es-ES" dirty="0" err="1">
                <a:solidFill>
                  <a:srgbClr val="000000"/>
                </a:solidFill>
              </a:rPr>
              <a:t>rigth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rigth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condition</a:t>
            </a:r>
          </a:p>
          <a:p>
            <a:pPr lvl="1">
              <a:buSzPts val="2800"/>
              <a:buFont typeface="Wingdings,Sans-Serif"/>
              <a:buChar char="ü"/>
            </a:pPr>
            <a:r>
              <a:rPr lang="es-ES" dirty="0">
                <a:solidFill>
                  <a:srgbClr val="000000"/>
                </a:solidFill>
              </a:rPr>
              <a:t>RL – </a:t>
            </a:r>
            <a:r>
              <a:rPr lang="es-ES" dirty="0" err="1">
                <a:solidFill>
                  <a:srgbClr val="000000"/>
                </a:solidFill>
              </a:rPr>
              <a:t>rigth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left</a:t>
            </a:r>
            <a:r>
              <a:rPr lang="es-ES" dirty="0">
                <a:solidFill>
                  <a:srgbClr val="000000"/>
                </a:solidFill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condition</a:t>
            </a:r>
            <a:endParaRPr lang="es-CO" dirty="0" err="1"/>
          </a:p>
          <a:p>
            <a:pPr marL="228600" indent="-50800" algn="just">
              <a:buSzPts val="2800"/>
              <a:buNone/>
            </a:pP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953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38200" y="1207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</a:t>
            </a:r>
            <a:endParaRPr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CA5376D-80ED-6789-817D-5565DC77D572}"/>
              </a:ext>
            </a:extLst>
          </p:cNvPr>
          <p:cNvCxnSpPr>
            <a:cxnSpLocks/>
          </p:cNvCxnSpPr>
          <p:nvPr/>
        </p:nvCxnSpPr>
        <p:spPr>
          <a:xfrm flipH="1">
            <a:off x="661036" y="4921529"/>
            <a:ext cx="330681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64E47C96-CC2D-B0D6-2797-52CBD6AE8570}"/>
              </a:ext>
            </a:extLst>
          </p:cNvPr>
          <p:cNvSpPr/>
          <p:nvPr/>
        </p:nvSpPr>
        <p:spPr>
          <a:xfrm>
            <a:off x="2913490" y="203455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71E9AA81-E81E-81C7-E62E-6B92345B26DF}"/>
              </a:ext>
            </a:extLst>
          </p:cNvPr>
          <p:cNvSpPr/>
          <p:nvPr/>
        </p:nvSpPr>
        <p:spPr>
          <a:xfrm>
            <a:off x="4279339" y="291157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C803557-3521-6AB3-EB12-6BF82DF24CF0}"/>
              </a:ext>
            </a:extLst>
          </p:cNvPr>
          <p:cNvSpPr/>
          <p:nvPr/>
        </p:nvSpPr>
        <p:spPr>
          <a:xfrm>
            <a:off x="3776131" y="429180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4D7A6A37-A239-271E-19B4-7E387C7FF9C4}"/>
              </a:ext>
            </a:extLst>
          </p:cNvPr>
          <p:cNvSpPr/>
          <p:nvPr/>
        </p:nvSpPr>
        <p:spPr>
          <a:xfrm>
            <a:off x="2324017" y="42199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89A9F39C-142D-10CD-D27B-04C8359FD926}"/>
              </a:ext>
            </a:extLst>
          </p:cNvPr>
          <p:cNvSpPr/>
          <p:nvPr/>
        </p:nvSpPr>
        <p:spPr>
          <a:xfrm>
            <a:off x="1662660" y="5614517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01EA3DE-ABFF-5E2E-13FA-52D9311CBD77}"/>
              </a:ext>
            </a:extLst>
          </p:cNvPr>
          <p:cNvSpPr/>
          <p:nvPr/>
        </p:nvSpPr>
        <p:spPr>
          <a:xfrm>
            <a:off x="1490132" y="291157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C5450FB-592F-217E-4E85-625EBB1687E4}"/>
              </a:ext>
            </a:extLst>
          </p:cNvPr>
          <p:cNvSpPr/>
          <p:nvPr/>
        </p:nvSpPr>
        <p:spPr>
          <a:xfrm>
            <a:off x="5170734" y="4392440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DD13685-0217-1F09-A3DF-8728EA9D9E3D}"/>
              </a:ext>
            </a:extLst>
          </p:cNvPr>
          <p:cNvSpPr/>
          <p:nvPr/>
        </p:nvSpPr>
        <p:spPr>
          <a:xfrm>
            <a:off x="239301" y="565764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1F988E-2481-6F96-6ECA-70E4A5315738}"/>
              </a:ext>
            </a:extLst>
          </p:cNvPr>
          <p:cNvCxnSpPr/>
          <p:nvPr/>
        </p:nvCxnSpPr>
        <p:spPr>
          <a:xfrm flipH="1">
            <a:off x="1955001" y="2434245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B31B38-82A3-0A06-CF1B-9FD79BE62E46}"/>
              </a:ext>
            </a:extLst>
          </p:cNvPr>
          <p:cNvCxnSpPr>
            <a:cxnSpLocks/>
          </p:cNvCxnSpPr>
          <p:nvPr/>
        </p:nvCxnSpPr>
        <p:spPr>
          <a:xfrm flipH="1">
            <a:off x="1264887" y="3440661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2383DC-1121-C8C1-EAF2-9AE658ADC71A}"/>
              </a:ext>
            </a:extLst>
          </p:cNvPr>
          <p:cNvCxnSpPr>
            <a:cxnSpLocks/>
          </p:cNvCxnSpPr>
          <p:nvPr/>
        </p:nvCxnSpPr>
        <p:spPr>
          <a:xfrm>
            <a:off x="1983754" y="3455039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A978F3-7E5E-0DB4-F831-4775D00EEF84}"/>
              </a:ext>
            </a:extLst>
          </p:cNvPr>
          <p:cNvCxnSpPr>
            <a:cxnSpLocks/>
          </p:cNvCxnSpPr>
          <p:nvPr/>
        </p:nvCxnSpPr>
        <p:spPr>
          <a:xfrm>
            <a:off x="3651526" y="2434246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DE03AB-B1FE-D049-9D99-AB2C853067EA}"/>
              </a:ext>
            </a:extLst>
          </p:cNvPr>
          <p:cNvCxnSpPr>
            <a:cxnSpLocks/>
          </p:cNvCxnSpPr>
          <p:nvPr/>
        </p:nvCxnSpPr>
        <p:spPr>
          <a:xfrm flipH="1">
            <a:off x="4140356" y="3440661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A3E7C4-EB00-8520-C4F0-A9112E2A5386}"/>
              </a:ext>
            </a:extLst>
          </p:cNvPr>
          <p:cNvCxnSpPr>
            <a:cxnSpLocks/>
          </p:cNvCxnSpPr>
          <p:nvPr/>
        </p:nvCxnSpPr>
        <p:spPr>
          <a:xfrm>
            <a:off x="4902355" y="3469414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8ED311E-A61F-2C32-CC2F-384EB4BF475C}"/>
              </a:ext>
            </a:extLst>
          </p:cNvPr>
          <p:cNvSpPr/>
          <p:nvPr/>
        </p:nvSpPr>
        <p:spPr>
          <a:xfrm>
            <a:off x="886283" y="421991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499FC5D-BBED-B085-615E-9383C350490A}"/>
              </a:ext>
            </a:extLst>
          </p:cNvPr>
          <p:cNvCxnSpPr>
            <a:cxnSpLocks/>
          </p:cNvCxnSpPr>
          <p:nvPr/>
        </p:nvCxnSpPr>
        <p:spPr>
          <a:xfrm>
            <a:off x="1466170" y="4935906"/>
            <a:ext cx="589469" cy="64698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 flipH="1">
            <a:off x="6929564" y="4921528"/>
            <a:ext cx="330681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10044659" y="429179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1" name="Diagrama de flujo: conector 60">
            <a:extLst>
              <a:ext uri="{FF2B5EF4-FFF2-40B4-BE49-F238E27FC236}">
                <a16:creationId xmlns:a16="http://schemas.microsoft.com/office/drawing/2014/main" id="{929EA609-FFD0-2AF5-CF23-DD17675A5FC9}"/>
              </a:ext>
            </a:extLst>
          </p:cNvPr>
          <p:cNvSpPr/>
          <p:nvPr/>
        </p:nvSpPr>
        <p:spPr>
          <a:xfrm>
            <a:off x="8592545" y="421991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758660" y="291157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4" name="Diagrama de flujo: conector 703">
            <a:extLst>
              <a:ext uri="{FF2B5EF4-FFF2-40B4-BE49-F238E27FC236}">
                <a16:creationId xmlns:a16="http://schemas.microsoft.com/office/drawing/2014/main" id="{C95E12B0-AC23-C721-9B74-516E0BCB4DFE}"/>
              </a:ext>
            </a:extLst>
          </p:cNvPr>
          <p:cNvSpPr/>
          <p:nvPr/>
        </p:nvSpPr>
        <p:spPr>
          <a:xfrm>
            <a:off x="11352998" y="429179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705" name="Diagrama de flujo: conector 704">
            <a:extLst>
              <a:ext uri="{FF2B5EF4-FFF2-40B4-BE49-F238E27FC236}">
                <a16:creationId xmlns:a16="http://schemas.microsoft.com/office/drawing/2014/main" id="{4A61DFA7-4AEB-BCBD-161D-56F06B42FDBF}"/>
              </a:ext>
            </a:extLst>
          </p:cNvPr>
          <p:cNvSpPr/>
          <p:nvPr/>
        </p:nvSpPr>
        <p:spPr>
          <a:xfrm>
            <a:off x="6507829" y="5657647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D22E9785-847F-3C41-42CA-40662F9F61D6}"/>
              </a:ext>
            </a:extLst>
          </p:cNvPr>
          <p:cNvCxnSpPr>
            <a:cxnSpLocks/>
          </p:cNvCxnSpPr>
          <p:nvPr/>
        </p:nvCxnSpPr>
        <p:spPr>
          <a:xfrm flipH="1">
            <a:off x="7533415" y="3440660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ector recto de flecha 707">
            <a:extLst>
              <a:ext uri="{FF2B5EF4-FFF2-40B4-BE49-F238E27FC236}">
                <a16:creationId xmlns:a16="http://schemas.microsoft.com/office/drawing/2014/main" id="{6EFC44D9-14A9-DF70-7957-46EB68DF860B}"/>
              </a:ext>
            </a:extLst>
          </p:cNvPr>
          <p:cNvCxnSpPr>
            <a:cxnSpLocks/>
          </p:cNvCxnSpPr>
          <p:nvPr/>
        </p:nvCxnSpPr>
        <p:spPr>
          <a:xfrm>
            <a:off x="8252282" y="3455038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408884" y="3440660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ector recto de flecha 710">
            <a:extLst>
              <a:ext uri="{FF2B5EF4-FFF2-40B4-BE49-F238E27FC236}">
                <a16:creationId xmlns:a16="http://schemas.microsoft.com/office/drawing/2014/main" id="{93A6BEC0-E2EF-E029-4144-9B930FA22AB9}"/>
              </a:ext>
            </a:extLst>
          </p:cNvPr>
          <p:cNvCxnSpPr>
            <a:cxnSpLocks/>
          </p:cNvCxnSpPr>
          <p:nvPr/>
        </p:nvCxnSpPr>
        <p:spPr>
          <a:xfrm>
            <a:off x="11098996" y="3455036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Diagrama de flujo: conector 711">
            <a:extLst>
              <a:ext uri="{FF2B5EF4-FFF2-40B4-BE49-F238E27FC236}">
                <a16:creationId xmlns:a16="http://schemas.microsoft.com/office/drawing/2014/main" id="{B9338A33-88C3-D459-8C17-4DC9E80A3C90}"/>
              </a:ext>
            </a:extLst>
          </p:cNvPr>
          <p:cNvSpPr/>
          <p:nvPr/>
        </p:nvSpPr>
        <p:spPr>
          <a:xfrm>
            <a:off x="7154811" y="4219909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5" name="Signo de multiplicación 714">
            <a:extLst>
              <a:ext uri="{FF2B5EF4-FFF2-40B4-BE49-F238E27FC236}">
                <a16:creationId xmlns:a16="http://schemas.microsoft.com/office/drawing/2014/main" id="{BBA546AB-ED1F-BF6B-830B-28DC1239CBF4}"/>
              </a:ext>
            </a:extLst>
          </p:cNvPr>
          <p:cNvSpPr/>
          <p:nvPr/>
        </p:nvSpPr>
        <p:spPr>
          <a:xfrm>
            <a:off x="2302933" y="5774266"/>
            <a:ext cx="661358" cy="6469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Calibri"/>
                <a:ea typeface="Calibri"/>
                <a:cs typeface="Calibri"/>
              </a:rPr>
              <a:t>Eliminación no requiere rotación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3643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</a:t>
            </a:r>
            <a:r>
              <a:rPr lang="es-CO"/>
              <a:t>LL</a:t>
            </a:r>
            <a:endParaRPr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CA5376D-80ED-6789-817D-5565DC77D572}"/>
              </a:ext>
            </a:extLst>
          </p:cNvPr>
          <p:cNvCxnSpPr>
            <a:cxnSpLocks/>
          </p:cNvCxnSpPr>
          <p:nvPr/>
        </p:nvCxnSpPr>
        <p:spPr>
          <a:xfrm flipH="1">
            <a:off x="661036" y="4921529"/>
            <a:ext cx="330681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64E47C96-CC2D-B0D6-2797-52CBD6AE8570}"/>
              </a:ext>
            </a:extLst>
          </p:cNvPr>
          <p:cNvSpPr/>
          <p:nvPr/>
        </p:nvSpPr>
        <p:spPr>
          <a:xfrm>
            <a:off x="2913490" y="203455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71E9AA81-E81E-81C7-E62E-6B92345B26DF}"/>
              </a:ext>
            </a:extLst>
          </p:cNvPr>
          <p:cNvSpPr/>
          <p:nvPr/>
        </p:nvSpPr>
        <p:spPr>
          <a:xfrm>
            <a:off x="4279339" y="291157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C803557-3521-6AB3-EB12-6BF82DF24CF0}"/>
              </a:ext>
            </a:extLst>
          </p:cNvPr>
          <p:cNvSpPr/>
          <p:nvPr/>
        </p:nvSpPr>
        <p:spPr>
          <a:xfrm>
            <a:off x="3776131" y="429180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4D7A6A37-A239-271E-19B4-7E387C7FF9C4}"/>
              </a:ext>
            </a:extLst>
          </p:cNvPr>
          <p:cNvSpPr/>
          <p:nvPr/>
        </p:nvSpPr>
        <p:spPr>
          <a:xfrm>
            <a:off x="2324017" y="42199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01EA3DE-ABFF-5E2E-13FA-52D9311CBD77}"/>
              </a:ext>
            </a:extLst>
          </p:cNvPr>
          <p:cNvSpPr/>
          <p:nvPr/>
        </p:nvSpPr>
        <p:spPr>
          <a:xfrm>
            <a:off x="1490132" y="291157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C5450FB-592F-217E-4E85-625EBB1687E4}"/>
              </a:ext>
            </a:extLst>
          </p:cNvPr>
          <p:cNvSpPr/>
          <p:nvPr/>
        </p:nvSpPr>
        <p:spPr>
          <a:xfrm>
            <a:off x="5170734" y="4392440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DD13685-0217-1F09-A3DF-8728EA9D9E3D}"/>
              </a:ext>
            </a:extLst>
          </p:cNvPr>
          <p:cNvSpPr/>
          <p:nvPr/>
        </p:nvSpPr>
        <p:spPr>
          <a:xfrm>
            <a:off x="239301" y="565764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1F988E-2481-6F96-6ECA-70E4A5315738}"/>
              </a:ext>
            </a:extLst>
          </p:cNvPr>
          <p:cNvCxnSpPr/>
          <p:nvPr/>
        </p:nvCxnSpPr>
        <p:spPr>
          <a:xfrm flipH="1">
            <a:off x="1955001" y="2434245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B31B38-82A3-0A06-CF1B-9FD79BE62E46}"/>
              </a:ext>
            </a:extLst>
          </p:cNvPr>
          <p:cNvCxnSpPr>
            <a:cxnSpLocks/>
          </p:cNvCxnSpPr>
          <p:nvPr/>
        </p:nvCxnSpPr>
        <p:spPr>
          <a:xfrm flipH="1">
            <a:off x="1264887" y="3440661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2383DC-1121-C8C1-EAF2-9AE658ADC71A}"/>
              </a:ext>
            </a:extLst>
          </p:cNvPr>
          <p:cNvCxnSpPr>
            <a:cxnSpLocks/>
          </p:cNvCxnSpPr>
          <p:nvPr/>
        </p:nvCxnSpPr>
        <p:spPr>
          <a:xfrm>
            <a:off x="1983754" y="3455039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A978F3-7E5E-0DB4-F831-4775D00EEF84}"/>
              </a:ext>
            </a:extLst>
          </p:cNvPr>
          <p:cNvCxnSpPr>
            <a:cxnSpLocks/>
          </p:cNvCxnSpPr>
          <p:nvPr/>
        </p:nvCxnSpPr>
        <p:spPr>
          <a:xfrm>
            <a:off x="3651526" y="2434246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DE03AB-B1FE-D049-9D99-AB2C853067EA}"/>
              </a:ext>
            </a:extLst>
          </p:cNvPr>
          <p:cNvCxnSpPr>
            <a:cxnSpLocks/>
          </p:cNvCxnSpPr>
          <p:nvPr/>
        </p:nvCxnSpPr>
        <p:spPr>
          <a:xfrm flipH="1">
            <a:off x="4140356" y="3440661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A3E7C4-EB00-8520-C4F0-A9112E2A5386}"/>
              </a:ext>
            </a:extLst>
          </p:cNvPr>
          <p:cNvCxnSpPr>
            <a:cxnSpLocks/>
          </p:cNvCxnSpPr>
          <p:nvPr/>
        </p:nvCxnSpPr>
        <p:spPr>
          <a:xfrm>
            <a:off x="4902355" y="3469414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8ED311E-A61F-2C32-CC2F-384EB4BF475C}"/>
              </a:ext>
            </a:extLst>
          </p:cNvPr>
          <p:cNvSpPr/>
          <p:nvPr/>
        </p:nvSpPr>
        <p:spPr>
          <a:xfrm>
            <a:off x="886283" y="421991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10044659" y="429179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8477528" y="4291798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4" name="Diagrama de flujo: conector 703">
            <a:extLst>
              <a:ext uri="{FF2B5EF4-FFF2-40B4-BE49-F238E27FC236}">
                <a16:creationId xmlns:a16="http://schemas.microsoft.com/office/drawing/2014/main" id="{C95E12B0-AC23-C721-9B74-516E0BCB4DFE}"/>
              </a:ext>
            </a:extLst>
          </p:cNvPr>
          <p:cNvSpPr/>
          <p:nvPr/>
        </p:nvSpPr>
        <p:spPr>
          <a:xfrm>
            <a:off x="11352998" y="429179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705" name="Diagrama de flujo: conector 704">
            <a:extLst>
              <a:ext uri="{FF2B5EF4-FFF2-40B4-BE49-F238E27FC236}">
                <a16:creationId xmlns:a16="http://schemas.microsoft.com/office/drawing/2014/main" id="{4A61DFA7-4AEB-BCBD-161D-56F06B42FDBF}"/>
              </a:ext>
            </a:extLst>
          </p:cNvPr>
          <p:cNvSpPr/>
          <p:nvPr/>
        </p:nvSpPr>
        <p:spPr>
          <a:xfrm>
            <a:off x="7097301" y="4176779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D22E9785-847F-3C41-42CA-40662F9F61D6}"/>
              </a:ext>
            </a:extLst>
          </p:cNvPr>
          <p:cNvCxnSpPr>
            <a:cxnSpLocks/>
          </p:cNvCxnSpPr>
          <p:nvPr/>
        </p:nvCxnSpPr>
        <p:spPr>
          <a:xfrm flipH="1">
            <a:off x="7533415" y="3440660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408884" y="3440660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ector recto de flecha 710">
            <a:extLst>
              <a:ext uri="{FF2B5EF4-FFF2-40B4-BE49-F238E27FC236}">
                <a16:creationId xmlns:a16="http://schemas.microsoft.com/office/drawing/2014/main" id="{93A6BEC0-E2EF-E029-4144-9B930FA22AB9}"/>
              </a:ext>
            </a:extLst>
          </p:cNvPr>
          <p:cNvCxnSpPr>
            <a:cxnSpLocks/>
          </p:cNvCxnSpPr>
          <p:nvPr/>
        </p:nvCxnSpPr>
        <p:spPr>
          <a:xfrm>
            <a:off x="11098996" y="3455036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Diagrama de flujo: conector 711">
            <a:extLst>
              <a:ext uri="{FF2B5EF4-FFF2-40B4-BE49-F238E27FC236}">
                <a16:creationId xmlns:a16="http://schemas.microsoft.com/office/drawing/2014/main" id="{B9338A33-88C3-D459-8C17-4DC9E80A3C90}"/>
              </a:ext>
            </a:extLst>
          </p:cNvPr>
          <p:cNvSpPr/>
          <p:nvPr/>
        </p:nvSpPr>
        <p:spPr>
          <a:xfrm>
            <a:off x="7701151" y="2782173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5" name="Signo de multiplicación 714">
            <a:extLst>
              <a:ext uri="{FF2B5EF4-FFF2-40B4-BE49-F238E27FC236}">
                <a16:creationId xmlns:a16="http://schemas.microsoft.com/office/drawing/2014/main" id="{BBA546AB-ED1F-BF6B-830B-28DC1239CBF4}"/>
              </a:ext>
            </a:extLst>
          </p:cNvPr>
          <p:cNvSpPr/>
          <p:nvPr/>
        </p:nvSpPr>
        <p:spPr>
          <a:xfrm>
            <a:off x="2647990" y="4638455"/>
            <a:ext cx="661358" cy="6469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 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4F7DD92C-A640-22C0-2853-CEF21CE9B780}"/>
              </a:ext>
            </a:extLst>
          </p:cNvPr>
          <p:cNvSpPr/>
          <p:nvPr/>
        </p:nvSpPr>
        <p:spPr>
          <a:xfrm>
            <a:off x="4293716" y="5628894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B0DBD64-2DBF-0D82-83B7-FF6729F2F8D0}"/>
              </a:ext>
            </a:extLst>
          </p:cNvPr>
          <p:cNvCxnSpPr>
            <a:cxnSpLocks/>
          </p:cNvCxnSpPr>
          <p:nvPr/>
        </p:nvCxnSpPr>
        <p:spPr>
          <a:xfrm>
            <a:off x="4341640" y="4921530"/>
            <a:ext cx="287544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7F14D8BB-D757-DE49-01D8-ADA33AC1815C}"/>
              </a:ext>
            </a:extLst>
          </p:cNvPr>
          <p:cNvSpPr/>
          <p:nvPr/>
        </p:nvSpPr>
        <p:spPr>
          <a:xfrm rot="6840000">
            <a:off x="224606" y="3170686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751B38-F37B-93F6-B705-06418619FFD0}"/>
              </a:ext>
            </a:extLst>
          </p:cNvPr>
          <p:cNvSpPr/>
          <p:nvPr/>
        </p:nvSpPr>
        <p:spPr>
          <a:xfrm>
            <a:off x="1289807" y="2692079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52C0394E-4039-C050-D51C-771B60581744}"/>
              </a:ext>
            </a:extLst>
          </p:cNvPr>
          <p:cNvSpPr/>
          <p:nvPr/>
        </p:nvSpPr>
        <p:spPr>
          <a:xfrm rot="6960000">
            <a:off x="-407998" y="4550912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10562244" y="5657648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>
            <a:off x="10610168" y="4950284"/>
            <a:ext cx="287544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: curvada hacia abajo 17">
            <a:extLst>
              <a:ext uri="{FF2B5EF4-FFF2-40B4-BE49-F238E27FC236}">
                <a16:creationId xmlns:a16="http://schemas.microsoft.com/office/drawing/2014/main" id="{AE9E97C7-B3B5-9BC0-B924-D88A7124D9E5}"/>
              </a:ext>
            </a:extLst>
          </p:cNvPr>
          <p:cNvSpPr/>
          <p:nvPr/>
        </p:nvSpPr>
        <p:spPr>
          <a:xfrm rot="3900000">
            <a:off x="2179133" y="3207616"/>
            <a:ext cx="1337095" cy="60385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366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LR</a:t>
            </a:r>
            <a:endParaRPr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CA5376D-80ED-6789-817D-5565DC77D572}"/>
              </a:ext>
            </a:extLst>
          </p:cNvPr>
          <p:cNvCxnSpPr>
            <a:cxnSpLocks/>
          </p:cNvCxnSpPr>
          <p:nvPr/>
        </p:nvCxnSpPr>
        <p:spPr>
          <a:xfrm flipH="1">
            <a:off x="661036" y="4921529"/>
            <a:ext cx="330681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64E47C96-CC2D-B0D6-2797-52CBD6AE8570}"/>
              </a:ext>
            </a:extLst>
          </p:cNvPr>
          <p:cNvSpPr/>
          <p:nvPr/>
        </p:nvSpPr>
        <p:spPr>
          <a:xfrm>
            <a:off x="2913490" y="203455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71E9AA81-E81E-81C7-E62E-6B92345B26DF}"/>
              </a:ext>
            </a:extLst>
          </p:cNvPr>
          <p:cNvSpPr/>
          <p:nvPr/>
        </p:nvSpPr>
        <p:spPr>
          <a:xfrm>
            <a:off x="4279339" y="291157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C803557-3521-6AB3-EB12-6BF82DF24CF0}"/>
              </a:ext>
            </a:extLst>
          </p:cNvPr>
          <p:cNvSpPr/>
          <p:nvPr/>
        </p:nvSpPr>
        <p:spPr>
          <a:xfrm>
            <a:off x="3776131" y="429180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4D7A6A37-A239-271E-19B4-7E387C7FF9C4}"/>
              </a:ext>
            </a:extLst>
          </p:cNvPr>
          <p:cNvSpPr/>
          <p:nvPr/>
        </p:nvSpPr>
        <p:spPr>
          <a:xfrm>
            <a:off x="2324017" y="42199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01EA3DE-ABFF-5E2E-13FA-52D9311CBD77}"/>
              </a:ext>
            </a:extLst>
          </p:cNvPr>
          <p:cNvSpPr/>
          <p:nvPr/>
        </p:nvSpPr>
        <p:spPr>
          <a:xfrm>
            <a:off x="1490132" y="291157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C5450FB-592F-217E-4E85-625EBB1687E4}"/>
              </a:ext>
            </a:extLst>
          </p:cNvPr>
          <p:cNvSpPr/>
          <p:nvPr/>
        </p:nvSpPr>
        <p:spPr>
          <a:xfrm>
            <a:off x="5170734" y="4392440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DD13685-0217-1F09-A3DF-8728EA9D9E3D}"/>
              </a:ext>
            </a:extLst>
          </p:cNvPr>
          <p:cNvSpPr/>
          <p:nvPr/>
        </p:nvSpPr>
        <p:spPr>
          <a:xfrm>
            <a:off x="239301" y="565764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1F988E-2481-6F96-6ECA-70E4A5315738}"/>
              </a:ext>
            </a:extLst>
          </p:cNvPr>
          <p:cNvCxnSpPr/>
          <p:nvPr/>
        </p:nvCxnSpPr>
        <p:spPr>
          <a:xfrm flipH="1">
            <a:off x="1955001" y="2434245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B31B38-82A3-0A06-CF1B-9FD79BE62E46}"/>
              </a:ext>
            </a:extLst>
          </p:cNvPr>
          <p:cNvCxnSpPr>
            <a:cxnSpLocks/>
          </p:cNvCxnSpPr>
          <p:nvPr/>
        </p:nvCxnSpPr>
        <p:spPr>
          <a:xfrm flipH="1">
            <a:off x="1264887" y="3440661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2383DC-1121-C8C1-EAF2-9AE658ADC71A}"/>
              </a:ext>
            </a:extLst>
          </p:cNvPr>
          <p:cNvCxnSpPr>
            <a:cxnSpLocks/>
          </p:cNvCxnSpPr>
          <p:nvPr/>
        </p:nvCxnSpPr>
        <p:spPr>
          <a:xfrm>
            <a:off x="1983754" y="3455039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A978F3-7E5E-0DB4-F831-4775D00EEF84}"/>
              </a:ext>
            </a:extLst>
          </p:cNvPr>
          <p:cNvCxnSpPr>
            <a:cxnSpLocks/>
          </p:cNvCxnSpPr>
          <p:nvPr/>
        </p:nvCxnSpPr>
        <p:spPr>
          <a:xfrm>
            <a:off x="3651526" y="2434246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DE03AB-B1FE-D049-9D99-AB2C853067EA}"/>
              </a:ext>
            </a:extLst>
          </p:cNvPr>
          <p:cNvCxnSpPr>
            <a:cxnSpLocks/>
          </p:cNvCxnSpPr>
          <p:nvPr/>
        </p:nvCxnSpPr>
        <p:spPr>
          <a:xfrm flipH="1">
            <a:off x="4140356" y="3440661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A3E7C4-EB00-8520-C4F0-A9112E2A5386}"/>
              </a:ext>
            </a:extLst>
          </p:cNvPr>
          <p:cNvCxnSpPr>
            <a:cxnSpLocks/>
          </p:cNvCxnSpPr>
          <p:nvPr/>
        </p:nvCxnSpPr>
        <p:spPr>
          <a:xfrm>
            <a:off x="4902355" y="3469414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8ED311E-A61F-2C32-CC2F-384EB4BF475C}"/>
              </a:ext>
            </a:extLst>
          </p:cNvPr>
          <p:cNvSpPr/>
          <p:nvPr/>
        </p:nvSpPr>
        <p:spPr>
          <a:xfrm>
            <a:off x="886283" y="421991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9282659" y="5729535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701151" y="2782175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5" name="Diagrama de flujo: conector 704">
            <a:extLst>
              <a:ext uri="{FF2B5EF4-FFF2-40B4-BE49-F238E27FC236}">
                <a16:creationId xmlns:a16="http://schemas.microsoft.com/office/drawing/2014/main" id="{4A61DFA7-4AEB-BCBD-161D-56F06B42FDBF}"/>
              </a:ext>
            </a:extLst>
          </p:cNvPr>
          <p:cNvSpPr/>
          <p:nvPr/>
        </p:nvSpPr>
        <p:spPr>
          <a:xfrm>
            <a:off x="6651603" y="581579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D22E9785-847F-3C41-42CA-40662F9F61D6}"/>
              </a:ext>
            </a:extLst>
          </p:cNvPr>
          <p:cNvCxnSpPr>
            <a:cxnSpLocks/>
          </p:cNvCxnSpPr>
          <p:nvPr/>
        </p:nvCxnSpPr>
        <p:spPr>
          <a:xfrm flipH="1">
            <a:off x="7533415" y="3440660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308243" y="3440660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Diagrama de flujo: conector 711">
            <a:extLst>
              <a:ext uri="{FF2B5EF4-FFF2-40B4-BE49-F238E27FC236}">
                <a16:creationId xmlns:a16="http://schemas.microsoft.com/office/drawing/2014/main" id="{B9338A33-88C3-D459-8C17-4DC9E80A3C90}"/>
              </a:ext>
            </a:extLst>
          </p:cNvPr>
          <p:cNvSpPr/>
          <p:nvPr/>
        </p:nvSpPr>
        <p:spPr>
          <a:xfrm>
            <a:off x="7011038" y="4306173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5" name="Signo de multiplicación 714">
            <a:extLst>
              <a:ext uri="{FF2B5EF4-FFF2-40B4-BE49-F238E27FC236}">
                <a16:creationId xmlns:a16="http://schemas.microsoft.com/office/drawing/2014/main" id="{BBA546AB-ED1F-BF6B-830B-28DC1239CBF4}"/>
              </a:ext>
            </a:extLst>
          </p:cNvPr>
          <p:cNvSpPr/>
          <p:nvPr/>
        </p:nvSpPr>
        <p:spPr>
          <a:xfrm>
            <a:off x="5681613" y="4739097"/>
            <a:ext cx="661358" cy="6469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 </a:t>
            </a:r>
            <a:r>
              <a:rPr lang="es-ES" sz="2800" b="1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4F7DD92C-A640-22C0-2853-CEF21CE9B780}"/>
              </a:ext>
            </a:extLst>
          </p:cNvPr>
          <p:cNvSpPr/>
          <p:nvPr/>
        </p:nvSpPr>
        <p:spPr>
          <a:xfrm>
            <a:off x="4293716" y="5628894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B0DBD64-2DBF-0D82-83B7-FF6729F2F8D0}"/>
              </a:ext>
            </a:extLst>
          </p:cNvPr>
          <p:cNvCxnSpPr>
            <a:cxnSpLocks/>
          </p:cNvCxnSpPr>
          <p:nvPr/>
        </p:nvCxnSpPr>
        <p:spPr>
          <a:xfrm>
            <a:off x="4341640" y="4921530"/>
            <a:ext cx="287544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7F14D8BB-D757-DE49-01D8-ADA33AC1815C}"/>
              </a:ext>
            </a:extLst>
          </p:cNvPr>
          <p:cNvSpPr/>
          <p:nvPr/>
        </p:nvSpPr>
        <p:spPr>
          <a:xfrm rot="6840000">
            <a:off x="3013814" y="3429478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751B38-F37B-93F6-B705-06418619FFD0}"/>
              </a:ext>
            </a:extLst>
          </p:cNvPr>
          <p:cNvSpPr/>
          <p:nvPr/>
        </p:nvSpPr>
        <p:spPr>
          <a:xfrm>
            <a:off x="4093392" y="2648947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52C0394E-4039-C050-D51C-771B60581744}"/>
              </a:ext>
            </a:extLst>
          </p:cNvPr>
          <p:cNvSpPr/>
          <p:nvPr/>
        </p:nvSpPr>
        <p:spPr>
          <a:xfrm rot="6840000">
            <a:off x="2395587" y="4939101"/>
            <a:ext cx="1538377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9886508" y="4219912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 flipH="1">
            <a:off x="9733145" y="4935907"/>
            <a:ext cx="345060" cy="84826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A61497F3-3AC8-F967-DC55-532E8B30A132}"/>
              </a:ext>
            </a:extLst>
          </p:cNvPr>
          <p:cNvSpPr/>
          <p:nvPr/>
        </p:nvSpPr>
        <p:spPr>
          <a:xfrm rot="3900000">
            <a:off x="4229596" y="4918960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F2ED3D2-2F7E-6938-5871-243D07BA6B2F}"/>
              </a:ext>
            </a:extLst>
          </p:cNvPr>
          <p:cNvSpPr/>
          <p:nvPr/>
        </p:nvSpPr>
        <p:spPr>
          <a:xfrm>
            <a:off x="10347542" y="2692078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93BC69C-B50B-3086-3432-C754FA6C5B02}"/>
              </a:ext>
            </a:extLst>
          </p:cNvPr>
          <p:cNvSpPr/>
          <p:nvPr/>
        </p:nvSpPr>
        <p:spPr>
          <a:xfrm>
            <a:off x="8506281" y="427742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73CB56-2142-084A-7CA3-A143EB5C7300}"/>
              </a:ext>
            </a:extLst>
          </p:cNvPr>
          <p:cNvCxnSpPr>
            <a:cxnSpLocks/>
          </p:cNvCxnSpPr>
          <p:nvPr/>
        </p:nvCxnSpPr>
        <p:spPr>
          <a:xfrm flipH="1">
            <a:off x="6972697" y="4979037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415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LR</a:t>
            </a:r>
            <a:endParaRPr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1166093" y="423428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9900885" y="423429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701151" y="2782175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5" name="Diagrama de flujo: conector 704">
            <a:extLst>
              <a:ext uri="{FF2B5EF4-FFF2-40B4-BE49-F238E27FC236}">
                <a16:creationId xmlns:a16="http://schemas.microsoft.com/office/drawing/2014/main" id="{4A61DFA7-4AEB-BCBD-161D-56F06B42FDBF}"/>
              </a:ext>
            </a:extLst>
          </p:cNvPr>
          <p:cNvSpPr/>
          <p:nvPr/>
        </p:nvSpPr>
        <p:spPr>
          <a:xfrm>
            <a:off x="6651603" y="574391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D22E9785-847F-3C41-42CA-40662F9F61D6}"/>
              </a:ext>
            </a:extLst>
          </p:cNvPr>
          <p:cNvCxnSpPr>
            <a:cxnSpLocks/>
          </p:cNvCxnSpPr>
          <p:nvPr/>
        </p:nvCxnSpPr>
        <p:spPr>
          <a:xfrm flipH="1">
            <a:off x="7533415" y="3440660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308243" y="3440660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Diagrama de flujo: conector 711">
            <a:extLst>
              <a:ext uri="{FF2B5EF4-FFF2-40B4-BE49-F238E27FC236}">
                <a16:creationId xmlns:a16="http://schemas.microsoft.com/office/drawing/2014/main" id="{B9338A33-88C3-D459-8C17-4DC9E80A3C90}"/>
              </a:ext>
            </a:extLst>
          </p:cNvPr>
          <p:cNvSpPr/>
          <p:nvPr/>
        </p:nvSpPr>
        <p:spPr>
          <a:xfrm>
            <a:off x="7011038" y="4277418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 </a:t>
            </a:r>
            <a:r>
              <a:rPr lang="es-ES" sz="2800" b="1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10547867" y="2868440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>
            <a:off x="10998357" y="3498171"/>
            <a:ext cx="560712" cy="8338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EFA42BF-1B68-ED57-10F7-5B81671C0F04}"/>
              </a:ext>
            </a:extLst>
          </p:cNvPr>
          <p:cNvCxnSpPr>
            <a:cxnSpLocks/>
          </p:cNvCxnSpPr>
          <p:nvPr/>
        </p:nvCxnSpPr>
        <p:spPr>
          <a:xfrm>
            <a:off x="1509302" y="3440661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0B5277F7-B3C8-0666-1EBD-B4A3C5436591}"/>
              </a:ext>
            </a:extLst>
          </p:cNvPr>
          <p:cNvSpPr/>
          <p:nvPr/>
        </p:nvSpPr>
        <p:spPr>
          <a:xfrm>
            <a:off x="2467791" y="2048931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062BD62E-AFB9-59E0-B492-E1EEF40352DA}"/>
              </a:ext>
            </a:extLst>
          </p:cNvPr>
          <p:cNvSpPr/>
          <p:nvPr/>
        </p:nvSpPr>
        <p:spPr>
          <a:xfrm>
            <a:off x="3833640" y="292594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6E395DD-9289-01C2-4F27-24FE68D26240}"/>
              </a:ext>
            </a:extLst>
          </p:cNvPr>
          <p:cNvSpPr/>
          <p:nvPr/>
        </p:nvSpPr>
        <p:spPr>
          <a:xfrm>
            <a:off x="2568432" y="5743912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033E3C77-FFA7-84A6-6E59-C799C9754345}"/>
              </a:ext>
            </a:extLst>
          </p:cNvPr>
          <p:cNvSpPr/>
          <p:nvPr/>
        </p:nvSpPr>
        <p:spPr>
          <a:xfrm>
            <a:off x="986924" y="286843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433757A0-7178-7E62-49AA-1D7B8B99B341}"/>
              </a:ext>
            </a:extLst>
          </p:cNvPr>
          <p:cNvSpPr/>
          <p:nvPr/>
        </p:nvSpPr>
        <p:spPr>
          <a:xfrm>
            <a:off x="153036" y="5916439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4884DE7-08D8-E9EE-1AE0-0ADB0AD1B176}"/>
              </a:ext>
            </a:extLst>
          </p:cNvPr>
          <p:cNvCxnSpPr>
            <a:cxnSpLocks/>
          </p:cNvCxnSpPr>
          <p:nvPr/>
        </p:nvCxnSpPr>
        <p:spPr>
          <a:xfrm flipH="1">
            <a:off x="1509302" y="2448621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34D143D-5BF4-47F9-F2D7-B104D5EBE237}"/>
              </a:ext>
            </a:extLst>
          </p:cNvPr>
          <p:cNvCxnSpPr>
            <a:cxnSpLocks/>
          </p:cNvCxnSpPr>
          <p:nvPr/>
        </p:nvCxnSpPr>
        <p:spPr>
          <a:xfrm flipH="1">
            <a:off x="819188" y="3455037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81DC14E-368C-7B26-3C25-D7C18C789994}"/>
              </a:ext>
            </a:extLst>
          </p:cNvPr>
          <p:cNvCxnSpPr>
            <a:cxnSpLocks/>
          </p:cNvCxnSpPr>
          <p:nvPr/>
        </p:nvCxnSpPr>
        <p:spPr>
          <a:xfrm>
            <a:off x="3205827" y="2448622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DC5CAFF-F50E-F397-629C-F1E7B51C9375}"/>
              </a:ext>
            </a:extLst>
          </p:cNvPr>
          <p:cNvCxnSpPr>
            <a:cxnSpLocks/>
          </p:cNvCxnSpPr>
          <p:nvPr/>
        </p:nvCxnSpPr>
        <p:spPr>
          <a:xfrm flipH="1">
            <a:off x="3594016" y="3455037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C49CCBF2-C8F3-4742-684E-B94AA8ED6977}"/>
              </a:ext>
            </a:extLst>
          </p:cNvPr>
          <p:cNvSpPr/>
          <p:nvPr/>
        </p:nvSpPr>
        <p:spPr>
          <a:xfrm>
            <a:off x="282433" y="432055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ED38A17B-728E-2F1B-EC1E-959B5AC7EDBB}"/>
              </a:ext>
            </a:extLst>
          </p:cNvPr>
          <p:cNvSpPr/>
          <p:nvPr/>
        </p:nvSpPr>
        <p:spPr>
          <a:xfrm>
            <a:off x="3172281" y="4234289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4B60421-A269-EAF7-E2AE-2240D84CD76A}"/>
              </a:ext>
            </a:extLst>
          </p:cNvPr>
          <p:cNvCxnSpPr>
            <a:cxnSpLocks/>
          </p:cNvCxnSpPr>
          <p:nvPr/>
        </p:nvCxnSpPr>
        <p:spPr>
          <a:xfrm flipH="1">
            <a:off x="3018918" y="4950284"/>
            <a:ext cx="345060" cy="84826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DD4BF9F-1C87-3440-EE99-B415892192F1}"/>
              </a:ext>
            </a:extLst>
          </p:cNvPr>
          <p:cNvSpPr/>
          <p:nvPr/>
        </p:nvSpPr>
        <p:spPr>
          <a:xfrm>
            <a:off x="3633315" y="2706455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curvada hacia arriba 40">
            <a:extLst>
              <a:ext uri="{FF2B5EF4-FFF2-40B4-BE49-F238E27FC236}">
                <a16:creationId xmlns:a16="http://schemas.microsoft.com/office/drawing/2014/main" id="{DEB72E5D-5F99-36B8-BAEB-95621C05A5D2}"/>
              </a:ext>
            </a:extLst>
          </p:cNvPr>
          <p:cNvSpPr/>
          <p:nvPr/>
        </p:nvSpPr>
        <p:spPr>
          <a:xfrm rot="6840000">
            <a:off x="2568115" y="3242573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curvada hacia arriba 42">
            <a:extLst>
              <a:ext uri="{FF2B5EF4-FFF2-40B4-BE49-F238E27FC236}">
                <a16:creationId xmlns:a16="http://schemas.microsoft.com/office/drawing/2014/main" id="{51EC8F01-31C2-AC43-2F2C-B81AE643099B}"/>
              </a:ext>
            </a:extLst>
          </p:cNvPr>
          <p:cNvSpPr/>
          <p:nvPr/>
        </p:nvSpPr>
        <p:spPr>
          <a:xfrm rot="6300000">
            <a:off x="1964266" y="4795327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Flecha: curvada hacia abajo 44">
            <a:extLst>
              <a:ext uri="{FF2B5EF4-FFF2-40B4-BE49-F238E27FC236}">
                <a16:creationId xmlns:a16="http://schemas.microsoft.com/office/drawing/2014/main" id="{9C7FF338-429E-4AE9-7B61-26EB3405B1A4}"/>
              </a:ext>
            </a:extLst>
          </p:cNvPr>
          <p:cNvSpPr/>
          <p:nvPr/>
        </p:nvSpPr>
        <p:spPr>
          <a:xfrm rot="3900000">
            <a:off x="4422001" y="3337012"/>
            <a:ext cx="1337095" cy="60385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A1E42CCF-457C-47C2-14AF-6C99F84DF4DB}"/>
              </a:ext>
            </a:extLst>
          </p:cNvPr>
          <p:cNvSpPr/>
          <p:nvPr/>
        </p:nvSpPr>
        <p:spPr>
          <a:xfrm>
            <a:off x="1763300" y="4320554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BCA1653-3D75-1A1F-B06E-BDB31CCE9F16}"/>
              </a:ext>
            </a:extLst>
          </p:cNvPr>
          <p:cNvCxnSpPr>
            <a:cxnSpLocks/>
          </p:cNvCxnSpPr>
          <p:nvPr/>
        </p:nvCxnSpPr>
        <p:spPr>
          <a:xfrm flipH="1">
            <a:off x="474130" y="4935905"/>
            <a:ext cx="158152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0D6034AD-3940-DBCB-BAC7-F9918DF1BFE6}"/>
              </a:ext>
            </a:extLst>
          </p:cNvPr>
          <p:cNvSpPr/>
          <p:nvPr/>
        </p:nvSpPr>
        <p:spPr>
          <a:xfrm>
            <a:off x="8506280" y="427742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B9A34C5-6365-9EF5-1ED4-ECF43BD9B644}"/>
              </a:ext>
            </a:extLst>
          </p:cNvPr>
          <p:cNvCxnSpPr>
            <a:cxnSpLocks/>
          </p:cNvCxnSpPr>
          <p:nvPr/>
        </p:nvCxnSpPr>
        <p:spPr>
          <a:xfrm flipH="1">
            <a:off x="6958320" y="4979037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111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RR</a:t>
            </a:r>
            <a:endParaRPr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64E47C96-CC2D-B0D6-2797-52CBD6AE8570}"/>
              </a:ext>
            </a:extLst>
          </p:cNvPr>
          <p:cNvSpPr/>
          <p:nvPr/>
        </p:nvSpPr>
        <p:spPr>
          <a:xfrm>
            <a:off x="2913490" y="203455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71E9AA81-E81E-81C7-E62E-6B92345B26DF}"/>
              </a:ext>
            </a:extLst>
          </p:cNvPr>
          <p:cNvSpPr/>
          <p:nvPr/>
        </p:nvSpPr>
        <p:spPr>
          <a:xfrm>
            <a:off x="4279339" y="291157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C803557-3521-6AB3-EB12-6BF82DF24CF0}"/>
              </a:ext>
            </a:extLst>
          </p:cNvPr>
          <p:cNvSpPr/>
          <p:nvPr/>
        </p:nvSpPr>
        <p:spPr>
          <a:xfrm>
            <a:off x="3776131" y="429180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4D7A6A37-A239-271E-19B4-7E387C7FF9C4}"/>
              </a:ext>
            </a:extLst>
          </p:cNvPr>
          <p:cNvSpPr/>
          <p:nvPr/>
        </p:nvSpPr>
        <p:spPr>
          <a:xfrm>
            <a:off x="2324017" y="42199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01EA3DE-ABFF-5E2E-13FA-52D9311CBD77}"/>
              </a:ext>
            </a:extLst>
          </p:cNvPr>
          <p:cNvSpPr/>
          <p:nvPr/>
        </p:nvSpPr>
        <p:spPr>
          <a:xfrm>
            <a:off x="1490132" y="291157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DD13685-0217-1F09-A3DF-8728EA9D9E3D}"/>
              </a:ext>
            </a:extLst>
          </p:cNvPr>
          <p:cNvSpPr/>
          <p:nvPr/>
        </p:nvSpPr>
        <p:spPr>
          <a:xfrm>
            <a:off x="3028509" y="5628893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70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1F988E-2481-6F96-6ECA-70E4A5315738}"/>
              </a:ext>
            </a:extLst>
          </p:cNvPr>
          <p:cNvCxnSpPr/>
          <p:nvPr/>
        </p:nvCxnSpPr>
        <p:spPr>
          <a:xfrm flipH="1">
            <a:off x="1955001" y="2434245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B31B38-82A3-0A06-CF1B-9FD79BE62E46}"/>
              </a:ext>
            </a:extLst>
          </p:cNvPr>
          <p:cNvCxnSpPr>
            <a:cxnSpLocks/>
          </p:cNvCxnSpPr>
          <p:nvPr/>
        </p:nvCxnSpPr>
        <p:spPr>
          <a:xfrm flipH="1">
            <a:off x="1264887" y="3440661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C5450FB-592F-217E-4E85-625EBB1687E4}"/>
              </a:ext>
            </a:extLst>
          </p:cNvPr>
          <p:cNvSpPr/>
          <p:nvPr/>
        </p:nvSpPr>
        <p:spPr>
          <a:xfrm>
            <a:off x="5170734" y="4392440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2383DC-1121-C8C1-EAF2-9AE658ADC71A}"/>
              </a:ext>
            </a:extLst>
          </p:cNvPr>
          <p:cNvCxnSpPr>
            <a:cxnSpLocks/>
          </p:cNvCxnSpPr>
          <p:nvPr/>
        </p:nvCxnSpPr>
        <p:spPr>
          <a:xfrm>
            <a:off x="1983754" y="3455039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A978F3-7E5E-0DB4-F831-4775D00EEF84}"/>
              </a:ext>
            </a:extLst>
          </p:cNvPr>
          <p:cNvCxnSpPr>
            <a:cxnSpLocks/>
          </p:cNvCxnSpPr>
          <p:nvPr/>
        </p:nvCxnSpPr>
        <p:spPr>
          <a:xfrm>
            <a:off x="3651526" y="2434246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DE03AB-B1FE-D049-9D99-AB2C853067EA}"/>
              </a:ext>
            </a:extLst>
          </p:cNvPr>
          <p:cNvCxnSpPr>
            <a:cxnSpLocks/>
          </p:cNvCxnSpPr>
          <p:nvPr/>
        </p:nvCxnSpPr>
        <p:spPr>
          <a:xfrm flipH="1">
            <a:off x="4140356" y="3440661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A3E7C4-EB00-8520-C4F0-A9112E2A5386}"/>
              </a:ext>
            </a:extLst>
          </p:cNvPr>
          <p:cNvCxnSpPr>
            <a:cxnSpLocks/>
          </p:cNvCxnSpPr>
          <p:nvPr/>
        </p:nvCxnSpPr>
        <p:spPr>
          <a:xfrm>
            <a:off x="4902355" y="3469414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8ED311E-A61F-2C32-CC2F-384EB4BF475C}"/>
              </a:ext>
            </a:extLst>
          </p:cNvPr>
          <p:cNvSpPr/>
          <p:nvPr/>
        </p:nvSpPr>
        <p:spPr>
          <a:xfrm>
            <a:off x="886283" y="421991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9843376" y="423429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111679" y="420553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5" name="Diagrama de flujo: conector 704">
            <a:extLst>
              <a:ext uri="{FF2B5EF4-FFF2-40B4-BE49-F238E27FC236}">
                <a16:creationId xmlns:a16="http://schemas.microsoft.com/office/drawing/2014/main" id="{4A61DFA7-4AEB-BCBD-161D-56F06B42FDBF}"/>
              </a:ext>
            </a:extLst>
          </p:cNvPr>
          <p:cNvSpPr/>
          <p:nvPr/>
        </p:nvSpPr>
        <p:spPr>
          <a:xfrm>
            <a:off x="8405641" y="4205534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D22E9785-847F-3C41-42CA-40662F9F61D6}"/>
              </a:ext>
            </a:extLst>
          </p:cNvPr>
          <p:cNvCxnSpPr>
            <a:cxnSpLocks/>
          </p:cNvCxnSpPr>
          <p:nvPr/>
        </p:nvCxnSpPr>
        <p:spPr>
          <a:xfrm flipH="1">
            <a:off x="7533415" y="3440660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308243" y="3440660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5" name="Signo de multiplicación 714">
            <a:extLst>
              <a:ext uri="{FF2B5EF4-FFF2-40B4-BE49-F238E27FC236}">
                <a16:creationId xmlns:a16="http://schemas.microsoft.com/office/drawing/2014/main" id="{BBA546AB-ED1F-BF6B-830B-28DC1239CBF4}"/>
              </a:ext>
            </a:extLst>
          </p:cNvPr>
          <p:cNvSpPr/>
          <p:nvPr/>
        </p:nvSpPr>
        <p:spPr>
          <a:xfrm>
            <a:off x="548896" y="4552191"/>
            <a:ext cx="661358" cy="6469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4F7DD92C-A640-22C0-2853-CEF21CE9B780}"/>
              </a:ext>
            </a:extLst>
          </p:cNvPr>
          <p:cNvSpPr/>
          <p:nvPr/>
        </p:nvSpPr>
        <p:spPr>
          <a:xfrm>
            <a:off x="4293716" y="5628894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B0DBD64-2DBF-0D82-83B7-FF6729F2F8D0}"/>
              </a:ext>
            </a:extLst>
          </p:cNvPr>
          <p:cNvCxnSpPr>
            <a:cxnSpLocks/>
          </p:cNvCxnSpPr>
          <p:nvPr/>
        </p:nvCxnSpPr>
        <p:spPr>
          <a:xfrm>
            <a:off x="4341640" y="4921530"/>
            <a:ext cx="287544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2751B38-F37B-93F6-B705-06418619FFD0}"/>
              </a:ext>
            </a:extLst>
          </p:cNvPr>
          <p:cNvSpPr/>
          <p:nvPr/>
        </p:nvSpPr>
        <p:spPr>
          <a:xfrm>
            <a:off x="1289807" y="2648947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52C0394E-4039-C050-D51C-771B60581744}"/>
              </a:ext>
            </a:extLst>
          </p:cNvPr>
          <p:cNvSpPr/>
          <p:nvPr/>
        </p:nvSpPr>
        <p:spPr>
          <a:xfrm rot="6840000">
            <a:off x="-62941" y="3113176"/>
            <a:ext cx="1538377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10490357" y="5772667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>
            <a:off x="10336997" y="4935907"/>
            <a:ext cx="330676" cy="81950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A61497F3-3AC8-F967-DC55-532E8B30A132}"/>
              </a:ext>
            </a:extLst>
          </p:cNvPr>
          <p:cNvSpPr/>
          <p:nvPr/>
        </p:nvSpPr>
        <p:spPr>
          <a:xfrm rot="3900000">
            <a:off x="2834992" y="4890205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93BC69C-B50B-3086-3432-C754FA6C5B02}"/>
              </a:ext>
            </a:extLst>
          </p:cNvPr>
          <p:cNvSpPr/>
          <p:nvPr/>
        </p:nvSpPr>
        <p:spPr>
          <a:xfrm>
            <a:off x="7701149" y="2782176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647206C-1038-964F-F76F-76D4FA3BFC23}"/>
              </a:ext>
            </a:extLst>
          </p:cNvPr>
          <p:cNvCxnSpPr>
            <a:cxnSpLocks/>
          </p:cNvCxnSpPr>
          <p:nvPr/>
        </p:nvCxnSpPr>
        <p:spPr>
          <a:xfrm>
            <a:off x="2760130" y="4806511"/>
            <a:ext cx="560714" cy="79075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: curvada hacia abajo 17">
            <a:extLst>
              <a:ext uri="{FF2B5EF4-FFF2-40B4-BE49-F238E27FC236}">
                <a16:creationId xmlns:a16="http://schemas.microsoft.com/office/drawing/2014/main" id="{7B2D92AD-B369-1E46-1142-FD06E9C05F6E}"/>
              </a:ext>
            </a:extLst>
          </p:cNvPr>
          <p:cNvSpPr/>
          <p:nvPr/>
        </p:nvSpPr>
        <p:spPr>
          <a:xfrm rot="3900000">
            <a:off x="2001105" y="3423714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3F246894-A5EE-E4E9-B01E-DB93AB6157A1}"/>
              </a:ext>
            </a:extLst>
          </p:cNvPr>
          <p:cNvSpPr/>
          <p:nvPr/>
        </p:nvSpPr>
        <p:spPr>
          <a:xfrm>
            <a:off x="11324243" y="427742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80BB5C4-AB37-A029-9216-432D96A462A9}"/>
              </a:ext>
            </a:extLst>
          </p:cNvPr>
          <p:cNvCxnSpPr>
            <a:cxnSpLocks/>
          </p:cNvCxnSpPr>
          <p:nvPr/>
        </p:nvCxnSpPr>
        <p:spPr>
          <a:xfrm>
            <a:off x="11027110" y="3469413"/>
            <a:ext cx="589472" cy="79075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2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Ejemplos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83" y="1690688"/>
            <a:ext cx="5534797" cy="43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480" y="1690688"/>
            <a:ext cx="5906324" cy="405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RL</a:t>
            </a:r>
            <a:endParaRPr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64E47C96-CC2D-B0D6-2797-52CBD6AE8570}"/>
              </a:ext>
            </a:extLst>
          </p:cNvPr>
          <p:cNvSpPr/>
          <p:nvPr/>
        </p:nvSpPr>
        <p:spPr>
          <a:xfrm>
            <a:off x="2913490" y="203455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71E9AA81-E81E-81C7-E62E-6B92345B26DF}"/>
              </a:ext>
            </a:extLst>
          </p:cNvPr>
          <p:cNvSpPr/>
          <p:nvPr/>
        </p:nvSpPr>
        <p:spPr>
          <a:xfrm>
            <a:off x="4279339" y="291157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EC803557-3521-6AB3-EB12-6BF82DF24CF0}"/>
              </a:ext>
            </a:extLst>
          </p:cNvPr>
          <p:cNvSpPr/>
          <p:nvPr/>
        </p:nvSpPr>
        <p:spPr>
          <a:xfrm>
            <a:off x="3776131" y="429180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4D7A6A37-A239-271E-19B4-7E387C7FF9C4}"/>
              </a:ext>
            </a:extLst>
          </p:cNvPr>
          <p:cNvSpPr/>
          <p:nvPr/>
        </p:nvSpPr>
        <p:spPr>
          <a:xfrm>
            <a:off x="2324017" y="421991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01EA3DE-ABFF-5E2E-13FA-52D9311CBD77}"/>
              </a:ext>
            </a:extLst>
          </p:cNvPr>
          <p:cNvSpPr/>
          <p:nvPr/>
        </p:nvSpPr>
        <p:spPr>
          <a:xfrm>
            <a:off x="1490132" y="291157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DD13685-0217-1F09-A3DF-8728EA9D9E3D}"/>
              </a:ext>
            </a:extLst>
          </p:cNvPr>
          <p:cNvSpPr/>
          <p:nvPr/>
        </p:nvSpPr>
        <p:spPr>
          <a:xfrm>
            <a:off x="1619528" y="5628893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55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1F988E-2481-6F96-6ECA-70E4A5315738}"/>
              </a:ext>
            </a:extLst>
          </p:cNvPr>
          <p:cNvCxnSpPr/>
          <p:nvPr/>
        </p:nvCxnSpPr>
        <p:spPr>
          <a:xfrm flipH="1">
            <a:off x="1955001" y="2434245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1B31B38-82A3-0A06-CF1B-9FD79BE62E46}"/>
              </a:ext>
            </a:extLst>
          </p:cNvPr>
          <p:cNvCxnSpPr>
            <a:cxnSpLocks/>
          </p:cNvCxnSpPr>
          <p:nvPr/>
        </p:nvCxnSpPr>
        <p:spPr>
          <a:xfrm flipH="1">
            <a:off x="1264887" y="3440661"/>
            <a:ext cx="330680" cy="81951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C5450FB-592F-217E-4E85-625EBB1687E4}"/>
              </a:ext>
            </a:extLst>
          </p:cNvPr>
          <p:cNvSpPr/>
          <p:nvPr/>
        </p:nvSpPr>
        <p:spPr>
          <a:xfrm>
            <a:off x="5170734" y="4392440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52383DC-1121-C8C1-EAF2-9AE658ADC71A}"/>
              </a:ext>
            </a:extLst>
          </p:cNvPr>
          <p:cNvCxnSpPr>
            <a:cxnSpLocks/>
          </p:cNvCxnSpPr>
          <p:nvPr/>
        </p:nvCxnSpPr>
        <p:spPr>
          <a:xfrm>
            <a:off x="1983754" y="3455039"/>
            <a:ext cx="603845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2A978F3-7E5E-0DB4-F831-4775D00EEF84}"/>
              </a:ext>
            </a:extLst>
          </p:cNvPr>
          <p:cNvCxnSpPr>
            <a:cxnSpLocks/>
          </p:cNvCxnSpPr>
          <p:nvPr/>
        </p:nvCxnSpPr>
        <p:spPr>
          <a:xfrm>
            <a:off x="3651526" y="2434246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DE03AB-B1FE-D049-9D99-AB2C853067EA}"/>
              </a:ext>
            </a:extLst>
          </p:cNvPr>
          <p:cNvCxnSpPr>
            <a:cxnSpLocks/>
          </p:cNvCxnSpPr>
          <p:nvPr/>
        </p:nvCxnSpPr>
        <p:spPr>
          <a:xfrm flipH="1">
            <a:off x="4140356" y="3440661"/>
            <a:ext cx="301926" cy="9345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A3E7C4-EB00-8520-C4F0-A9112E2A5386}"/>
              </a:ext>
            </a:extLst>
          </p:cNvPr>
          <p:cNvCxnSpPr>
            <a:cxnSpLocks/>
          </p:cNvCxnSpPr>
          <p:nvPr/>
        </p:nvCxnSpPr>
        <p:spPr>
          <a:xfrm>
            <a:off x="4902355" y="3469414"/>
            <a:ext cx="560718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98ED311E-A61F-2C32-CC2F-384EB4BF475C}"/>
              </a:ext>
            </a:extLst>
          </p:cNvPr>
          <p:cNvSpPr/>
          <p:nvPr/>
        </p:nvSpPr>
        <p:spPr>
          <a:xfrm>
            <a:off x="886283" y="421991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9843376" y="423429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701151" y="2782175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308243" y="3440660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5" name="Signo de multiplicación 714">
            <a:extLst>
              <a:ext uri="{FF2B5EF4-FFF2-40B4-BE49-F238E27FC236}">
                <a16:creationId xmlns:a16="http://schemas.microsoft.com/office/drawing/2014/main" id="{BBA546AB-ED1F-BF6B-830B-28DC1239CBF4}"/>
              </a:ext>
            </a:extLst>
          </p:cNvPr>
          <p:cNvSpPr/>
          <p:nvPr/>
        </p:nvSpPr>
        <p:spPr>
          <a:xfrm>
            <a:off x="548896" y="4552191"/>
            <a:ext cx="661358" cy="6469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4F7DD92C-A640-22C0-2853-CEF21CE9B780}"/>
              </a:ext>
            </a:extLst>
          </p:cNvPr>
          <p:cNvSpPr/>
          <p:nvPr/>
        </p:nvSpPr>
        <p:spPr>
          <a:xfrm>
            <a:off x="4293716" y="5628894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B0DBD64-2DBF-0D82-83B7-FF6729F2F8D0}"/>
              </a:ext>
            </a:extLst>
          </p:cNvPr>
          <p:cNvCxnSpPr>
            <a:cxnSpLocks/>
          </p:cNvCxnSpPr>
          <p:nvPr/>
        </p:nvCxnSpPr>
        <p:spPr>
          <a:xfrm>
            <a:off x="4341640" y="4921530"/>
            <a:ext cx="287544" cy="71886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2751B38-F37B-93F6-B705-06418619FFD0}"/>
              </a:ext>
            </a:extLst>
          </p:cNvPr>
          <p:cNvSpPr/>
          <p:nvPr/>
        </p:nvSpPr>
        <p:spPr>
          <a:xfrm>
            <a:off x="1289807" y="2648947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10490357" y="5772667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>
            <a:off x="10336997" y="4935907"/>
            <a:ext cx="330676" cy="81950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93BC69C-B50B-3086-3432-C754FA6C5B02}"/>
              </a:ext>
            </a:extLst>
          </p:cNvPr>
          <p:cNvSpPr/>
          <p:nvPr/>
        </p:nvSpPr>
        <p:spPr>
          <a:xfrm>
            <a:off x="9182017" y="5787044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647206C-1038-964F-F76F-76D4FA3BFC23}"/>
              </a:ext>
            </a:extLst>
          </p:cNvPr>
          <p:cNvCxnSpPr>
            <a:cxnSpLocks/>
          </p:cNvCxnSpPr>
          <p:nvPr/>
        </p:nvCxnSpPr>
        <p:spPr>
          <a:xfrm flipH="1">
            <a:off x="1998128" y="4792134"/>
            <a:ext cx="431324" cy="79075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: curvada hacia abajo 17">
            <a:extLst>
              <a:ext uri="{FF2B5EF4-FFF2-40B4-BE49-F238E27FC236}">
                <a16:creationId xmlns:a16="http://schemas.microsoft.com/office/drawing/2014/main" id="{7B2D92AD-B369-1E46-1142-FD06E9C05F6E}"/>
              </a:ext>
            </a:extLst>
          </p:cNvPr>
          <p:cNvSpPr/>
          <p:nvPr/>
        </p:nvSpPr>
        <p:spPr>
          <a:xfrm rot="3900000">
            <a:off x="2001105" y="3423714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3F246894-A5EE-E4E9-B01E-DB93AB6157A1}"/>
              </a:ext>
            </a:extLst>
          </p:cNvPr>
          <p:cNvSpPr/>
          <p:nvPr/>
        </p:nvSpPr>
        <p:spPr>
          <a:xfrm>
            <a:off x="11324243" y="427742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80BB5C4-AB37-A029-9216-432D96A462A9}"/>
              </a:ext>
            </a:extLst>
          </p:cNvPr>
          <p:cNvCxnSpPr>
            <a:cxnSpLocks/>
          </p:cNvCxnSpPr>
          <p:nvPr/>
        </p:nvCxnSpPr>
        <p:spPr>
          <a:xfrm>
            <a:off x="11027110" y="3469413"/>
            <a:ext cx="589472" cy="79075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echa: curvada hacia arriba 4">
            <a:extLst>
              <a:ext uri="{FF2B5EF4-FFF2-40B4-BE49-F238E27FC236}">
                <a16:creationId xmlns:a16="http://schemas.microsoft.com/office/drawing/2014/main" id="{51148674-4CD4-4C50-8EE5-5A322FF82044}"/>
              </a:ext>
            </a:extLst>
          </p:cNvPr>
          <p:cNvSpPr/>
          <p:nvPr/>
        </p:nvSpPr>
        <p:spPr>
          <a:xfrm rot="6840000">
            <a:off x="1072870" y="4795326"/>
            <a:ext cx="1538377" cy="603849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D307262D-60D0-89C6-1594-7B3AD1B6196A}"/>
              </a:ext>
            </a:extLst>
          </p:cNvPr>
          <p:cNvSpPr/>
          <p:nvPr/>
        </p:nvSpPr>
        <p:spPr>
          <a:xfrm rot="3900000">
            <a:off x="2834991" y="4990846"/>
            <a:ext cx="1322718" cy="402568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A4852B1D-DFF3-1DF1-6890-2B9020BEBBD8}"/>
              </a:ext>
            </a:extLst>
          </p:cNvPr>
          <p:cNvSpPr/>
          <p:nvPr/>
        </p:nvSpPr>
        <p:spPr>
          <a:xfrm>
            <a:off x="8578169" y="4291798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55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4A4A71D-79BC-1592-64AA-07E2D0E3652C}"/>
              </a:ext>
            </a:extLst>
          </p:cNvPr>
          <p:cNvCxnSpPr>
            <a:cxnSpLocks/>
          </p:cNvCxnSpPr>
          <p:nvPr/>
        </p:nvCxnSpPr>
        <p:spPr>
          <a:xfrm>
            <a:off x="8956774" y="4979039"/>
            <a:ext cx="546338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A29F03A-0C9A-8D9B-57D1-CB63EA479CA6}"/>
              </a:ext>
            </a:extLst>
          </p:cNvPr>
          <p:cNvSpPr/>
          <p:nvPr/>
        </p:nvSpPr>
        <p:spPr>
          <a:xfrm>
            <a:off x="7500825" y="2562682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5983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823823" y="120710"/>
            <a:ext cx="110331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 - Eliminar Nodo - RL</a:t>
            </a:r>
            <a:endParaRPr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D6EC309-7F39-36DD-5AFE-4E8DA1933BAB}"/>
              </a:ext>
            </a:extLst>
          </p:cNvPr>
          <p:cNvCxnSpPr>
            <a:cxnSpLocks/>
          </p:cNvCxnSpPr>
          <p:nvPr/>
        </p:nvCxnSpPr>
        <p:spPr>
          <a:xfrm>
            <a:off x="8223529" y="3426284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F78B1129-44AD-2475-77FB-9D19148507F8}"/>
              </a:ext>
            </a:extLst>
          </p:cNvPr>
          <p:cNvSpPr/>
          <p:nvPr/>
        </p:nvSpPr>
        <p:spPr>
          <a:xfrm>
            <a:off x="9182018" y="20345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0CEDCA17-8D5F-C566-4653-46D3C6D871BF}"/>
              </a:ext>
            </a:extLst>
          </p:cNvPr>
          <p:cNvSpPr/>
          <p:nvPr/>
        </p:nvSpPr>
        <p:spPr>
          <a:xfrm>
            <a:off x="10547867" y="291157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AC10CC6D-D696-F4D1-A977-CA535DF20EFD}"/>
              </a:ext>
            </a:extLst>
          </p:cNvPr>
          <p:cNvSpPr/>
          <p:nvPr/>
        </p:nvSpPr>
        <p:spPr>
          <a:xfrm>
            <a:off x="9843376" y="423429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63" name="Diagrama de flujo: conector 62">
            <a:extLst>
              <a:ext uri="{FF2B5EF4-FFF2-40B4-BE49-F238E27FC236}">
                <a16:creationId xmlns:a16="http://schemas.microsoft.com/office/drawing/2014/main" id="{CF9FECFD-ED9F-0292-F13C-949D130B604F}"/>
              </a:ext>
            </a:extLst>
          </p:cNvPr>
          <p:cNvSpPr/>
          <p:nvPr/>
        </p:nvSpPr>
        <p:spPr>
          <a:xfrm>
            <a:off x="7011038" y="4306175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706" name="Conector recto de flecha 705">
            <a:extLst>
              <a:ext uri="{FF2B5EF4-FFF2-40B4-BE49-F238E27FC236}">
                <a16:creationId xmlns:a16="http://schemas.microsoft.com/office/drawing/2014/main" id="{F82794AD-EAD8-00E8-D8BF-23EB2592DC27}"/>
              </a:ext>
            </a:extLst>
          </p:cNvPr>
          <p:cNvCxnSpPr>
            <a:cxnSpLocks/>
          </p:cNvCxnSpPr>
          <p:nvPr/>
        </p:nvCxnSpPr>
        <p:spPr>
          <a:xfrm flipH="1">
            <a:off x="8223529" y="2434244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ector recto de flecha 708">
            <a:extLst>
              <a:ext uri="{FF2B5EF4-FFF2-40B4-BE49-F238E27FC236}">
                <a16:creationId xmlns:a16="http://schemas.microsoft.com/office/drawing/2014/main" id="{C3F30E69-68FC-2899-95FA-E84AF6278861}"/>
              </a:ext>
            </a:extLst>
          </p:cNvPr>
          <p:cNvCxnSpPr>
            <a:cxnSpLocks/>
          </p:cNvCxnSpPr>
          <p:nvPr/>
        </p:nvCxnSpPr>
        <p:spPr>
          <a:xfrm>
            <a:off x="9920054" y="2434245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F2A802D3-B459-0DA6-869E-5F692B65F24E}"/>
              </a:ext>
            </a:extLst>
          </p:cNvPr>
          <p:cNvCxnSpPr>
            <a:cxnSpLocks/>
          </p:cNvCxnSpPr>
          <p:nvPr/>
        </p:nvCxnSpPr>
        <p:spPr>
          <a:xfrm flipH="1">
            <a:off x="10308243" y="3440660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Flecha: a la derecha 713">
            <a:extLst>
              <a:ext uri="{FF2B5EF4-FFF2-40B4-BE49-F238E27FC236}">
                <a16:creationId xmlns:a16="http://schemas.microsoft.com/office/drawing/2014/main" id="{AEEB81C1-568C-8357-9233-3DBAB930EB69}"/>
              </a:ext>
            </a:extLst>
          </p:cNvPr>
          <p:cNvSpPr/>
          <p:nvPr/>
        </p:nvSpPr>
        <p:spPr>
          <a:xfrm>
            <a:off x="5520266" y="2556933"/>
            <a:ext cx="1840301" cy="4456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27EF8303-7F3E-B32E-90D3-210D7E1C0E7E}"/>
              </a:ext>
            </a:extLst>
          </p:cNvPr>
          <p:cNvSpPr txBox="1"/>
          <p:nvPr/>
        </p:nvSpPr>
        <p:spPr>
          <a:xfrm>
            <a:off x="860405" y="1197474"/>
            <a:ext cx="584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 err="1">
                <a:latin typeface="Calibri"/>
                <a:ea typeface="Calibri"/>
                <a:cs typeface="Calibri"/>
              </a:rPr>
              <a:t>Right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Left</a:t>
            </a:r>
            <a:r>
              <a:rPr lang="es-ES" sz="28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800" b="1" dirty="0" err="1">
                <a:latin typeface="Calibri"/>
                <a:ea typeface="Calibri"/>
                <a:cs typeface="Calibri"/>
              </a:rPr>
              <a:t>Condition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34FB3BD-AF60-94B2-77DC-6FCC27544AA0}"/>
              </a:ext>
            </a:extLst>
          </p:cNvPr>
          <p:cNvSpPr/>
          <p:nvPr/>
        </p:nvSpPr>
        <p:spPr>
          <a:xfrm>
            <a:off x="10490357" y="5772667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126C29-1EAD-29D4-73A4-3D850F7E085A}"/>
              </a:ext>
            </a:extLst>
          </p:cNvPr>
          <p:cNvCxnSpPr>
            <a:cxnSpLocks/>
          </p:cNvCxnSpPr>
          <p:nvPr/>
        </p:nvCxnSpPr>
        <p:spPr>
          <a:xfrm>
            <a:off x="10336997" y="4935907"/>
            <a:ext cx="330676" cy="81950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93BC69C-B50B-3086-3432-C754FA6C5B02}"/>
              </a:ext>
            </a:extLst>
          </p:cNvPr>
          <p:cNvSpPr/>
          <p:nvPr/>
        </p:nvSpPr>
        <p:spPr>
          <a:xfrm>
            <a:off x="8477526" y="423428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3F246894-A5EE-E4E9-B01E-DB93AB6157A1}"/>
              </a:ext>
            </a:extLst>
          </p:cNvPr>
          <p:cNvSpPr/>
          <p:nvPr/>
        </p:nvSpPr>
        <p:spPr>
          <a:xfrm>
            <a:off x="11324243" y="427742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80BB5C4-AB37-A029-9216-432D96A462A9}"/>
              </a:ext>
            </a:extLst>
          </p:cNvPr>
          <p:cNvCxnSpPr>
            <a:cxnSpLocks/>
          </p:cNvCxnSpPr>
          <p:nvPr/>
        </p:nvCxnSpPr>
        <p:spPr>
          <a:xfrm>
            <a:off x="11027110" y="3469413"/>
            <a:ext cx="589472" cy="79075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A4852B1D-DFF3-1DF1-6890-2B9020BEBBD8}"/>
              </a:ext>
            </a:extLst>
          </p:cNvPr>
          <p:cNvSpPr/>
          <p:nvPr/>
        </p:nvSpPr>
        <p:spPr>
          <a:xfrm>
            <a:off x="7715527" y="2911572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55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4A4A71D-79BC-1592-64AA-07E2D0E3652C}"/>
              </a:ext>
            </a:extLst>
          </p:cNvPr>
          <p:cNvCxnSpPr>
            <a:cxnSpLocks/>
          </p:cNvCxnSpPr>
          <p:nvPr/>
        </p:nvCxnSpPr>
        <p:spPr>
          <a:xfrm flipH="1">
            <a:off x="7288999" y="3340021"/>
            <a:ext cx="618228" cy="100641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A5B6402-3B67-88BC-EB50-93734338A627}"/>
              </a:ext>
            </a:extLst>
          </p:cNvPr>
          <p:cNvCxnSpPr>
            <a:cxnSpLocks/>
          </p:cNvCxnSpPr>
          <p:nvPr/>
        </p:nvCxnSpPr>
        <p:spPr>
          <a:xfrm>
            <a:off x="1264887" y="3512548"/>
            <a:ext cx="560715" cy="83388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9AEF7133-189F-16B9-AC1F-B3490B08CC2B}"/>
              </a:ext>
            </a:extLst>
          </p:cNvPr>
          <p:cNvSpPr/>
          <p:nvPr/>
        </p:nvSpPr>
        <p:spPr>
          <a:xfrm>
            <a:off x="2223376" y="212081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ED7A933F-F39A-2687-BCF2-55D20182B489}"/>
              </a:ext>
            </a:extLst>
          </p:cNvPr>
          <p:cNvSpPr/>
          <p:nvPr/>
        </p:nvSpPr>
        <p:spPr>
          <a:xfrm>
            <a:off x="3589225" y="2997836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8E6148FD-67CA-27A4-B141-EE085B95692D}"/>
              </a:ext>
            </a:extLst>
          </p:cNvPr>
          <p:cNvSpPr/>
          <p:nvPr/>
        </p:nvSpPr>
        <p:spPr>
          <a:xfrm>
            <a:off x="2884734" y="4320554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0D8849C-89CD-89E2-0FB9-737D680C18A0}"/>
              </a:ext>
            </a:extLst>
          </p:cNvPr>
          <p:cNvCxnSpPr>
            <a:cxnSpLocks/>
          </p:cNvCxnSpPr>
          <p:nvPr/>
        </p:nvCxnSpPr>
        <p:spPr>
          <a:xfrm flipH="1">
            <a:off x="1264887" y="2520508"/>
            <a:ext cx="1035170" cy="4457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C00F7E0-FBE6-DD59-7017-B64D3E7E09CC}"/>
              </a:ext>
            </a:extLst>
          </p:cNvPr>
          <p:cNvCxnSpPr>
            <a:cxnSpLocks/>
          </p:cNvCxnSpPr>
          <p:nvPr/>
        </p:nvCxnSpPr>
        <p:spPr>
          <a:xfrm>
            <a:off x="2961412" y="2520509"/>
            <a:ext cx="948907" cy="43132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4D53E30-A6EF-5F9E-D7E8-EF3744372C3C}"/>
              </a:ext>
            </a:extLst>
          </p:cNvPr>
          <p:cNvCxnSpPr>
            <a:cxnSpLocks/>
          </p:cNvCxnSpPr>
          <p:nvPr/>
        </p:nvCxnSpPr>
        <p:spPr>
          <a:xfrm flipH="1">
            <a:off x="3349601" y="3526924"/>
            <a:ext cx="373813" cy="80513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4B4E0202-2058-F301-F62F-4FBD6E232FD0}"/>
              </a:ext>
            </a:extLst>
          </p:cNvPr>
          <p:cNvSpPr/>
          <p:nvPr/>
        </p:nvSpPr>
        <p:spPr>
          <a:xfrm>
            <a:off x="3531715" y="5858931"/>
            <a:ext cx="704490" cy="675735"/>
          </a:xfrm>
          <a:prstGeom prst="flowChartConnector">
            <a:avLst/>
          </a:prstGeom>
          <a:solidFill>
            <a:srgbClr val="D5ED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85</a:t>
            </a:r>
            <a:endParaRPr lang="es-ES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F954CB8-19FE-70F1-5F6E-170A3BD7D573}"/>
              </a:ext>
            </a:extLst>
          </p:cNvPr>
          <p:cNvCxnSpPr>
            <a:cxnSpLocks/>
          </p:cNvCxnSpPr>
          <p:nvPr/>
        </p:nvCxnSpPr>
        <p:spPr>
          <a:xfrm>
            <a:off x="3378355" y="5022171"/>
            <a:ext cx="330676" cy="81950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91C8DC9A-4904-7622-9337-FEF29F5FA0BD}"/>
              </a:ext>
            </a:extLst>
          </p:cNvPr>
          <p:cNvSpPr/>
          <p:nvPr/>
        </p:nvSpPr>
        <p:spPr>
          <a:xfrm>
            <a:off x="2223375" y="587330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B1993D0C-B48B-9083-1A2A-9F7C688A4A4D}"/>
              </a:ext>
            </a:extLst>
          </p:cNvPr>
          <p:cNvSpPr/>
          <p:nvPr/>
        </p:nvSpPr>
        <p:spPr>
          <a:xfrm>
            <a:off x="4365601" y="436368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33609E-F43E-1348-0B3E-F5EFA73897F1}"/>
              </a:ext>
            </a:extLst>
          </p:cNvPr>
          <p:cNvCxnSpPr>
            <a:cxnSpLocks/>
          </p:cNvCxnSpPr>
          <p:nvPr/>
        </p:nvCxnSpPr>
        <p:spPr>
          <a:xfrm>
            <a:off x="4068468" y="3555677"/>
            <a:ext cx="589472" cy="79075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CACA0BEB-C64F-597C-D72D-3D43178371D8}"/>
              </a:ext>
            </a:extLst>
          </p:cNvPr>
          <p:cNvSpPr/>
          <p:nvPr/>
        </p:nvSpPr>
        <p:spPr>
          <a:xfrm>
            <a:off x="1619527" y="4378062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55</a:t>
            </a:r>
            <a:endParaRPr lang="es-ES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043C3B5-35FD-8121-A6A8-69921A1BE760}"/>
              </a:ext>
            </a:extLst>
          </p:cNvPr>
          <p:cNvCxnSpPr>
            <a:cxnSpLocks/>
          </p:cNvCxnSpPr>
          <p:nvPr/>
        </p:nvCxnSpPr>
        <p:spPr>
          <a:xfrm>
            <a:off x="1998132" y="5065303"/>
            <a:ext cx="546338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grama de flujo: conector 61">
            <a:extLst>
              <a:ext uri="{FF2B5EF4-FFF2-40B4-BE49-F238E27FC236}">
                <a16:creationId xmlns:a16="http://schemas.microsoft.com/office/drawing/2014/main" id="{675BB931-C873-5E13-4CE9-4459B5E8CAF4}"/>
              </a:ext>
            </a:extLst>
          </p:cNvPr>
          <p:cNvSpPr/>
          <p:nvPr/>
        </p:nvSpPr>
        <p:spPr>
          <a:xfrm>
            <a:off x="828773" y="2911571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705" name="Flecha: curvada hacia arriba 704">
            <a:extLst>
              <a:ext uri="{FF2B5EF4-FFF2-40B4-BE49-F238E27FC236}">
                <a16:creationId xmlns:a16="http://schemas.microsoft.com/office/drawing/2014/main" id="{8EB15878-DABF-2C5D-7645-0DB0398C2311}"/>
              </a:ext>
            </a:extLst>
          </p:cNvPr>
          <p:cNvSpPr/>
          <p:nvPr/>
        </p:nvSpPr>
        <p:spPr>
          <a:xfrm rot="6840000">
            <a:off x="-494262" y="3443855"/>
            <a:ext cx="1538377" cy="60384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8" name="Flecha: curvada hacia abajo 707">
            <a:extLst>
              <a:ext uri="{FF2B5EF4-FFF2-40B4-BE49-F238E27FC236}">
                <a16:creationId xmlns:a16="http://schemas.microsoft.com/office/drawing/2014/main" id="{4E224BC7-EC82-32F4-E4D0-7A457900CA9E}"/>
              </a:ext>
            </a:extLst>
          </p:cNvPr>
          <p:cNvSpPr/>
          <p:nvPr/>
        </p:nvSpPr>
        <p:spPr>
          <a:xfrm rot="3900000">
            <a:off x="2130501" y="5048356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2" name="Flecha: curvada hacia abajo 711">
            <a:extLst>
              <a:ext uri="{FF2B5EF4-FFF2-40B4-BE49-F238E27FC236}">
                <a16:creationId xmlns:a16="http://schemas.microsoft.com/office/drawing/2014/main" id="{A52A37E3-E682-18E1-050D-776C3F201ECB}"/>
              </a:ext>
            </a:extLst>
          </p:cNvPr>
          <p:cNvSpPr/>
          <p:nvPr/>
        </p:nvSpPr>
        <p:spPr>
          <a:xfrm rot="3900000">
            <a:off x="1411633" y="3581865"/>
            <a:ext cx="1322718" cy="40256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7" name="Elipse 716">
            <a:extLst>
              <a:ext uri="{FF2B5EF4-FFF2-40B4-BE49-F238E27FC236}">
                <a16:creationId xmlns:a16="http://schemas.microsoft.com/office/drawing/2014/main" id="{587DDCC6-AFE7-89C3-340F-A444D6FDF90B}"/>
              </a:ext>
            </a:extLst>
          </p:cNvPr>
          <p:cNvSpPr/>
          <p:nvPr/>
        </p:nvSpPr>
        <p:spPr>
          <a:xfrm>
            <a:off x="628449" y="2634569"/>
            <a:ext cx="1107056" cy="1121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651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Ejemplos: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 = [40,20,10,25,30,22,50]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 = [40,30,20,35,50,45,60,70,41,46,42]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 = [1,2,3,4,5,6,7,8]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66" name="Google Shape;766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5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b="1"/>
              <a:t>Árboles generales: </a:t>
            </a:r>
            <a:r>
              <a:rPr lang="es-CO"/>
              <a:t>árboles cuyos nodos </a:t>
            </a:r>
            <a:r>
              <a:rPr lang="es-CO" b="1">
                <a:solidFill>
                  <a:srgbClr val="FF0000"/>
                </a:solidFill>
              </a:rPr>
              <a:t>no tienen restricción </a:t>
            </a:r>
            <a:r>
              <a:rPr lang="es-CO"/>
              <a:t>en el número de hijos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b="1"/>
              <a:t>Árboles binarios: </a:t>
            </a:r>
            <a:r>
              <a:rPr lang="es-CO"/>
              <a:t>árboles cuyos nodos tienen </a:t>
            </a:r>
            <a:r>
              <a:rPr lang="es-CO" b="1">
                <a:solidFill>
                  <a:srgbClr val="FF0000"/>
                </a:solidFill>
              </a:rPr>
              <a:t>a lo sumo dos hijos (izquierdo y derecho)</a:t>
            </a:r>
            <a:r>
              <a:rPr lang="es-CO"/>
              <a:t>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/>
              <a:t>Estos dos árboles son iguales si se tratan como árboles generales pero </a:t>
            </a:r>
            <a:r>
              <a:rPr lang="es-CO" b="1">
                <a:solidFill>
                  <a:srgbClr val="FF0000"/>
                </a:solidFill>
              </a:rPr>
              <a:t>diferentes </a:t>
            </a:r>
            <a:r>
              <a:rPr lang="es-CO"/>
              <a:t>si se tratan como </a:t>
            </a:r>
            <a:r>
              <a:rPr lang="es-CO" b="1">
                <a:solidFill>
                  <a:srgbClr val="FF0000"/>
                </a:solidFill>
              </a:rPr>
              <a:t>árboles binarios</a:t>
            </a:r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009" y="3090485"/>
            <a:ext cx="7125694" cy="23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6"/>
          <p:cNvSpPr txBox="1">
            <a:spLocks noGrp="1"/>
          </p:cNvSpPr>
          <p:nvPr>
            <p:ph type="body" idx="1"/>
          </p:nvPr>
        </p:nvSpPr>
        <p:spPr>
          <a:xfrm>
            <a:off x="838200" y="1121135"/>
            <a:ext cx="10515600" cy="558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Aplicaciones de los Árboles de Decisión Binarios</a:t>
            </a:r>
            <a:endParaRPr lang="es-ES" sz="200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Los árboles de decisión binarios son altamente versátiles y se utilizan en diversas aplicaciones para resolver problemas complejos de clasificación y predicción. </a:t>
            </a:r>
            <a:r>
              <a:rPr lang="es-ES" sz="2000" dirty="0">
                <a:solidFill>
                  <a:schemeClr val="tx1"/>
                </a:solidFill>
              </a:rPr>
              <a:t>Algunas de las áreas donde estos modelos han demostrado ser especialmente útiles son:</a:t>
            </a:r>
          </a:p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1. Marketing:</a:t>
            </a:r>
            <a:r>
              <a:rPr lang="es-ES" sz="2000" dirty="0">
                <a:solidFill>
                  <a:schemeClr val="tx1"/>
                </a:solidFill>
              </a:rPr>
              <a:t> Las empresas pueden emplear árboles de decisión binarios para predecir el comportamiento de los clientes y determinar la probabilidad de que realicen una compra en función de factores como edad, género, ingresos y ubicación geográfica. Estas predicciones permiten una segmentación efectiva y la personalización de estrategias de marketing.</a:t>
            </a:r>
          </a:p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2. Banca y Finanzas:</a:t>
            </a:r>
            <a:r>
              <a:rPr lang="es-ES" sz="2000" dirty="0">
                <a:solidFill>
                  <a:schemeClr val="tx1"/>
                </a:solidFill>
              </a:rPr>
              <a:t> En el sector financiero, los árboles de decisión binarios se utilizan para evaluar el riesgo crediticio de los clientes, detectar fraudes o determinar la probabilidad de impago de un préstamo.</a:t>
            </a:r>
          </a:p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3. Atención Médica: </a:t>
            </a:r>
            <a:r>
              <a:rPr lang="es-ES" sz="2000" dirty="0">
                <a:solidFill>
                  <a:schemeClr val="tx1"/>
                </a:solidFill>
              </a:rPr>
              <a:t>Hospitales y clínicas pueden emplear árboles de decisión binarios para predecir la probabilidad de readmisión de pacientes, diagnosticar enfermedades o seleccionar tratamientos óptimos.</a:t>
            </a:r>
          </a:p>
          <a:p>
            <a:pPr algn="just">
              <a:buNone/>
            </a:pPr>
            <a:r>
              <a:rPr lang="es-ES" sz="2000" b="1" dirty="0">
                <a:solidFill>
                  <a:schemeClr val="tx1"/>
                </a:solidFill>
              </a:rPr>
              <a:t>4. Seguridad: </a:t>
            </a:r>
            <a:r>
              <a:rPr lang="es-ES" sz="2000" dirty="0">
                <a:solidFill>
                  <a:schemeClr val="tx1"/>
                </a:solidFill>
              </a:rPr>
              <a:t>Los árboles de decisión binarios son útiles en aplicaciones de seguridad, como el análisis de amenazas y la detección de anomalías en sistemas informáticos.</a:t>
            </a:r>
          </a:p>
          <a:p>
            <a:pPr marL="228600" lvl="0" indent="-50800" algn="just">
              <a:lnSpc>
                <a:spcPct val="90000"/>
              </a:lnSpc>
              <a:spcAft>
                <a:spcPts val="0"/>
              </a:spcAft>
              <a:buSzPts val="2800"/>
              <a:buNone/>
            </a:pPr>
            <a:endParaRPr lang="es-ES" b="1" dirty="0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66" name="Google Shape;766;p56"/>
          <p:cNvSpPr txBox="1"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Usos y Aplicaciones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4066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s-ES" sz="2400" b="1" dirty="0"/>
              <a:t>Herramientas y Tecnologías para Árboles de Decisión Binarios</a:t>
            </a:r>
            <a:endParaRPr lang="es-ES" sz="2400" dirty="0"/>
          </a:p>
          <a:p>
            <a:pPr algn="just">
              <a:buNone/>
            </a:pPr>
            <a:r>
              <a:rPr lang="es-ES" sz="2400" dirty="0"/>
              <a:t>Con el crecimiento de la inteligencia artificial, han surgido varias herramientas y tecnologías que </a:t>
            </a:r>
            <a:r>
              <a:rPr lang="es-ES" sz="2400" b="1" dirty="0"/>
              <a:t>facilitan la construcción</a:t>
            </a:r>
            <a:r>
              <a:rPr lang="es-ES" sz="2400" dirty="0"/>
              <a:t> y </a:t>
            </a:r>
            <a:r>
              <a:rPr lang="es-ES" sz="2400" b="1" dirty="0"/>
              <a:t>uso de árboles de decisión binarios</a:t>
            </a:r>
            <a:r>
              <a:rPr lang="es-ES" sz="2400" dirty="0"/>
              <a:t>. Algunas de las más populares son:</a:t>
            </a:r>
          </a:p>
          <a:p>
            <a:pPr marL="285750" indent="-285750"/>
            <a:r>
              <a:rPr lang="es-ES" sz="2400" b="1" err="1"/>
              <a:t>Scikit-learn</a:t>
            </a:r>
            <a:r>
              <a:rPr lang="es-ES" sz="2400" b="1" dirty="0"/>
              <a:t>:</a:t>
            </a:r>
            <a:r>
              <a:rPr lang="es-ES" sz="2400" dirty="0"/>
              <a:t> Esta biblioteca de aprendizaje automático para Python ofrece funciones y herramientas para la construcción de árboles de decisión binarios y otros modelos predictivos.</a:t>
            </a:r>
          </a:p>
          <a:p>
            <a:pPr marL="285750" indent="-285750"/>
            <a:r>
              <a:rPr lang="es-ES" sz="2400" b="1" dirty="0"/>
              <a:t>Orange:</a:t>
            </a:r>
            <a:r>
              <a:rPr lang="es-ES" sz="2400" dirty="0"/>
              <a:t> Es una plataforma de código abierto que proporciona una interfaz gráfica para la creación de modelos de aprendizaje automático, incluidos los árboles de decisión binarios.</a:t>
            </a:r>
          </a:p>
          <a:p>
            <a:pPr marL="285750" indent="-285750"/>
            <a:r>
              <a:rPr lang="es-ES" sz="2400" b="1" dirty="0"/>
              <a:t>KNIME:</a:t>
            </a:r>
            <a:r>
              <a:rPr lang="es-ES" sz="2400" dirty="0"/>
              <a:t> Una plataforma de análisis de datos que permite a los usuarios crear flujos de trabajo para el procesamiento y análisis de datos, incluida la creación de árboles de decisión binarios.</a:t>
            </a:r>
          </a:p>
          <a:p>
            <a:pPr algn="just">
              <a:buNone/>
            </a:pPr>
            <a:endParaRPr lang="es-ES" sz="1500" b="1" dirty="0"/>
          </a:p>
          <a:p>
            <a:pPr marL="228600" lvl="0" indent="-50800" algn="just">
              <a:lnSpc>
                <a:spcPct val="90000"/>
              </a:lnSpc>
              <a:spcAft>
                <a:spcPts val="0"/>
              </a:spcAft>
              <a:buSzPts val="2800"/>
              <a:buNone/>
            </a:pPr>
            <a:endParaRPr lang="es-ES" b="1" dirty="0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66" name="Google Shape;766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Usos y Aplicaciones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212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3"/>
          <p:cNvSpPr txBox="1">
            <a:spLocks noGrp="1"/>
          </p:cNvSpPr>
          <p:nvPr>
            <p:ph type="ftr" idx="11"/>
          </p:nvPr>
        </p:nvSpPr>
        <p:spPr>
          <a:xfrm>
            <a:off x="4038600" y="59944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Estructuras de Datos Dinámicas  2021-2 -  Grafos</a:t>
            </a:r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87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b="1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b="1"/>
              <a:t> </a:t>
            </a:r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title"/>
          </p:nvPr>
        </p:nvSpPr>
        <p:spPr>
          <a:xfrm>
            <a:off x="838199" y="3646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Bibliografía</a:t>
            </a:r>
            <a:endParaRPr b="1"/>
          </a:p>
        </p:txBody>
      </p:sp>
      <p:sp>
        <p:nvSpPr>
          <p:cNvPr id="832" name="Google Shape;832;p63"/>
          <p:cNvSpPr txBox="1"/>
          <p:nvPr/>
        </p:nvSpPr>
        <p:spPr>
          <a:xfrm>
            <a:off x="755071" y="163077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and algorithms in Python, Goodrich et al, 2013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Python: Data structures, Kenneth A. Lambert, 2014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559" y="2235830"/>
            <a:ext cx="4874442" cy="249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95" y="2291314"/>
            <a:ext cx="6678864" cy="30441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Ejemplos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Definición formal: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Árbol ordenado donde cada nodo tiene 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Cada nodo hijo es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izquierdo </a:t>
            </a:r>
            <a:r>
              <a:rPr lang="es-CO"/>
              <a:t>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derecho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El hijo izquierdo precede al hijo derecho </a:t>
            </a:r>
            <a:r>
              <a:rPr lang="es-CO" b="1">
                <a:solidFill>
                  <a:srgbClr val="FF0000"/>
                </a:solidFill>
              </a:rPr>
              <a:t>en orden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Definición formal: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Árbol ordenado donde cada nodo tiene 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Cada nodo hijo es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izquierdo </a:t>
            </a:r>
            <a:r>
              <a:rPr lang="es-CO"/>
              <a:t>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derecho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El hijo izquierdo precede al hijo derecho </a:t>
            </a:r>
            <a:r>
              <a:rPr lang="es-CO" b="1">
                <a:solidFill>
                  <a:srgbClr val="FF0000"/>
                </a:solidFill>
              </a:rPr>
              <a:t>en orden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El Sub-árbol con raíz en un hijo derecho o izquierdo se llama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sub-árbol derecho o izquierdo</a:t>
            </a:r>
            <a:r>
              <a:rPr lang="es-CO"/>
              <a:t> respectivamente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Definición formal: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Árbol ordenado donde cada nodo tiene 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Cada nodo hijo es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izquierdo </a:t>
            </a:r>
            <a:r>
              <a:rPr lang="es-CO"/>
              <a:t>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derecho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El hijo izquierdo precede al hijo derecho </a:t>
            </a:r>
            <a:r>
              <a:rPr lang="es-CO" b="1">
                <a:solidFill>
                  <a:srgbClr val="FF0000"/>
                </a:solidFill>
              </a:rPr>
              <a:t>en orden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El Sub-árbol con raíz en un hijo derecho o izquierdo se llama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sub-árbol derecho o izquierdo</a:t>
            </a:r>
            <a:r>
              <a:rPr lang="es-CO"/>
              <a:t> respectivamente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lleno: </a:t>
            </a:r>
            <a:r>
              <a:rPr lang="es-CO"/>
              <a:t>cada nodo tiene cero o dos hijos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Definición formal: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Árbol ordenado donde cada nodo tiene 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Cada nodo hijo es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izquierdo </a:t>
            </a:r>
            <a:r>
              <a:rPr lang="es-CO"/>
              <a:t>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derecho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El hijo izquierdo precede al hijo derecho </a:t>
            </a:r>
            <a:r>
              <a:rPr lang="es-CO" b="1">
                <a:solidFill>
                  <a:srgbClr val="FF0000"/>
                </a:solidFill>
              </a:rPr>
              <a:t>en orden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El Sub-árbol con raíz en un hijo derecho o izquierdo se llama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sub-árbol derecho o izquierdo</a:t>
            </a:r>
            <a:r>
              <a:rPr lang="es-CO"/>
              <a:t> respectivamente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lleno: </a:t>
            </a:r>
            <a:r>
              <a:rPr lang="es-CO"/>
              <a:t>cada nodo tiene cero o dos hijos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completo: </a:t>
            </a:r>
            <a:r>
              <a:rPr lang="es-CO"/>
              <a:t>cada nivel, excepto posiblemente el último está lleno y los nodos en el último nivel están orientados a la izquierda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Definición formal: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Árbol ordenado donde cada nodo tiene a lo sumo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dos hijos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Cada nodo hijo es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izquierdo </a:t>
            </a:r>
            <a:r>
              <a:rPr lang="es-CO"/>
              <a:t>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 derecho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El hijo izquierdo precede al hijo derecho </a:t>
            </a:r>
            <a:r>
              <a:rPr lang="es-CO" b="1">
                <a:solidFill>
                  <a:srgbClr val="FF0000"/>
                </a:solidFill>
              </a:rPr>
              <a:t>en orden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El Sub-árbol con raíz en un hijo derecho o izquierdo se llama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sub-árbol derecho o izquierdo</a:t>
            </a:r>
            <a:r>
              <a:rPr lang="es-CO"/>
              <a:t> respectivamente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lleno: </a:t>
            </a:r>
            <a:r>
              <a:rPr lang="es-CO"/>
              <a:t>cada nodo tiene cero o dos hijos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completo: </a:t>
            </a:r>
            <a:r>
              <a:rPr lang="es-CO"/>
              <a:t>cada nivel, excepto posiblemente el último está lleno y los nodos en el último nivel están orientados a la izquierda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Árbol binario perfecto: </a:t>
            </a:r>
            <a:r>
              <a:rPr lang="es-CO"/>
              <a:t>todos los nodos internos tienen dos hijos y todas las hojas son del mismo nivel o profundidad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Agenda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dirty="0"/>
              <a:t>Definiciones y propiedades básicas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dirty="0"/>
              <a:t>Árboles Binarios</a:t>
            </a:r>
            <a:endParaRPr/>
          </a:p>
          <a:p>
            <a:pPr marL="514350" indent="-514350">
              <a:buSzPts val="2800"/>
              <a:buFont typeface="Calibri"/>
              <a:buAutoNum type="arabicPeriod"/>
            </a:pPr>
            <a:r>
              <a:rPr lang="es-CO" dirty="0"/>
              <a:t>Recorridos en árboles binarios</a:t>
            </a:r>
            <a:endParaRPr dirty="0"/>
          </a:p>
          <a:p>
            <a:pPr marL="514350" indent="-514350">
              <a:buSzPts val="2800"/>
              <a:buAutoNum type="arabicPeriod"/>
            </a:pPr>
            <a:r>
              <a:rPr lang="es-CO" dirty="0"/>
              <a:t>Aplicaciones arboles binarios</a:t>
            </a:r>
          </a:p>
          <a:p>
            <a:pPr marL="514350" indent="-514350">
              <a:buSzPts val="2800"/>
              <a:buAutoNum type="arabicPeriod"/>
            </a:pPr>
            <a:r>
              <a:rPr lang="es-CO" dirty="0"/>
              <a:t>Árboles Balanceados</a:t>
            </a:r>
            <a:endParaRPr lang="en-US" dirty="0"/>
          </a:p>
          <a:p>
            <a:pPr marL="514350" indent="-336550">
              <a:buSzPts val="2800"/>
              <a:buFont typeface="Calibri"/>
              <a:buNone/>
            </a:pPr>
            <a:endParaRPr lang="es-CO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Estructuras de Datos Dinámicas  2021-2 -  Grafos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Árbol binario de búsqueda donde las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alturas</a:t>
            </a:r>
            <a:r>
              <a:rPr lang="es-CO"/>
              <a:t> de los dos subárboles de cada nodo no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difieren en más de 1</a:t>
            </a:r>
            <a:r>
              <a:rPr lang="es-CO">
                <a:solidFill>
                  <a:srgbClr val="FF0000"/>
                </a:solidFill>
              </a:rPr>
              <a:t> </a:t>
            </a:r>
            <a:r>
              <a:rPr lang="es-CO"/>
              <a:t>🡪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Balanceado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Balance de nodo o factor de balanceo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Altura de sub-árbol izquierdo – Altura de sub-árbol derecho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Árbol binario de búsqueda donde las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alturas</a:t>
            </a:r>
            <a:r>
              <a:rPr lang="es-CO"/>
              <a:t> de los dos subárboles de cada nodo no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difieren en más de 1</a:t>
            </a:r>
            <a:r>
              <a:rPr lang="es-CO">
                <a:solidFill>
                  <a:srgbClr val="FF0000"/>
                </a:solidFill>
              </a:rPr>
              <a:t> </a:t>
            </a:r>
            <a:r>
              <a:rPr lang="es-CO"/>
              <a:t>🡪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Balanceado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Balance de nodo o factor de balanceo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Altura de sub-árbol izquierdo – Altura de sub-árbol derecho</a:t>
            </a:r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</a:t>
            </a:r>
            <a:endParaRPr/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l="13327" r="3656"/>
          <a:stretch/>
        </p:blipFill>
        <p:spPr>
          <a:xfrm>
            <a:off x="3897296" y="3762760"/>
            <a:ext cx="4563123" cy="30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5404703" y="3734916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– 3 🡪 -1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6754135" y="4427644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– 2 🡪 -1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053924" y="4427644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– 1 🡪 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053923" y="5202325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404703" y="5202325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6096000" y="5202325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560471" y="5202325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8010445" y="5843482"/>
            <a:ext cx="1170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586" y="1556693"/>
            <a:ext cx="6230219" cy="462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Ejemplo: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Árboles de decisión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Qué tipo de árbol es?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5326" y="2304562"/>
            <a:ext cx="8259328" cy="43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Ejemplo: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Representación de operaciones aritméticas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Qué tipo de árbol es?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Tipos arboles binarios</a:t>
            </a:r>
            <a:endParaRPr dirty="0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32A31D2-FE97-ED8D-F334-3E2F6B80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5" y="2031253"/>
            <a:ext cx="3588048" cy="3011157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296C129-6EEB-779D-0FE0-351971A0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35" y="2131534"/>
            <a:ext cx="3593799" cy="2896858"/>
          </a:xfrm>
          <a:prstGeom prst="rect">
            <a:avLst/>
          </a:prstGeom>
        </p:spPr>
      </p:pic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5239F5D-3184-F322-C98D-0F0E2DB62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766" y="2212496"/>
            <a:ext cx="3689409" cy="27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4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Tipos arboles binarios</a:t>
            </a:r>
            <a:endParaRPr dirty="0"/>
          </a:p>
        </p:txBody>
      </p:sp>
      <p:pic>
        <p:nvPicPr>
          <p:cNvPr id="3" name="Imagen 2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F0829AF4-118F-A462-967D-C46F4CB8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19" y="1572974"/>
            <a:ext cx="7377380" cy="45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 - </a:t>
            </a:r>
            <a:r>
              <a:rPr lang="es-CO" dirty="0" err="1"/>
              <a:t>LinkedList</a:t>
            </a:r>
            <a:endParaRPr dirty="0" err="1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C822AF8-25CA-AEDB-8EB9-A80AB996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9" y="1495336"/>
            <a:ext cx="926315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6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 – Python </a:t>
            </a:r>
            <a:r>
              <a:rPr lang="es-CO" dirty="0" err="1"/>
              <a:t>List</a:t>
            </a:r>
            <a:endParaRPr dirty="0" err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C47F4F-8763-B4FB-EBF6-08220EB0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11" y="2005102"/>
            <a:ext cx="5254744" cy="44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9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tree</a:t>
            </a:r>
            <a:r>
              <a:rPr lang="es-CO" dirty="0"/>
              <a:t> – Python </a:t>
            </a:r>
            <a:r>
              <a:rPr lang="es-CO" dirty="0" err="1"/>
              <a:t>List</a:t>
            </a:r>
            <a:endParaRPr dirty="0" err="1"/>
          </a:p>
        </p:txBody>
      </p:sp>
      <p:pic>
        <p:nvPicPr>
          <p:cNvPr id="2" name="Imagen 1" descr="Gráfico, Diagrama&#10;&#10;Descripción generada automáticamente">
            <a:extLst>
              <a:ext uri="{FF2B5EF4-FFF2-40B4-BE49-F238E27FC236}">
                <a16:creationId xmlns:a16="http://schemas.microsoft.com/office/drawing/2014/main" id="{4F56EF0C-1453-F282-252B-B1050CB33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73" y="1697518"/>
            <a:ext cx="9368646" cy="50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PreOrder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92" name="Google Shape;792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pic>
        <p:nvPicPr>
          <p:cNvPr id="794" name="Google Shape;79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041" y="2350622"/>
            <a:ext cx="4116889" cy="350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BD82D35-B5AD-A43A-65E9-6DD59220A830}"/>
              </a:ext>
            </a:extLst>
          </p:cNvPr>
          <p:cNvSpPr/>
          <p:nvPr/>
        </p:nvSpPr>
        <p:spPr>
          <a:xfrm>
            <a:off x="6600881" y="2380155"/>
            <a:ext cx="3105509" cy="5319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cs typeface="Arial"/>
              </a:rPr>
              <a:t>Root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Node</a:t>
            </a:r>
            <a:endParaRPr lang="es-ES" dirty="0" err="1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1CAE8E8-F49F-BF52-B70A-EDE398D76405}"/>
              </a:ext>
            </a:extLst>
          </p:cNvPr>
          <p:cNvSpPr/>
          <p:nvPr/>
        </p:nvSpPr>
        <p:spPr>
          <a:xfrm>
            <a:off x="6600880" y="3501588"/>
            <a:ext cx="3105509" cy="53196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Left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  <a:endParaRPr lang="es-ES" dirty="0" err="1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0536B8-A8F6-3529-F620-71320237B717}"/>
              </a:ext>
            </a:extLst>
          </p:cNvPr>
          <p:cNvSpPr/>
          <p:nvPr/>
        </p:nvSpPr>
        <p:spPr>
          <a:xfrm>
            <a:off x="6600881" y="4651778"/>
            <a:ext cx="3105509" cy="5319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Right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65B894F-1358-D22A-FB1B-82C4FC4F048B}"/>
              </a:ext>
            </a:extLst>
          </p:cNvPr>
          <p:cNvSpPr/>
          <p:nvPr/>
        </p:nvSpPr>
        <p:spPr>
          <a:xfrm>
            <a:off x="8029392" y="2991966"/>
            <a:ext cx="244415" cy="43132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F2DD3344-01EB-9E2E-7816-7D6FC498B5A3}"/>
              </a:ext>
            </a:extLst>
          </p:cNvPr>
          <p:cNvSpPr/>
          <p:nvPr/>
        </p:nvSpPr>
        <p:spPr>
          <a:xfrm>
            <a:off x="8029391" y="4113399"/>
            <a:ext cx="244415" cy="431321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Estructura basada en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jerarquía</a:t>
            </a:r>
            <a:r>
              <a:rPr lang="es-CO"/>
              <a:t> para almacenar y organizar una colección de datos.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Uso común: </a:t>
            </a:r>
            <a:r>
              <a:rPr lang="es-CO"/>
              <a:t>gestión de directorios, tablas de contenido o expresión de relaciones jerárquicas.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usan como base para representar otras colecciones como diccionarios ordenados y colas de prioridad que requieren búsquedas eficientes.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PreOrder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01" name="Google Shape;801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sp>
        <p:nvSpPr>
          <p:cNvPr id="802" name="Google Shape;802;p60"/>
          <p:cNvSpPr txBox="1"/>
          <p:nvPr/>
        </p:nvSpPr>
        <p:spPr>
          <a:xfrm>
            <a:off x="6165626" y="3209437"/>
            <a:ext cx="609738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que todos los nodos se hayan visitado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1: visitar la raíz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2: atravesar recursivamente el subárbol izquierdo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3: atravesar recursivamente el subárbol derecho</a:t>
            </a:r>
            <a:endParaRPr/>
          </a:p>
        </p:txBody>
      </p:sp>
      <p:sp>
        <p:nvSpPr>
          <p:cNvPr id="803" name="Google Shape;803;p60"/>
          <p:cNvSpPr txBox="1"/>
          <p:nvPr/>
        </p:nvSpPr>
        <p:spPr>
          <a:xfrm>
            <a:off x="7615504" y="5249487"/>
            <a:ext cx="3144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 🡪 B 🡪 D 🡪 E 🡪 C 🡪 F 🡪 G</a:t>
            </a:r>
            <a:endParaRPr sz="1800" b="1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4" name="Google Shape;80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664" y="2350622"/>
            <a:ext cx="4116889" cy="350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73" name="Google Shape;773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pic>
        <p:nvPicPr>
          <p:cNvPr id="774" name="Google Shape;77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7410" y="2366990"/>
            <a:ext cx="4348590" cy="36332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0B48BB9-1FB5-6E40-2CFF-C79B5D301748}"/>
              </a:ext>
            </a:extLst>
          </p:cNvPr>
          <p:cNvSpPr/>
          <p:nvPr/>
        </p:nvSpPr>
        <p:spPr>
          <a:xfrm>
            <a:off x="7089711" y="3746004"/>
            <a:ext cx="3105509" cy="5319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cs typeface="Arial"/>
              </a:rPr>
              <a:t>Root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Node</a:t>
            </a:r>
            <a:endParaRPr lang="es-ES" dirty="0" err="1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2E22C8C-5298-2FCA-236A-EC55547D591F}"/>
              </a:ext>
            </a:extLst>
          </p:cNvPr>
          <p:cNvSpPr/>
          <p:nvPr/>
        </p:nvSpPr>
        <p:spPr>
          <a:xfrm>
            <a:off x="7089710" y="2624569"/>
            <a:ext cx="3105509" cy="53196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Left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  <a:endParaRPr lang="es-ES" dirty="0" err="1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95779A-5097-E65B-7685-06DBBC1634B7}"/>
              </a:ext>
            </a:extLst>
          </p:cNvPr>
          <p:cNvSpPr/>
          <p:nvPr/>
        </p:nvSpPr>
        <p:spPr>
          <a:xfrm>
            <a:off x="7089711" y="4809929"/>
            <a:ext cx="3105509" cy="5319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Right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D56248A-CB07-4259-5C3A-7C6A1CB764A0}"/>
              </a:ext>
            </a:extLst>
          </p:cNvPr>
          <p:cNvSpPr/>
          <p:nvPr/>
        </p:nvSpPr>
        <p:spPr>
          <a:xfrm>
            <a:off x="8518222" y="4329060"/>
            <a:ext cx="244415" cy="43132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BFFC332-A326-E7AA-7ECE-1E160DAC4622}"/>
              </a:ext>
            </a:extLst>
          </p:cNvPr>
          <p:cNvSpPr/>
          <p:nvPr/>
        </p:nvSpPr>
        <p:spPr>
          <a:xfrm>
            <a:off x="8518221" y="3207625"/>
            <a:ext cx="244415" cy="431321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782" name="Google Shape;782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pic>
        <p:nvPicPr>
          <p:cNvPr id="783" name="Google Shape;78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7410" y="2366990"/>
            <a:ext cx="4348590" cy="363328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58"/>
          <p:cNvSpPr txBox="1"/>
          <p:nvPr/>
        </p:nvSpPr>
        <p:spPr>
          <a:xfrm>
            <a:off x="6165626" y="3209437"/>
            <a:ext cx="609738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que todos los nodos se hayan visitado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1: atravesar recursivamente el subárbol izquierdo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2: visitar la raíz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3: atravesar recursivamente el subárbol derecho</a:t>
            </a:r>
            <a:endParaRPr/>
          </a:p>
        </p:txBody>
      </p:sp>
      <p:sp>
        <p:nvSpPr>
          <p:cNvPr id="785" name="Google Shape;785;p58"/>
          <p:cNvSpPr txBox="1"/>
          <p:nvPr/>
        </p:nvSpPr>
        <p:spPr>
          <a:xfrm>
            <a:off x="7615504" y="5249487"/>
            <a:ext cx="3144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 🡪 B 🡪 E 🡪 A 🡪 F 🡪 C 🡪 G</a:t>
            </a:r>
            <a:endParaRPr sz="1800" b="1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PostOrder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11" name="Google Shape;811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pic>
        <p:nvPicPr>
          <p:cNvPr id="813" name="Google Shape;81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892" y="2507257"/>
            <a:ext cx="4139410" cy="3315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057E3C5-EE63-90FC-C727-3C55DCE25642}"/>
              </a:ext>
            </a:extLst>
          </p:cNvPr>
          <p:cNvSpPr/>
          <p:nvPr/>
        </p:nvSpPr>
        <p:spPr>
          <a:xfrm>
            <a:off x="6715900" y="4781173"/>
            <a:ext cx="3105509" cy="5319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cs typeface="Arial"/>
              </a:rPr>
              <a:t>Root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Node</a:t>
            </a:r>
            <a:endParaRPr lang="es-ES" dirty="0" err="1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FECED87-DF7D-C8FE-9E28-C1B0D9B332A6}"/>
              </a:ext>
            </a:extLst>
          </p:cNvPr>
          <p:cNvSpPr/>
          <p:nvPr/>
        </p:nvSpPr>
        <p:spPr>
          <a:xfrm>
            <a:off x="6600880" y="2595814"/>
            <a:ext cx="3105509" cy="53196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Left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  <a:endParaRPr lang="es-ES" dirty="0" err="1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0A776E-8C23-482D-A9FF-71AD90D0685C}"/>
              </a:ext>
            </a:extLst>
          </p:cNvPr>
          <p:cNvSpPr/>
          <p:nvPr/>
        </p:nvSpPr>
        <p:spPr>
          <a:xfrm>
            <a:off x="6600881" y="3746004"/>
            <a:ext cx="3105509" cy="5319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>
                <a:cs typeface="Arial"/>
              </a:rPr>
              <a:t>Right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Subtree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5252FB5-A63B-2FF5-AE3A-A374ED7C6EE2}"/>
              </a:ext>
            </a:extLst>
          </p:cNvPr>
          <p:cNvSpPr/>
          <p:nvPr/>
        </p:nvSpPr>
        <p:spPr>
          <a:xfrm>
            <a:off x="8029392" y="4285927"/>
            <a:ext cx="244415" cy="4313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D2ADC33-3C6C-FAA8-51D1-8168299B7E4A}"/>
              </a:ext>
            </a:extLst>
          </p:cNvPr>
          <p:cNvSpPr/>
          <p:nvPr/>
        </p:nvSpPr>
        <p:spPr>
          <a:xfrm>
            <a:off x="8029391" y="3207625"/>
            <a:ext cx="244415" cy="431321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PostOrder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sp>
        <p:nvSpPr>
          <p:cNvPr id="821" name="Google Shape;821;p62"/>
          <p:cNvSpPr txBox="1"/>
          <p:nvPr/>
        </p:nvSpPr>
        <p:spPr>
          <a:xfrm>
            <a:off x="6165626" y="3209437"/>
            <a:ext cx="60973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que todos los nodos se hayan visitado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1: atravesar recursivamente el subárbol izquierdo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2: atravesar recursivamente el subárbol derecho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3: visitar la raíz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2"/>
          <p:cNvSpPr txBox="1"/>
          <p:nvPr/>
        </p:nvSpPr>
        <p:spPr>
          <a:xfrm>
            <a:off x="7615504" y="5249487"/>
            <a:ext cx="3144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 🡪 E 🡪 B 🡪 F 🡪 G 🡪 C 🡪 A</a:t>
            </a:r>
            <a:endParaRPr sz="1800" b="1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892" y="2507257"/>
            <a:ext cx="4139410" cy="331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PostOrder</a:t>
            </a:r>
            <a:endParaRPr b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sp>
        <p:nvSpPr>
          <p:cNvPr id="821" name="Google Shape;821;p62"/>
          <p:cNvSpPr txBox="1"/>
          <p:nvPr/>
        </p:nvSpPr>
        <p:spPr>
          <a:xfrm>
            <a:off x="6165626" y="3209437"/>
            <a:ext cx="60973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que todos los nodos se hayan visitado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1: atravesar recursivamente el subárbol izquierdo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2: atravesar recursivamente el subárbol derecho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3: visitar la raíz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2"/>
          <p:cNvSpPr txBox="1"/>
          <p:nvPr/>
        </p:nvSpPr>
        <p:spPr>
          <a:xfrm>
            <a:off x="7615504" y="5249487"/>
            <a:ext cx="3144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 🡪 E 🡪 B 🡪 F 🡪 G 🡪 C 🡪 A</a:t>
            </a:r>
            <a:endParaRPr sz="1800" b="1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892" y="2507257"/>
            <a:ext cx="4139410" cy="3315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739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 err="1"/>
              <a:t>Level</a:t>
            </a:r>
            <a:r>
              <a:rPr lang="es-CO" b="1" dirty="0"/>
              <a:t> </a:t>
            </a:r>
            <a:r>
              <a:rPr lang="es-CO" b="1" dirty="0" err="1"/>
              <a:t>Order</a:t>
            </a:r>
            <a:endParaRPr b="1" dirty="0" err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pic>
        <p:nvPicPr>
          <p:cNvPr id="12" name="Imagen 1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686B7A2-0488-7F5D-8FCA-8AAF480D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58" y="2414318"/>
            <a:ext cx="6986317" cy="43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4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 err="1"/>
              <a:t>Level</a:t>
            </a:r>
            <a:r>
              <a:rPr lang="es-CO" b="1" dirty="0"/>
              <a:t> </a:t>
            </a:r>
            <a:r>
              <a:rPr lang="es-CO" b="1" dirty="0" err="1"/>
              <a:t>Order</a:t>
            </a:r>
            <a:endParaRPr b="1" dirty="0" err="1"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Recorridos árboles</a:t>
            </a:r>
            <a:endParaRPr/>
          </a:p>
        </p:txBody>
      </p:sp>
      <p:sp>
        <p:nvSpPr>
          <p:cNvPr id="821" name="Google Shape;821;p62"/>
          <p:cNvSpPr txBox="1"/>
          <p:nvPr/>
        </p:nvSpPr>
        <p:spPr>
          <a:xfrm>
            <a:off x="6165626" y="3209437"/>
            <a:ext cx="60973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que todos los nodos se hayan visitado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1: atravesar recursivamente el subárbol izquierdo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2: atravesar recursivamente el subárbol derecho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3: visitar la raíz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2"/>
          <p:cNvSpPr txBox="1"/>
          <p:nvPr/>
        </p:nvSpPr>
        <p:spPr>
          <a:xfrm>
            <a:off x="7615504" y="5249487"/>
            <a:ext cx="3144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 🡪 E 🡪 B 🡪 F 🡪 G 🡪 C 🡪 A</a:t>
            </a:r>
            <a:endParaRPr sz="1800" b="1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BE00584-F11B-237F-FBB0-CDD5C367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1" y="2496539"/>
            <a:ext cx="5437516" cy="29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9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AA57-A739-E7A0-1267-54255235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s-ES" dirty="0"/>
              <a:t>Creación arboles binarios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2E91D-5C47-07F5-73EF-2418302F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0531"/>
            <a:ext cx="10688128" cy="5098960"/>
          </a:xfrm>
        </p:spPr>
        <p:txBody>
          <a:bodyPr/>
          <a:lstStyle/>
          <a:p>
            <a:r>
              <a:rPr lang="es-ES" dirty="0"/>
              <a:t>Creación de un árbol binario sobre listas enlazadas</a:t>
            </a:r>
          </a:p>
          <a:p>
            <a:r>
              <a:rPr lang="es-ES" dirty="0"/>
              <a:t>Creación de un árbol binario sobre lista</a:t>
            </a:r>
            <a:endParaRPr lang="en-US" dirty="0"/>
          </a:p>
          <a:p>
            <a:pPr marL="114300" indent="0">
              <a:buNone/>
            </a:pP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5B6C21A-6C94-320C-8007-404FD693C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07718"/>
              </p:ext>
            </p:extLst>
          </p:nvPr>
        </p:nvGraphicFramePr>
        <p:xfrm>
          <a:off x="1249680" y="2605810"/>
          <a:ext cx="8168636" cy="3520437"/>
        </p:xfrm>
        <a:graphic>
          <a:graphicData uri="http://schemas.openxmlformats.org/drawingml/2006/table">
            <a:tbl>
              <a:tblPr firstRow="1" bandRow="1">
                <a:tableStyleId>{53926E63-9F35-438B-A492-66B6A8923E9D}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706903044"/>
                    </a:ext>
                  </a:extLst>
                </a:gridCol>
                <a:gridCol w="1316735">
                  <a:extLst>
                    <a:ext uri="{9D8B030D-6E8A-4147-A177-3AD203B41FA5}">
                      <a16:colId xmlns:a16="http://schemas.microsoft.com/office/drawing/2014/main" val="3935473370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700489227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843394006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65413056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dirty="0"/>
                        <a:t>    Python </a:t>
                      </a:r>
                      <a:r>
                        <a:rPr lang="es-ES" sz="1800" dirty="0" err="1"/>
                        <a:t>List</a:t>
                      </a:r>
                      <a:r>
                        <a:rPr lang="es-ES" sz="1800" dirty="0"/>
                        <a:t> con Capacidad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dirty="0"/>
                        <a:t>                    </a:t>
                      </a:r>
                      <a:r>
                        <a:rPr lang="es-ES" sz="1800" dirty="0" err="1"/>
                        <a:t>Linked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Time </a:t>
                      </a:r>
                      <a:r>
                        <a:rPr lang="es-ES" dirty="0" err="1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Space</a:t>
                      </a:r>
                    </a:p>
                    <a:p>
                      <a:pPr lvl="0">
                        <a:buNone/>
                      </a:pPr>
                      <a:r>
                        <a:rPr lang="es-ES" dirty="0" err="1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Time</a:t>
                      </a:r>
                    </a:p>
                    <a:p>
                      <a:pPr lvl="0">
                        <a:buNone/>
                      </a:pPr>
                      <a:r>
                        <a:rPr lang="es-ES" dirty="0" err="1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Space</a:t>
                      </a:r>
                    </a:p>
                    <a:p>
                      <a:pPr lvl="0">
                        <a:buNone/>
                      </a:pPr>
                      <a:r>
                        <a:rPr lang="es-ES" dirty="0" err="1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Creación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6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  <a:endParaRPr lang="es-E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Búsqueda</a:t>
                      </a:r>
                      <a:endParaRPr lang="es-ES" sz="1600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  <a:endParaRPr lang="es-E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1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Atravesar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O(n)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/>
                        </a:rPr>
                        <a:t>  O(n)</a:t>
                      </a:r>
                      <a:endParaRPr lang="es-ES" sz="1600" b="1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33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dirty="0"/>
                        <a:t>Eliminar </a:t>
                      </a:r>
                      <a:r>
                        <a:rPr lang="es-ES" sz="1600" b="1" err="1"/>
                        <a:t>arbol</a:t>
                      </a:r>
                      <a:endParaRPr lang="es-ES" sz="1600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O(1)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978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dirty="0"/>
                        <a:t>Eficiencia Espacio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                              </a:t>
                      </a:r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b="1" dirty="0">
                          <a:solidFill>
                            <a:srgbClr val="00B050"/>
                          </a:solidFill>
                        </a:rPr>
                        <a:t> </a:t>
                      </a:r>
                      <a:r>
                        <a:rPr lang="es-ES" sz="1800" b="1" dirty="0">
                          <a:solidFill>
                            <a:srgbClr val="00B050"/>
                          </a:solidFill>
                        </a:rPr>
                        <a:t>                           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5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40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/>
              <a:t>Creación de un </a:t>
            </a:r>
            <a:r>
              <a:rPr lang="es-CO" b="1" dirty="0" err="1"/>
              <a:t>arbol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/>
              <a:t>Inserción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 err="1"/>
              <a:t>Busqueda</a:t>
            </a:r>
            <a:r>
              <a:rPr lang="es-CO" b="1" dirty="0"/>
              <a:t> de un nodo</a:t>
            </a:r>
            <a:endParaRPr lang="es-CO" dirty="0"/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>
                <a:solidFill>
                  <a:srgbClr val="000000"/>
                </a:solidFill>
              </a:rPr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>
                <a:solidFill>
                  <a:srgbClr val="000000"/>
                </a:solidFill>
              </a:rPr>
              <a:t>Atravesar el </a:t>
            </a:r>
            <a:r>
              <a:rPr lang="es-CO" b="1" dirty="0" err="1">
                <a:solidFill>
                  <a:srgbClr val="000000"/>
                </a:solidFill>
              </a:rPr>
              <a:t>arbol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b="1" dirty="0">
                <a:solidFill>
                  <a:srgbClr val="000000"/>
                </a:solidFill>
              </a:rPr>
              <a:t>Borrar todo el </a:t>
            </a:r>
            <a:r>
              <a:rPr lang="es-CO" b="1" dirty="0" err="1">
                <a:solidFill>
                  <a:srgbClr val="000000"/>
                </a:solidFill>
              </a:rPr>
              <a:t>arbol</a:t>
            </a:r>
          </a:p>
          <a:p>
            <a:pPr marL="685800" lvl="1" indent="-76200" algn="just">
              <a:buSzPts val="2400"/>
              <a:buNone/>
            </a:pPr>
            <a:endParaRPr lang="es-ES" b="1">
              <a:solidFill>
                <a:srgbClr val="000000"/>
              </a:solidFill>
            </a:endParaRPr>
          </a:p>
          <a:p>
            <a:pPr marL="228600" indent="-50800" algn="just">
              <a:buSzPts val="2800"/>
              <a:buNone/>
            </a:pPr>
            <a:endParaRPr lang="es-ES" b="1">
              <a:solidFill>
                <a:srgbClr val="FF0000"/>
              </a:solidFill>
            </a:endParaRPr>
          </a:p>
          <a:p>
            <a:pPr marL="228600" indent="-50800" algn="just">
              <a:buSzPts val="2800"/>
              <a:buNone/>
            </a:pPr>
            <a:endParaRPr lang="es-ES" b="1">
              <a:solidFill>
                <a:srgbClr val="FF0000"/>
              </a:solidFill>
            </a:endParaRPr>
          </a:p>
        </p:txBody>
      </p:sp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Operaciones árboles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6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Estructura basada en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jerarquía</a:t>
            </a:r>
            <a:r>
              <a:rPr lang="es-CO"/>
              <a:t> para almacenar y organizar una colección de datos.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Uso común: </a:t>
            </a:r>
            <a:r>
              <a:rPr lang="es-CO"/>
              <a:t>gestión de directorios, tablas de contenido o expresión de relaciones jerárquicas.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Se usan como base para representar otras colecciones como diccionarios ordenados y colas de prioridad que requieren búsquedas eficientes.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/>
              <a:t>A diferencia de las estructuras lineales, donde se tienen </a:t>
            </a:r>
            <a:r>
              <a:rPr lang="es-CO" b="1"/>
              <a:t>predecesores</a:t>
            </a:r>
            <a:r>
              <a:rPr lang="es-CO"/>
              <a:t> y </a:t>
            </a:r>
            <a:r>
              <a:rPr lang="es-CO" b="1"/>
              <a:t>sucesores</a:t>
            </a:r>
            <a:r>
              <a:rPr lang="es-CO"/>
              <a:t>, en los árboles, se tienen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padres</a:t>
            </a:r>
            <a:r>
              <a:rPr lang="es-CO"/>
              <a:t> e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hijos</a:t>
            </a:r>
            <a:r>
              <a:rPr lang="es-CO"/>
              <a:t>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Cada elemento puede tener </a:t>
            </a:r>
            <a:r>
              <a:rPr lang="es-CO" b="1">
                <a:solidFill>
                  <a:srgbClr val="FF0000"/>
                </a:solidFill>
              </a:rPr>
              <a:t>múltiples hijos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Todos los elementos, excepto por uno (</a:t>
            </a:r>
            <a:r>
              <a:rPr lang="es-CO" b="1">
                <a:solidFill>
                  <a:srgbClr val="FF0000"/>
                </a:solidFill>
              </a:rPr>
              <a:t>Raíz</a:t>
            </a:r>
            <a:r>
              <a:rPr lang="es-CO"/>
              <a:t>), tiene exactamente </a:t>
            </a:r>
            <a:r>
              <a:rPr lang="es-CO" b="1">
                <a:solidFill>
                  <a:srgbClr val="FF0000"/>
                </a:solidFill>
              </a:rPr>
              <a:t>un padre</a:t>
            </a:r>
            <a:r>
              <a:rPr lang="es-CO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AA57-A739-E7A0-1267-54255235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s-ES" dirty="0"/>
              <a:t>Arboles Binarios Aplicaciones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2E91D-5C47-07F5-73EF-2418302F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0531"/>
            <a:ext cx="10688128" cy="5098960"/>
          </a:xfrm>
        </p:spPr>
        <p:txBody>
          <a:bodyPr/>
          <a:lstStyle/>
          <a:p>
            <a:pPr marL="114300" indent="0">
              <a:buNone/>
            </a:pPr>
            <a:endParaRPr lang="es-ES" dirty="0"/>
          </a:p>
          <a:p>
            <a:r>
              <a:rPr lang="es-ES" err="1"/>
              <a:t>Binary</a:t>
            </a:r>
            <a:r>
              <a:rPr lang="es-ES" dirty="0"/>
              <a:t> </a:t>
            </a:r>
            <a:r>
              <a:rPr lang="es-ES" err="1"/>
              <a:t>Tree</a:t>
            </a:r>
            <a:endParaRPr lang="en-US" dirty="0" err="1"/>
          </a:p>
          <a:p>
            <a:pPr lvl="1">
              <a:buFont typeface="Courier New"/>
              <a:buChar char="o"/>
            </a:pPr>
            <a:r>
              <a:rPr lang="es-ES" err="1"/>
              <a:t>Binary</a:t>
            </a:r>
            <a:r>
              <a:rPr lang="es-ES" dirty="0"/>
              <a:t> </a:t>
            </a:r>
            <a:r>
              <a:rPr lang="es-ES" err="1"/>
              <a:t>search</a:t>
            </a:r>
            <a:r>
              <a:rPr lang="es-ES" dirty="0"/>
              <a:t> </a:t>
            </a:r>
            <a:r>
              <a:rPr lang="es-ES" err="1"/>
              <a:t>Tree</a:t>
            </a:r>
            <a:r>
              <a:rPr lang="es-ES" dirty="0"/>
              <a:t> : </a:t>
            </a:r>
            <a:r>
              <a:rPr lang="es-ES" err="1"/>
              <a:t>performs</a:t>
            </a:r>
            <a:r>
              <a:rPr lang="es-ES" dirty="0"/>
              <a:t> </a:t>
            </a:r>
            <a:r>
              <a:rPr lang="es-ES" err="1"/>
              <a:t>fast</a:t>
            </a:r>
            <a:r>
              <a:rPr lang="es-ES" dirty="0"/>
              <a:t> </a:t>
            </a:r>
            <a:r>
              <a:rPr lang="es-ES" err="1"/>
              <a:t>search</a:t>
            </a:r>
            <a:r>
              <a:rPr lang="es-ES" dirty="0"/>
              <a:t>, </a:t>
            </a:r>
            <a:r>
              <a:rPr lang="es-ES" err="1"/>
              <a:t>insert</a:t>
            </a:r>
            <a:r>
              <a:rPr lang="es-ES" dirty="0"/>
              <a:t>, </a:t>
            </a:r>
            <a:r>
              <a:rPr lang="es-ES" err="1"/>
              <a:t>delete</a:t>
            </a:r>
            <a:r>
              <a:rPr lang="es-ES" dirty="0"/>
              <a:t> </a:t>
            </a:r>
            <a:r>
              <a:rPr lang="es-ES" err="1"/>
              <a:t>on</a:t>
            </a:r>
            <a:r>
              <a:rPr lang="es-ES" dirty="0"/>
              <a:t> </a:t>
            </a:r>
            <a:r>
              <a:rPr lang="es-ES" err="1"/>
              <a:t>sort</a:t>
            </a:r>
            <a:r>
              <a:rPr lang="es-ES" dirty="0"/>
              <a:t> data</a:t>
            </a:r>
            <a:endParaRPr lang="en-US"/>
          </a:p>
          <a:p>
            <a:pPr lvl="1">
              <a:buFont typeface="Courier New"/>
              <a:buChar char="o"/>
            </a:pPr>
            <a:r>
              <a:rPr lang="es-ES"/>
              <a:t>Binary Heap Tree</a:t>
            </a:r>
            <a:endParaRPr lang="es-ES" dirty="0"/>
          </a:p>
          <a:p>
            <a:pPr lvl="1">
              <a:buFont typeface="Courier New"/>
              <a:buChar char="o"/>
            </a:pPr>
            <a:r>
              <a:rPr lang="es-ES"/>
              <a:t>AVL </a:t>
            </a:r>
            <a:r>
              <a:rPr lang="es-ES" dirty="0" err="1"/>
              <a:t>Tree</a:t>
            </a:r>
            <a:endParaRPr lang="en-US" dirty="0"/>
          </a:p>
          <a:p>
            <a:pPr lvl="1">
              <a:buFont typeface="Courier New"/>
              <a:buChar char="o"/>
            </a:pPr>
            <a:endParaRPr lang="es-ES"/>
          </a:p>
          <a:p>
            <a:pPr marL="114300" indent="0">
              <a:buNone/>
            </a:pPr>
            <a:endParaRPr lang="es-ES" dirty="0"/>
          </a:p>
          <a:p>
            <a:endParaRPr lang="es-ES" dirty="0"/>
          </a:p>
          <a:p>
            <a:pPr marL="114300" indent="0">
              <a:buNone/>
            </a:pPr>
            <a:r>
              <a:rPr lang="es-ES" dirty="0" err="1"/>
              <a:t>Huffman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, </a:t>
            </a:r>
            <a:r>
              <a:rPr lang="es-ES" dirty="0" err="1"/>
              <a:t>heap</a:t>
            </a:r>
            <a:r>
              <a:rPr lang="es-ES" dirty="0"/>
              <a:t>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, and </a:t>
            </a:r>
            <a:r>
              <a:rPr lang="es-ES" dirty="0" err="1"/>
              <a:t>expresion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can be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efficiently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trees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207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Estos árboles imponen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orden</a:t>
            </a:r>
            <a:r>
              <a:rPr lang="es-CO"/>
              <a:t> a los nodos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Dado un nodo n, cada sub-árbol izquierdo es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menor</a:t>
            </a:r>
            <a:r>
              <a:rPr lang="es-CO"/>
              <a:t> que este nodo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Dado un nodo n, cada sub-árbol derecho es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mayor</a:t>
            </a:r>
            <a:r>
              <a:rPr lang="es-CO"/>
              <a:t> que este nodo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de búsqueda (BST)</a:t>
            </a:r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654" y="3463502"/>
            <a:ext cx="5496692" cy="302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F53961B-36E5-5AF3-C725-5DAC2BA58AB8}"/>
              </a:ext>
            </a:extLst>
          </p:cNvPr>
          <p:cNvCxnSpPr>
            <a:cxnSpLocks/>
          </p:cNvCxnSpPr>
          <p:nvPr/>
        </p:nvCxnSpPr>
        <p:spPr>
          <a:xfrm flipH="1">
            <a:off x="1322395" y="400137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82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de búsqueda (BST)</a:t>
            </a:r>
            <a:endParaRPr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116CB606-38A3-1020-BFF7-59715E2A7191}"/>
              </a:ext>
            </a:extLst>
          </p:cNvPr>
          <p:cNvSpPr/>
          <p:nvPr/>
        </p:nvSpPr>
        <p:spPr>
          <a:xfrm>
            <a:off x="4969453" y="137319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Arial"/>
              </a:rPr>
              <a:t>15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A1DCA052-C0CA-FCCA-869F-9B9863571FA8}"/>
              </a:ext>
            </a:extLst>
          </p:cNvPr>
          <p:cNvSpPr/>
          <p:nvPr/>
        </p:nvSpPr>
        <p:spPr>
          <a:xfrm>
            <a:off x="7341716" y="204893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18</a:t>
            </a: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478C0CF-4A19-3701-7181-2396A46B4B0B}"/>
              </a:ext>
            </a:extLst>
          </p:cNvPr>
          <p:cNvSpPr/>
          <p:nvPr/>
        </p:nvSpPr>
        <p:spPr>
          <a:xfrm>
            <a:off x="6220283" y="342915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16</a:t>
            </a:r>
            <a:endParaRPr lang="es-ES" dirty="0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56B3680-C521-14F1-36A4-20F7FB95D704}"/>
              </a:ext>
            </a:extLst>
          </p:cNvPr>
          <p:cNvSpPr/>
          <p:nvPr/>
        </p:nvSpPr>
        <p:spPr>
          <a:xfrm>
            <a:off x="4106810" y="342915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12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51149310-D56A-AD7C-5F80-84C4984AC30D}"/>
              </a:ext>
            </a:extLst>
          </p:cNvPr>
          <p:cNvSpPr/>
          <p:nvPr/>
        </p:nvSpPr>
        <p:spPr>
          <a:xfrm>
            <a:off x="1576396" y="342915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749C960D-CD8E-129E-DDBF-A627A332E3A6}"/>
              </a:ext>
            </a:extLst>
          </p:cNvPr>
          <p:cNvSpPr/>
          <p:nvPr/>
        </p:nvSpPr>
        <p:spPr>
          <a:xfrm>
            <a:off x="2913490" y="204893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7C7BF3E1-5D4D-5A16-D7FF-D5EF9C380577}"/>
              </a:ext>
            </a:extLst>
          </p:cNvPr>
          <p:cNvSpPr/>
          <p:nvPr/>
        </p:nvSpPr>
        <p:spPr>
          <a:xfrm>
            <a:off x="8736320" y="342915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19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95FFE551-3F26-E82B-ED8D-30AB142B6510}"/>
              </a:ext>
            </a:extLst>
          </p:cNvPr>
          <p:cNvSpPr/>
          <p:nvPr/>
        </p:nvSpPr>
        <p:spPr>
          <a:xfrm>
            <a:off x="483716" y="6017083"/>
            <a:ext cx="704490" cy="675735"/>
          </a:xfrm>
          <a:prstGeom prst="flowChartConnector">
            <a:avLst/>
          </a:prstGeom>
          <a:solidFill>
            <a:srgbClr val="E6B9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07BAF9E8-1B68-49FF-9EC5-DA6A699340F5}"/>
              </a:ext>
            </a:extLst>
          </p:cNvPr>
          <p:cNvSpPr/>
          <p:nvPr/>
        </p:nvSpPr>
        <p:spPr>
          <a:xfrm>
            <a:off x="2209000" y="478063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D948A310-392F-EFFA-C771-C737ACEDD981}"/>
              </a:ext>
            </a:extLst>
          </p:cNvPr>
          <p:cNvSpPr/>
          <p:nvPr/>
        </p:nvSpPr>
        <p:spPr>
          <a:xfrm>
            <a:off x="871904" y="478063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6F985A1B-9E94-BF80-AA12-5F38C6333C1A}"/>
              </a:ext>
            </a:extLst>
          </p:cNvPr>
          <p:cNvSpPr/>
          <p:nvPr/>
        </p:nvSpPr>
        <p:spPr>
          <a:xfrm>
            <a:off x="3402320" y="4780630"/>
            <a:ext cx="704490" cy="675735"/>
          </a:xfrm>
          <a:prstGeom prst="flowChartConnector">
            <a:avLst/>
          </a:prstGeom>
          <a:solidFill>
            <a:srgbClr val="3FC4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11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577EFEA6-8968-ECFB-09CD-00B80047BBB8}"/>
              </a:ext>
            </a:extLst>
          </p:cNvPr>
          <p:cNvSpPr/>
          <p:nvPr/>
        </p:nvSpPr>
        <p:spPr>
          <a:xfrm>
            <a:off x="9081377" y="6017083"/>
            <a:ext cx="704490" cy="675735"/>
          </a:xfrm>
          <a:prstGeom prst="flowChartConnector">
            <a:avLst/>
          </a:prstGeom>
          <a:solidFill>
            <a:srgbClr val="B668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22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09CE791-95C9-1115-06A1-F5BB4CF6FF9E}"/>
              </a:ext>
            </a:extLst>
          </p:cNvPr>
          <p:cNvSpPr/>
          <p:nvPr/>
        </p:nvSpPr>
        <p:spPr>
          <a:xfrm>
            <a:off x="9872132" y="4780631"/>
            <a:ext cx="704490" cy="675735"/>
          </a:xfrm>
          <a:prstGeom prst="flowChartConnector">
            <a:avLst/>
          </a:prstGeom>
          <a:solidFill>
            <a:srgbClr val="9CF5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31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4A9974C4-6573-BF99-3F43-5DCB53A81882}"/>
              </a:ext>
            </a:extLst>
          </p:cNvPr>
          <p:cNvSpPr/>
          <p:nvPr/>
        </p:nvSpPr>
        <p:spPr>
          <a:xfrm>
            <a:off x="6982282" y="4780630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17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7BBC484-FB2D-A896-4FA6-FBE94DFF95F3}"/>
              </a:ext>
            </a:extLst>
          </p:cNvPr>
          <p:cNvCxnSpPr/>
          <p:nvPr/>
        </p:nvCxnSpPr>
        <p:spPr>
          <a:xfrm flipH="1">
            <a:off x="3594019" y="177288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DE9BA21-DB9E-8CA1-C6CA-62F4AE8C51D3}"/>
              </a:ext>
            </a:extLst>
          </p:cNvPr>
          <p:cNvCxnSpPr>
            <a:cxnSpLocks/>
          </p:cNvCxnSpPr>
          <p:nvPr/>
        </p:nvCxnSpPr>
        <p:spPr>
          <a:xfrm flipH="1">
            <a:off x="2098774" y="259239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74C7911-E577-6153-AF1F-51CF281CAC90}"/>
              </a:ext>
            </a:extLst>
          </p:cNvPr>
          <p:cNvCxnSpPr>
            <a:cxnSpLocks/>
          </p:cNvCxnSpPr>
          <p:nvPr/>
        </p:nvCxnSpPr>
        <p:spPr>
          <a:xfrm flipH="1">
            <a:off x="905451" y="5467868"/>
            <a:ext cx="215662" cy="53196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5614349-4758-1231-B1B7-17D3EF19BE96}"/>
              </a:ext>
            </a:extLst>
          </p:cNvPr>
          <p:cNvCxnSpPr>
            <a:cxnSpLocks/>
          </p:cNvCxnSpPr>
          <p:nvPr/>
        </p:nvCxnSpPr>
        <p:spPr>
          <a:xfrm>
            <a:off x="2098773" y="400137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C9A0B2F-ACBD-B3D9-BA71-1B5B89FDB522}"/>
              </a:ext>
            </a:extLst>
          </p:cNvPr>
          <p:cNvCxnSpPr>
            <a:cxnSpLocks/>
          </p:cNvCxnSpPr>
          <p:nvPr/>
        </p:nvCxnSpPr>
        <p:spPr>
          <a:xfrm flipH="1">
            <a:off x="3780920" y="4015756"/>
            <a:ext cx="531965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127282E-C00D-9C97-8463-2EADB8E78CD4}"/>
              </a:ext>
            </a:extLst>
          </p:cNvPr>
          <p:cNvCxnSpPr>
            <a:cxnSpLocks/>
          </p:cNvCxnSpPr>
          <p:nvPr/>
        </p:nvCxnSpPr>
        <p:spPr>
          <a:xfrm>
            <a:off x="3450244" y="259239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EB7F8B0-7ECE-231D-8C04-A023A540FD44}"/>
              </a:ext>
            </a:extLst>
          </p:cNvPr>
          <p:cNvCxnSpPr>
            <a:cxnSpLocks/>
          </p:cNvCxnSpPr>
          <p:nvPr/>
        </p:nvCxnSpPr>
        <p:spPr>
          <a:xfrm>
            <a:off x="5678734" y="175851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9974452-EC49-82E8-22D6-E2E808D4B38C}"/>
              </a:ext>
            </a:extLst>
          </p:cNvPr>
          <p:cNvCxnSpPr>
            <a:cxnSpLocks/>
          </p:cNvCxnSpPr>
          <p:nvPr/>
        </p:nvCxnSpPr>
        <p:spPr>
          <a:xfrm flipH="1">
            <a:off x="6613262" y="257802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5B206FB-F25D-FDE0-1E5E-0798196F2CF3}"/>
              </a:ext>
            </a:extLst>
          </p:cNvPr>
          <p:cNvCxnSpPr>
            <a:cxnSpLocks/>
          </p:cNvCxnSpPr>
          <p:nvPr/>
        </p:nvCxnSpPr>
        <p:spPr>
          <a:xfrm>
            <a:off x="7979111" y="259239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C3C2784-B137-0F22-3241-37AE716EB2F8}"/>
              </a:ext>
            </a:extLst>
          </p:cNvPr>
          <p:cNvCxnSpPr>
            <a:cxnSpLocks/>
          </p:cNvCxnSpPr>
          <p:nvPr/>
        </p:nvCxnSpPr>
        <p:spPr>
          <a:xfrm>
            <a:off x="9316205" y="4030131"/>
            <a:ext cx="805132" cy="73324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A145C4D-4989-437F-08B7-D370D3745B8D}"/>
              </a:ext>
            </a:extLst>
          </p:cNvPr>
          <p:cNvCxnSpPr>
            <a:cxnSpLocks/>
          </p:cNvCxnSpPr>
          <p:nvPr/>
        </p:nvCxnSpPr>
        <p:spPr>
          <a:xfrm>
            <a:off x="6685150" y="4015755"/>
            <a:ext cx="603847" cy="73324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407DAB7-B91F-AABB-02D9-04745810AAE1}"/>
              </a:ext>
            </a:extLst>
          </p:cNvPr>
          <p:cNvCxnSpPr>
            <a:cxnSpLocks/>
          </p:cNvCxnSpPr>
          <p:nvPr/>
        </p:nvCxnSpPr>
        <p:spPr>
          <a:xfrm flipH="1">
            <a:off x="9531862" y="5482245"/>
            <a:ext cx="488834" cy="48883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04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F53961B-36E5-5AF3-C725-5DAC2BA58AB8}"/>
              </a:ext>
            </a:extLst>
          </p:cNvPr>
          <p:cNvCxnSpPr>
            <a:cxnSpLocks/>
          </p:cNvCxnSpPr>
          <p:nvPr/>
        </p:nvCxnSpPr>
        <p:spPr>
          <a:xfrm flipH="1">
            <a:off x="1322395" y="400137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- </a:t>
            </a:r>
            <a:r>
              <a:rPr lang="es-CO" b="1" dirty="0" err="1"/>
              <a:t>InOrder</a:t>
            </a:r>
            <a:endParaRPr lang="es-ES" b="1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116CB606-38A3-1020-BFF7-59715E2A7191}"/>
              </a:ext>
            </a:extLst>
          </p:cNvPr>
          <p:cNvSpPr/>
          <p:nvPr/>
        </p:nvSpPr>
        <p:spPr>
          <a:xfrm>
            <a:off x="4969453" y="137319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Arial"/>
              </a:rPr>
              <a:t>15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A1DCA052-C0CA-FCCA-869F-9B9863571FA8}"/>
              </a:ext>
            </a:extLst>
          </p:cNvPr>
          <p:cNvSpPr/>
          <p:nvPr/>
        </p:nvSpPr>
        <p:spPr>
          <a:xfrm>
            <a:off x="7341716" y="204893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18</a:t>
            </a: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478C0CF-4A19-3701-7181-2396A46B4B0B}"/>
              </a:ext>
            </a:extLst>
          </p:cNvPr>
          <p:cNvSpPr/>
          <p:nvPr/>
        </p:nvSpPr>
        <p:spPr>
          <a:xfrm>
            <a:off x="6220283" y="342915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16</a:t>
            </a:r>
            <a:endParaRPr lang="es-ES" dirty="0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56B3680-C521-14F1-36A4-20F7FB95D704}"/>
              </a:ext>
            </a:extLst>
          </p:cNvPr>
          <p:cNvSpPr/>
          <p:nvPr/>
        </p:nvSpPr>
        <p:spPr>
          <a:xfrm>
            <a:off x="4106810" y="342915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12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51149310-D56A-AD7C-5F80-84C4984AC30D}"/>
              </a:ext>
            </a:extLst>
          </p:cNvPr>
          <p:cNvSpPr/>
          <p:nvPr/>
        </p:nvSpPr>
        <p:spPr>
          <a:xfrm>
            <a:off x="1576396" y="342915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749C960D-CD8E-129E-DDBF-A627A332E3A6}"/>
              </a:ext>
            </a:extLst>
          </p:cNvPr>
          <p:cNvSpPr/>
          <p:nvPr/>
        </p:nvSpPr>
        <p:spPr>
          <a:xfrm>
            <a:off x="2913490" y="204893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</a:t>
            </a: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7C7BF3E1-5D4D-5A16-D7FF-D5EF9C380577}"/>
              </a:ext>
            </a:extLst>
          </p:cNvPr>
          <p:cNvSpPr/>
          <p:nvPr/>
        </p:nvSpPr>
        <p:spPr>
          <a:xfrm>
            <a:off x="8736320" y="342915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19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95FFE551-3F26-E82B-ED8D-30AB142B6510}"/>
              </a:ext>
            </a:extLst>
          </p:cNvPr>
          <p:cNvSpPr/>
          <p:nvPr/>
        </p:nvSpPr>
        <p:spPr>
          <a:xfrm>
            <a:off x="483716" y="6017083"/>
            <a:ext cx="704490" cy="675735"/>
          </a:xfrm>
          <a:prstGeom prst="flowChartConnector">
            <a:avLst/>
          </a:prstGeom>
          <a:solidFill>
            <a:srgbClr val="E6B9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07BAF9E8-1B68-49FF-9EC5-DA6A699340F5}"/>
              </a:ext>
            </a:extLst>
          </p:cNvPr>
          <p:cNvSpPr/>
          <p:nvPr/>
        </p:nvSpPr>
        <p:spPr>
          <a:xfrm>
            <a:off x="2209000" y="478063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D948A310-392F-EFFA-C771-C737ACEDD981}"/>
              </a:ext>
            </a:extLst>
          </p:cNvPr>
          <p:cNvSpPr/>
          <p:nvPr/>
        </p:nvSpPr>
        <p:spPr>
          <a:xfrm>
            <a:off x="871904" y="478063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6F985A1B-9E94-BF80-AA12-5F38C6333C1A}"/>
              </a:ext>
            </a:extLst>
          </p:cNvPr>
          <p:cNvSpPr/>
          <p:nvPr/>
        </p:nvSpPr>
        <p:spPr>
          <a:xfrm>
            <a:off x="3402320" y="4780630"/>
            <a:ext cx="704490" cy="675735"/>
          </a:xfrm>
          <a:prstGeom prst="flowChartConnector">
            <a:avLst/>
          </a:prstGeom>
          <a:solidFill>
            <a:srgbClr val="3FC4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11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577EFEA6-8968-ECFB-09CD-00B80047BBB8}"/>
              </a:ext>
            </a:extLst>
          </p:cNvPr>
          <p:cNvSpPr/>
          <p:nvPr/>
        </p:nvSpPr>
        <p:spPr>
          <a:xfrm>
            <a:off x="9081377" y="6017083"/>
            <a:ext cx="704490" cy="675735"/>
          </a:xfrm>
          <a:prstGeom prst="flowChartConnector">
            <a:avLst/>
          </a:prstGeom>
          <a:solidFill>
            <a:srgbClr val="B668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22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09CE791-95C9-1115-06A1-F5BB4CF6FF9E}"/>
              </a:ext>
            </a:extLst>
          </p:cNvPr>
          <p:cNvSpPr/>
          <p:nvPr/>
        </p:nvSpPr>
        <p:spPr>
          <a:xfrm>
            <a:off x="9872132" y="4780631"/>
            <a:ext cx="704490" cy="675735"/>
          </a:xfrm>
          <a:prstGeom prst="flowChartConnector">
            <a:avLst/>
          </a:prstGeom>
          <a:solidFill>
            <a:srgbClr val="9CF5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31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4A9974C4-6573-BF99-3F43-5DCB53A81882}"/>
              </a:ext>
            </a:extLst>
          </p:cNvPr>
          <p:cNvSpPr/>
          <p:nvPr/>
        </p:nvSpPr>
        <p:spPr>
          <a:xfrm>
            <a:off x="6982282" y="4780630"/>
            <a:ext cx="704490" cy="675735"/>
          </a:xfrm>
          <a:prstGeom prst="flowChartConnector">
            <a:avLst/>
          </a:prstGeom>
          <a:solidFill>
            <a:srgbClr val="46DE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17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7BBC484-FB2D-A896-4FA6-FBE94DFF95F3}"/>
              </a:ext>
            </a:extLst>
          </p:cNvPr>
          <p:cNvCxnSpPr/>
          <p:nvPr/>
        </p:nvCxnSpPr>
        <p:spPr>
          <a:xfrm flipH="1">
            <a:off x="3594019" y="177288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DE9BA21-DB9E-8CA1-C6CA-62F4AE8C51D3}"/>
              </a:ext>
            </a:extLst>
          </p:cNvPr>
          <p:cNvCxnSpPr>
            <a:cxnSpLocks/>
          </p:cNvCxnSpPr>
          <p:nvPr/>
        </p:nvCxnSpPr>
        <p:spPr>
          <a:xfrm flipH="1">
            <a:off x="2098774" y="259239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74C7911-E577-6153-AF1F-51CF281CAC90}"/>
              </a:ext>
            </a:extLst>
          </p:cNvPr>
          <p:cNvCxnSpPr>
            <a:cxnSpLocks/>
          </p:cNvCxnSpPr>
          <p:nvPr/>
        </p:nvCxnSpPr>
        <p:spPr>
          <a:xfrm flipH="1">
            <a:off x="905451" y="5467868"/>
            <a:ext cx="215662" cy="53196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5614349-4758-1231-B1B7-17D3EF19BE96}"/>
              </a:ext>
            </a:extLst>
          </p:cNvPr>
          <p:cNvCxnSpPr>
            <a:cxnSpLocks/>
          </p:cNvCxnSpPr>
          <p:nvPr/>
        </p:nvCxnSpPr>
        <p:spPr>
          <a:xfrm>
            <a:off x="2098773" y="400137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C9A0B2F-ACBD-B3D9-BA71-1B5B89FDB522}"/>
              </a:ext>
            </a:extLst>
          </p:cNvPr>
          <p:cNvCxnSpPr>
            <a:cxnSpLocks/>
          </p:cNvCxnSpPr>
          <p:nvPr/>
        </p:nvCxnSpPr>
        <p:spPr>
          <a:xfrm flipH="1">
            <a:off x="3780920" y="4015756"/>
            <a:ext cx="531965" cy="7332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127282E-C00D-9C97-8463-2EADB8E78CD4}"/>
              </a:ext>
            </a:extLst>
          </p:cNvPr>
          <p:cNvCxnSpPr>
            <a:cxnSpLocks/>
          </p:cNvCxnSpPr>
          <p:nvPr/>
        </p:nvCxnSpPr>
        <p:spPr>
          <a:xfrm>
            <a:off x="3450244" y="259239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EB7F8B0-7ECE-231D-8C04-A023A540FD44}"/>
              </a:ext>
            </a:extLst>
          </p:cNvPr>
          <p:cNvCxnSpPr>
            <a:cxnSpLocks/>
          </p:cNvCxnSpPr>
          <p:nvPr/>
        </p:nvCxnSpPr>
        <p:spPr>
          <a:xfrm>
            <a:off x="5678734" y="175851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9974452-EC49-82E8-22D6-E2E808D4B38C}"/>
              </a:ext>
            </a:extLst>
          </p:cNvPr>
          <p:cNvCxnSpPr>
            <a:cxnSpLocks/>
          </p:cNvCxnSpPr>
          <p:nvPr/>
        </p:nvCxnSpPr>
        <p:spPr>
          <a:xfrm flipH="1">
            <a:off x="6613262" y="257802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5B206FB-F25D-FDE0-1E5E-0798196F2CF3}"/>
              </a:ext>
            </a:extLst>
          </p:cNvPr>
          <p:cNvCxnSpPr>
            <a:cxnSpLocks/>
          </p:cNvCxnSpPr>
          <p:nvPr/>
        </p:nvCxnSpPr>
        <p:spPr>
          <a:xfrm>
            <a:off x="7979111" y="259239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C3C2784-B137-0F22-3241-37AE716EB2F8}"/>
              </a:ext>
            </a:extLst>
          </p:cNvPr>
          <p:cNvCxnSpPr>
            <a:cxnSpLocks/>
          </p:cNvCxnSpPr>
          <p:nvPr/>
        </p:nvCxnSpPr>
        <p:spPr>
          <a:xfrm>
            <a:off x="9316205" y="4030131"/>
            <a:ext cx="805132" cy="73324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A145C4D-4989-437F-08B7-D370D3745B8D}"/>
              </a:ext>
            </a:extLst>
          </p:cNvPr>
          <p:cNvCxnSpPr>
            <a:cxnSpLocks/>
          </p:cNvCxnSpPr>
          <p:nvPr/>
        </p:nvCxnSpPr>
        <p:spPr>
          <a:xfrm>
            <a:off x="6685150" y="4015755"/>
            <a:ext cx="603847" cy="73324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407DAB7-B91F-AABB-02D9-04745810AAE1}"/>
              </a:ext>
            </a:extLst>
          </p:cNvPr>
          <p:cNvCxnSpPr>
            <a:cxnSpLocks/>
          </p:cNvCxnSpPr>
          <p:nvPr/>
        </p:nvCxnSpPr>
        <p:spPr>
          <a:xfrm flipH="1">
            <a:off x="9531862" y="5482245"/>
            <a:ext cx="488834" cy="48883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68;p25">
            <a:extLst>
              <a:ext uri="{FF2B5EF4-FFF2-40B4-BE49-F238E27FC236}">
                <a16:creationId xmlns:a16="http://schemas.microsoft.com/office/drawing/2014/main" id="{57168D17-4D72-CEA6-57E2-C30DF714F42E}"/>
              </a:ext>
            </a:extLst>
          </p:cNvPr>
          <p:cNvSpPr txBox="1">
            <a:spLocks/>
          </p:cNvSpPr>
          <p:nvPr/>
        </p:nvSpPr>
        <p:spPr>
          <a:xfrm>
            <a:off x="875580" y="575034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800" dirty="0">
                <a:solidFill>
                  <a:schemeClr val="accent4"/>
                </a:solidFill>
              </a:rPr>
              <a:t>0</a:t>
            </a:r>
            <a:r>
              <a:rPr lang="es-CO" sz="4800" dirty="0"/>
              <a:t> </a:t>
            </a:r>
            <a:r>
              <a:rPr lang="es-CO" sz="4800" dirty="0">
                <a:solidFill>
                  <a:schemeClr val="accent6"/>
                </a:solidFill>
              </a:rPr>
              <a:t>2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00B050"/>
                </a:solidFill>
              </a:rPr>
              <a:t>3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9CF50C"/>
                </a:solidFill>
              </a:rPr>
              <a:t>4</a:t>
            </a:r>
            <a:r>
              <a:rPr lang="es-CO" sz="4800" dirty="0"/>
              <a:t> 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7 </a:t>
            </a:r>
            <a:r>
              <a:rPr lang="es-CO" sz="4800" dirty="0">
                <a:solidFill>
                  <a:srgbClr val="00B0F0"/>
                </a:solidFill>
              </a:rPr>
              <a:t>11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932CB0"/>
                </a:solidFill>
              </a:rPr>
              <a:t>12</a:t>
            </a:r>
            <a:r>
              <a:rPr lang="es-CO" sz="4800" dirty="0"/>
              <a:t> </a:t>
            </a:r>
            <a:r>
              <a:rPr lang="es-CO" sz="4800" dirty="0">
                <a:solidFill>
                  <a:schemeClr val="accent1"/>
                </a:solidFill>
              </a:rPr>
              <a:t>15</a:t>
            </a:r>
            <a:r>
              <a:rPr lang="es-CO" sz="4800" dirty="0"/>
              <a:t>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00B0F0"/>
                </a:solidFill>
              </a:rPr>
              <a:t>17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C9186B"/>
                </a:solidFill>
              </a:rPr>
              <a:t>18</a:t>
            </a:r>
            <a:r>
              <a:rPr lang="es-CO" sz="4800" dirty="0"/>
              <a:t> </a:t>
            </a:r>
            <a:r>
              <a:rPr lang="es-CO" sz="4800" dirty="0">
                <a:solidFill>
                  <a:schemeClr val="accent2"/>
                </a:solidFill>
              </a:rPr>
              <a:t>19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B668CC"/>
                </a:solidFill>
              </a:rPr>
              <a:t>22</a:t>
            </a:r>
            <a:r>
              <a:rPr lang="es-CO" sz="4800" dirty="0"/>
              <a:t> </a:t>
            </a:r>
            <a:r>
              <a:rPr lang="es-CO" sz="4800" dirty="0">
                <a:solidFill>
                  <a:srgbClr val="9CF50C"/>
                </a:solidFill>
              </a:rPr>
              <a:t>31</a:t>
            </a:r>
            <a:endParaRPr lang="es-E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42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BD0259-9A04-9ABC-35A0-A90CAA6BCC5B}"/>
              </a:ext>
            </a:extLst>
          </p:cNvPr>
          <p:cNvSpPr txBox="1"/>
          <p:nvPr/>
        </p:nvSpPr>
        <p:spPr>
          <a:xfrm>
            <a:off x="1049866" y="1727200"/>
            <a:ext cx="89069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dirty="0"/>
              <a:t>OPERACIONES</a:t>
            </a:r>
          </a:p>
          <a:p>
            <a:endParaRPr lang="es-ES" sz="2400" dirty="0"/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Creación = </a:t>
            </a:r>
            <a:r>
              <a:rPr lang="es-ES" sz="2400" dirty="0" err="1"/>
              <a:t>Arbol</a:t>
            </a:r>
            <a:r>
              <a:rPr lang="es-ES" sz="2400" dirty="0"/>
              <a:t> Binario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Atravesar el </a:t>
            </a:r>
            <a:r>
              <a:rPr lang="es-ES" sz="2400" dirty="0" err="1"/>
              <a:t>arbol</a:t>
            </a:r>
            <a:r>
              <a:rPr lang="es-ES" sz="2400" dirty="0"/>
              <a:t> = </a:t>
            </a:r>
            <a:r>
              <a:rPr lang="es-ES" sz="2400" dirty="0" err="1"/>
              <a:t>Arbol</a:t>
            </a:r>
            <a:r>
              <a:rPr lang="es-ES" sz="2400" dirty="0"/>
              <a:t> Binario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Eliminar el </a:t>
            </a:r>
            <a:r>
              <a:rPr lang="es-ES" sz="2400" dirty="0" err="1"/>
              <a:t>arbol</a:t>
            </a:r>
            <a:r>
              <a:rPr lang="es-ES" sz="2400" dirty="0"/>
              <a:t> = </a:t>
            </a:r>
            <a:r>
              <a:rPr lang="es-ES" sz="2400" dirty="0" err="1"/>
              <a:t>Arbol</a:t>
            </a:r>
            <a:r>
              <a:rPr lang="es-ES" sz="2400" dirty="0"/>
              <a:t> Binario</a:t>
            </a:r>
            <a:endParaRPr lang="es-ES"/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Inserción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Búsqueda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Eliminación de un nodo</a:t>
            </a:r>
          </a:p>
        </p:txBody>
      </p:sp>
    </p:spTree>
    <p:extLst>
      <p:ext uri="{BB962C8B-B14F-4D97-AF65-F5344CB8AC3E}">
        <p14:creationId xmlns:p14="http://schemas.microsoft.com/office/powerpoint/2010/main" val="2314359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BD0259-9A04-9ABC-35A0-A90CAA6BCC5B}"/>
              </a:ext>
            </a:extLst>
          </p:cNvPr>
          <p:cNvSpPr txBox="1"/>
          <p:nvPr/>
        </p:nvSpPr>
        <p:spPr>
          <a:xfrm>
            <a:off x="1049866" y="1727200"/>
            <a:ext cx="89069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sz="2400" b="1" dirty="0"/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Inserción</a:t>
            </a:r>
          </a:p>
          <a:p>
            <a:pPr marL="342900" indent="-342900">
              <a:buFont typeface="Calibri"/>
              <a:buChar char="-"/>
            </a:pPr>
            <a:endParaRPr lang="es-ES" sz="2400" dirty="0"/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Búsqueda</a:t>
            </a:r>
          </a:p>
          <a:p>
            <a:pPr marL="342900" indent="-342900">
              <a:buFont typeface="Calibri"/>
              <a:buChar char="-"/>
            </a:pPr>
            <a:endParaRPr lang="es-ES" sz="2400" dirty="0"/>
          </a:p>
          <a:p>
            <a:pPr marL="342900" indent="-342900">
              <a:buFont typeface="Calibri"/>
              <a:buChar char="-"/>
            </a:pPr>
            <a:r>
              <a:rPr lang="es-ES" sz="2400" dirty="0"/>
              <a:t>Eliminación de un nodo</a:t>
            </a:r>
          </a:p>
        </p:txBody>
      </p:sp>
    </p:spTree>
    <p:extLst>
      <p:ext uri="{BB962C8B-B14F-4D97-AF65-F5344CB8AC3E}">
        <p14:creationId xmlns:p14="http://schemas.microsoft.com/office/powerpoint/2010/main" val="3467380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862342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Inserción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1: Árbol vacío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Árbol con 1 </a:t>
            </a:r>
            <a:r>
              <a:rPr lang="es-CO" dirty="0" err="1"/>
              <a:t>ó</a:t>
            </a:r>
            <a:r>
              <a:rPr lang="es-CO" dirty="0"/>
              <a:t> más nodos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86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431021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Inserción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Árbol con 1 </a:t>
            </a:r>
            <a:r>
              <a:rPr lang="es-CO" dirty="0" err="1"/>
              <a:t>ó</a:t>
            </a:r>
            <a:r>
              <a:rPr lang="es-CO" dirty="0"/>
              <a:t> más nodos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64836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02017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269591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07614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07613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07614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269591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076139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427612"/>
            <a:ext cx="704490" cy="67573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42761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41986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23937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648360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23937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405491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2001966" y="324576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225001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239377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1130698" y="1660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 flipH="1">
            <a:off x="1245717" y="4430782"/>
            <a:ext cx="488831" cy="96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2050848" y="2949914"/>
            <a:ext cx="1063925" cy="92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 flipH="1">
            <a:off x="3934283" y="2231046"/>
            <a:ext cx="1207698" cy="34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211C21-B28C-AFF8-C749-15FC52F57D70}"/>
              </a:ext>
            </a:extLst>
          </p:cNvPr>
          <p:cNvCxnSpPr>
            <a:cxnSpLocks/>
          </p:cNvCxnSpPr>
          <p:nvPr/>
        </p:nvCxnSpPr>
        <p:spPr>
          <a:xfrm flipH="1">
            <a:off x="699377" y="5882895"/>
            <a:ext cx="416944" cy="41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3914156" y="205244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708004" y="459723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0DE23A-9E22-520D-DB21-8FC4D74C4127}"/>
              </a:ext>
            </a:extLst>
          </p:cNvPr>
          <p:cNvSpPr txBox="1"/>
          <p:nvPr/>
        </p:nvSpPr>
        <p:spPr>
          <a:xfrm>
            <a:off x="219174" y="5819314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9264" y="6175232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425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761700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Inserción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Árbol con 1 </a:t>
            </a:r>
            <a:r>
              <a:rPr lang="es-CO" dirty="0" err="1"/>
              <a:t>ó</a:t>
            </a:r>
            <a:r>
              <a:rPr lang="es-CO" dirty="0"/>
              <a:t> más nodos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8931853" y="3360786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1130698" y="1991422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95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>
            <a:off x="8535037" y="3424366"/>
            <a:ext cx="805132" cy="77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>
            <a:off x="6119641" y="2604857"/>
            <a:ext cx="1495245" cy="35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211C21-B28C-AFF8-C749-15FC52F57D70}"/>
              </a:ext>
            </a:extLst>
          </p:cNvPr>
          <p:cNvCxnSpPr>
            <a:cxnSpLocks/>
          </p:cNvCxnSpPr>
          <p:nvPr/>
        </p:nvCxnSpPr>
        <p:spPr>
          <a:xfrm flipH="1">
            <a:off x="8146849" y="5192781"/>
            <a:ext cx="747623" cy="53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6688986" y="232561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6" name="CuadroTexto 18">
            <a:extLst>
              <a:ext uri="{FF2B5EF4-FFF2-40B4-BE49-F238E27FC236}">
                <a16:creationId xmlns:a16="http://schemas.microsoft.com/office/drawing/2014/main" id="{0D0DE23A-9E22-520D-DB21-8FC4D74C4127}"/>
              </a:ext>
            </a:extLst>
          </p:cNvPr>
          <p:cNvSpPr txBox="1"/>
          <p:nvPr/>
        </p:nvSpPr>
        <p:spPr>
          <a:xfrm>
            <a:off x="8543665" y="5603653"/>
            <a:ext cx="94826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 err="1"/>
              <a:t>smaller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BC42FD49-24CB-43D9-F4CB-2ABBEF536B19}"/>
              </a:ext>
            </a:extLst>
          </p:cNvPr>
          <p:cNvSpPr/>
          <p:nvPr/>
        </p:nvSpPr>
        <p:spPr>
          <a:xfrm>
            <a:off x="7399226" y="5758289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3035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862342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 err="1"/>
              <a:t>Busqueda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1: Árbol vacío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Árbol con 1 </a:t>
            </a:r>
            <a:r>
              <a:rPr lang="es-CO" dirty="0" err="1"/>
              <a:t>ó</a:t>
            </a:r>
            <a:r>
              <a:rPr lang="es-CO" dirty="0"/>
              <a:t> más nodos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4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Terminología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Nodo</a:t>
            </a:r>
            <a:r>
              <a:rPr lang="es-CO"/>
              <a:t>: elemento guardado en el árbol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Raíz</a:t>
            </a:r>
            <a:r>
              <a:rPr lang="es-CO"/>
              <a:t>: el nodo más alto del árbol.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Es el único nodo sin padre</a:t>
            </a:r>
            <a:r>
              <a:rPr lang="es-CO" b="1">
                <a:solidFill>
                  <a:srgbClr val="FF0000"/>
                </a:solidFill>
              </a:rPr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Hijo</a:t>
            </a:r>
            <a:r>
              <a:rPr lang="es-CO"/>
              <a:t>: un nodo inmediatamente </a:t>
            </a:r>
            <a:r>
              <a:rPr lang="es-CO" b="1">
                <a:solidFill>
                  <a:srgbClr val="FF0000"/>
                </a:solidFill>
              </a:rPr>
              <a:t>debajo y directamente conectado</a:t>
            </a:r>
            <a:r>
              <a:rPr lang="es-CO"/>
              <a:t> a un nodo dado. </a:t>
            </a:r>
            <a:r>
              <a:rPr lang="es-CO" b="1">
                <a:solidFill>
                  <a:srgbClr val="FF0000"/>
                </a:solidFill>
              </a:rPr>
              <a:t>Un nodo puede tener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más de un hijo</a:t>
            </a:r>
            <a:r>
              <a:rPr lang="es-CO"/>
              <a:t>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CO"/>
              <a:t>Estos hijos se organizan de </a:t>
            </a:r>
            <a:r>
              <a:rPr lang="es-CO" b="1">
                <a:solidFill>
                  <a:srgbClr val="FF0000"/>
                </a:solidFill>
              </a:rPr>
              <a:t>izquierda a derecha </a:t>
            </a:r>
            <a:r>
              <a:rPr lang="es-CO"/>
              <a:t>🡪 el que está más a la </a:t>
            </a:r>
            <a:r>
              <a:rPr lang="es-CO" b="1">
                <a:solidFill>
                  <a:srgbClr val="FF0000"/>
                </a:solidFill>
              </a:rPr>
              <a:t>izquierda es el primero hijo </a:t>
            </a:r>
            <a:r>
              <a:rPr lang="es-CO"/>
              <a:t>y asimismo, el que está más a la </a:t>
            </a:r>
            <a:r>
              <a:rPr lang="es-CO" b="1">
                <a:solidFill>
                  <a:srgbClr val="FF0000"/>
                </a:solidFill>
              </a:rPr>
              <a:t>derecha es el último hijo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Padre</a:t>
            </a:r>
            <a:r>
              <a:rPr lang="es-CO"/>
              <a:t>: un nodo inmediatamente </a:t>
            </a:r>
            <a:r>
              <a:rPr lang="es-CO" b="1">
                <a:solidFill>
                  <a:srgbClr val="FF0000"/>
                </a:solidFill>
              </a:rPr>
              <a:t>arriba y directamente conectado </a:t>
            </a:r>
            <a:r>
              <a:rPr lang="es-CO"/>
              <a:t>a un nodo dado.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Un nodo sólo puede tener un padre</a:t>
            </a:r>
            <a:r>
              <a:rPr lang="es-CO" b="1">
                <a:solidFill>
                  <a:srgbClr val="FF0000"/>
                </a:solidFill>
              </a:rPr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Hermanos</a:t>
            </a:r>
            <a:r>
              <a:rPr lang="es-CO"/>
              <a:t>: los hijos de un </a:t>
            </a:r>
            <a:r>
              <a:rPr lang="es-CO" b="1">
                <a:solidFill>
                  <a:srgbClr val="FF0000"/>
                </a:solidFill>
              </a:rPr>
              <a:t>padre común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 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776078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Búsqueda ejemplo 1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93417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6523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4097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2119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21196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21197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40970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21196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72669"/>
            <a:ext cx="704490" cy="67573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7266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64925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84435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93417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84436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50548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2001966" y="3590824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70058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84434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1130698" y="2005800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>
            <a:off x="2539681" y="4977122"/>
            <a:ext cx="431319" cy="79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2050848" y="3294971"/>
            <a:ext cx="1063925" cy="92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 flipH="1">
            <a:off x="3934283" y="2576103"/>
            <a:ext cx="1207698" cy="34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3914156" y="2397504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3080268" y="4812900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</p:spTree>
    <p:extLst>
      <p:ext uri="{BB962C8B-B14F-4D97-AF65-F5344CB8AC3E}">
        <p14:creationId xmlns:p14="http://schemas.microsoft.com/office/powerpoint/2010/main" val="2309456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954" y="761700"/>
            <a:ext cx="10616242" cy="553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Búsqueda Ejemplo 2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8931853" y="3360786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1130698" y="1991422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>
            <a:off x="8535037" y="3424366"/>
            <a:ext cx="805132" cy="77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>
            <a:off x="6119641" y="2604857"/>
            <a:ext cx="1495245" cy="35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6688986" y="232561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</p:spTree>
    <p:extLst>
      <p:ext uri="{BB962C8B-B14F-4D97-AF65-F5344CB8AC3E}">
        <p14:creationId xmlns:p14="http://schemas.microsoft.com/office/powerpoint/2010/main" val="2997686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463" y="574796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1: El nodo a eliminar es una hoja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El nodo a eliminar tiene 1 hijo</a:t>
            </a:r>
            <a:endParaRPr lang="en-US" dirty="0"/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3: El nodo a eliminar tiene 2 hijos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44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463" y="574796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1: El nodo a eliminar es una hoja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782642A8-A788-F3AF-AD46-323E8C95D4CE}"/>
              </a:ext>
            </a:extLst>
          </p:cNvPr>
          <p:cNvSpPr/>
          <p:nvPr/>
        </p:nvSpPr>
        <p:spPr>
          <a:xfrm>
            <a:off x="296811" y="2681535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035C4C0B-641E-3CF3-9107-07D3D48FCCC2}"/>
              </a:ext>
            </a:extLst>
          </p:cNvPr>
          <p:cNvSpPr/>
          <p:nvPr/>
        </p:nvSpPr>
        <p:spPr>
          <a:xfrm>
            <a:off x="2817323" y="5723466"/>
            <a:ext cx="992037" cy="8913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195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463" y="574796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El nodo a eliminar tiene 1 hijo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AA09D2FF-4BC2-1A11-9A16-3ACF2A666BF4}"/>
              </a:ext>
            </a:extLst>
          </p:cNvPr>
          <p:cNvSpPr/>
          <p:nvPr/>
        </p:nvSpPr>
        <p:spPr>
          <a:xfrm>
            <a:off x="871905" y="2278969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3E07DDD7-A969-5BC6-AA15-BA7C168C7D06}"/>
              </a:ext>
            </a:extLst>
          </p:cNvPr>
          <p:cNvSpPr/>
          <p:nvPr/>
        </p:nvSpPr>
        <p:spPr>
          <a:xfrm>
            <a:off x="2141587" y="4400749"/>
            <a:ext cx="992037" cy="8913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con bandas 2">
            <a:extLst>
              <a:ext uri="{FF2B5EF4-FFF2-40B4-BE49-F238E27FC236}">
                <a16:creationId xmlns:a16="http://schemas.microsoft.com/office/drawing/2014/main" id="{42AFEEBD-2926-0670-7695-4F3478C76A25}"/>
              </a:ext>
            </a:extLst>
          </p:cNvPr>
          <p:cNvSpPr/>
          <p:nvPr/>
        </p:nvSpPr>
        <p:spPr>
          <a:xfrm rot="-3780000">
            <a:off x="834058" y="4999744"/>
            <a:ext cx="1092679" cy="27317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684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463" y="589173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El nodo a eliminar tiene 1 hijo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es-CO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835187" y="4277422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570058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24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463" y="574796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3: El nodo a eliminar tiene 2 hijos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406819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750547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910318" y="3570058"/>
            <a:ext cx="790751" cy="79075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555680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B715EE10-F999-7A19-CA47-1ECCD8BEB821}"/>
              </a:ext>
            </a:extLst>
          </p:cNvPr>
          <p:cNvSpPr/>
          <p:nvPr/>
        </p:nvSpPr>
        <p:spPr>
          <a:xfrm>
            <a:off x="656244" y="196266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A54B1192-51CD-B7C4-4719-65FE401F5099}"/>
              </a:ext>
            </a:extLst>
          </p:cNvPr>
          <p:cNvSpPr/>
          <p:nvPr/>
        </p:nvSpPr>
        <p:spPr>
          <a:xfrm>
            <a:off x="5563398" y="2186636"/>
            <a:ext cx="992037" cy="8913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con bandas 1">
            <a:extLst>
              <a:ext uri="{FF2B5EF4-FFF2-40B4-BE49-F238E27FC236}">
                <a16:creationId xmlns:a16="http://schemas.microsoft.com/office/drawing/2014/main" id="{609152A9-86D5-7FC2-CECC-F769930C2789}"/>
              </a:ext>
            </a:extLst>
          </p:cNvPr>
          <p:cNvSpPr/>
          <p:nvPr/>
        </p:nvSpPr>
        <p:spPr>
          <a:xfrm rot="14220000">
            <a:off x="5491511" y="3622774"/>
            <a:ext cx="1452112" cy="31630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3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569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de búsqueda (BST) 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897" y="574796"/>
            <a:ext cx="10875034" cy="6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CO" b="1" dirty="0"/>
              <a:t>Eliminación de un nodo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3: El nodo a eliminar tiene 2 hijos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979039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302659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5257000" y="235085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40681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40681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3026592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40681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C88D276-5D95-0EE5-C557-1AD669AD82A0}"/>
              </a:ext>
            </a:extLst>
          </p:cNvPr>
          <p:cNvSpPr/>
          <p:nvPr/>
        </p:nvSpPr>
        <p:spPr>
          <a:xfrm>
            <a:off x="2496547" y="5758291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75829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52812" y="2764924"/>
            <a:ext cx="1452113" cy="41694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570057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2F31238-D1A1-2F31-4362-89B84AD2884C}"/>
              </a:ext>
            </a:extLst>
          </p:cNvPr>
          <p:cNvCxnSpPr>
            <a:cxnSpLocks/>
          </p:cNvCxnSpPr>
          <p:nvPr/>
        </p:nvCxnSpPr>
        <p:spPr>
          <a:xfrm>
            <a:off x="2386320" y="4979039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881564" y="3498172"/>
            <a:ext cx="805128" cy="9632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736170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570056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55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838200" y="1724984"/>
            <a:ext cx="10515600" cy="478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Es un árbol binario completo. </a:t>
            </a:r>
            <a:endParaRPr lang="es-ES" dirty="0"/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>
                <a:solidFill>
                  <a:srgbClr val="000000"/>
                </a:solidFill>
              </a:rPr>
              <a:t>Hay 2 tipos de </a:t>
            </a:r>
            <a:r>
              <a:rPr lang="es-CO" dirty="0" err="1">
                <a:solidFill>
                  <a:srgbClr val="000000"/>
                </a:solidFill>
              </a:rPr>
              <a:t>heaps</a:t>
            </a:r>
            <a:r>
              <a:rPr lang="es-CO" dirty="0">
                <a:solidFill>
                  <a:srgbClr val="000000"/>
                </a:solidFill>
              </a:rPr>
              <a:t>, Mínimo </a:t>
            </a:r>
            <a:r>
              <a:rPr lang="es-CO" dirty="0" err="1">
                <a:solidFill>
                  <a:srgbClr val="000000"/>
                </a:solidFill>
              </a:rPr>
              <a:t>Heap</a:t>
            </a:r>
            <a:r>
              <a:rPr lang="es-CO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ó</a:t>
            </a:r>
            <a:r>
              <a:rPr lang="es-CO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Maximo</a:t>
            </a:r>
            <a:r>
              <a:rPr lang="es-CO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Heap</a:t>
            </a:r>
            <a:r>
              <a:rPr lang="es-CO" dirty="0">
                <a:solidFill>
                  <a:srgbClr val="000000"/>
                </a:solidFill>
              </a:rPr>
              <a:t>. La misma propiedad aplica en forma recursiva para todos los nodos del árbol.</a:t>
            </a:r>
          </a:p>
          <a:p>
            <a:pPr marL="228600" indent="-228600" algn="just">
              <a:buSzPts val="2800"/>
            </a:pP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Árboles binarios – Montículos (</a:t>
            </a:r>
            <a:r>
              <a:rPr lang="es-CO" dirty="0" err="1"/>
              <a:t>Heaps</a:t>
            </a:r>
            <a:r>
              <a:rPr lang="es-CO" dirty="0"/>
              <a:t>).</a:t>
            </a:r>
            <a:endParaRPr dirty="0"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847" y="4001294"/>
            <a:ext cx="8745170" cy="260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endParaRPr lang="es-CO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 dirty="0"/>
              <a:t>Montículo mínimo</a:t>
            </a:r>
            <a:r>
              <a:rPr lang="es-CO" dirty="0"/>
              <a:t>: árbol binario en el que cada nodo es </a:t>
            </a:r>
            <a:r>
              <a:rPr lang="es-CO" b="1" dirty="0">
                <a:solidFill>
                  <a:srgbClr val="FF0000"/>
                </a:solidFill>
              </a:rPr>
              <a:t>menor o igual que sus hijos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 dirty="0"/>
              <a:t>Montículo máximo</a:t>
            </a:r>
            <a:r>
              <a:rPr lang="es-CO" dirty="0"/>
              <a:t>: ubica los nodos más grandes cerca a la raíz. Cada nodo es </a:t>
            </a:r>
            <a:r>
              <a:rPr lang="es-CO" b="1" dirty="0">
                <a:solidFill>
                  <a:srgbClr val="FF0000"/>
                </a:solidFill>
              </a:rPr>
              <a:t>mayor o igual que sus hijos</a:t>
            </a:r>
            <a:r>
              <a:rPr lang="es-CO" dirty="0"/>
              <a:t>.</a:t>
            </a:r>
            <a:endParaRPr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Terminología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Hoja</a:t>
            </a:r>
            <a:r>
              <a:rPr lang="es-CO"/>
              <a:t>: nodo que </a:t>
            </a:r>
            <a:r>
              <a:rPr lang="es-CO" b="1">
                <a:solidFill>
                  <a:srgbClr val="FF0000"/>
                </a:solidFill>
              </a:rPr>
              <a:t>no tiene hijos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Nodo interior</a:t>
            </a:r>
            <a:r>
              <a:rPr lang="es-CO"/>
              <a:t>: un nodo que tiene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al menos un hijo</a:t>
            </a:r>
            <a:r>
              <a:rPr lang="es-CO"/>
              <a:t>.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Arista/Rama/Enlace</a:t>
            </a:r>
            <a:r>
              <a:rPr lang="es-CO"/>
              <a:t>: línea que conecta un </a:t>
            </a:r>
            <a:r>
              <a:rPr lang="es-CO" b="1">
                <a:solidFill>
                  <a:srgbClr val="FF0000"/>
                </a:solidFill>
              </a:rPr>
              <a:t>padre con su hijo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Descendiente</a:t>
            </a:r>
            <a:r>
              <a:rPr lang="es-CO"/>
              <a:t>: hijo de un nodo, sus hijos, los hijos de sus hijos, etc., </a:t>
            </a:r>
            <a:r>
              <a:rPr lang="es-CO" b="1">
                <a:solidFill>
                  <a:srgbClr val="FF0000"/>
                </a:solidFill>
              </a:rPr>
              <a:t>hasta los nodos hojas</a:t>
            </a:r>
            <a:r>
              <a:rPr lang="es-CO"/>
              <a:t>.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Ancestro</a:t>
            </a:r>
            <a:r>
              <a:rPr lang="es-CO"/>
              <a:t>: el padre de un nodo, sus padres, los padres de sus padres, etc., </a:t>
            </a:r>
            <a:r>
              <a:rPr lang="es-CO" b="1">
                <a:solidFill>
                  <a:srgbClr val="FF0000"/>
                </a:solidFill>
              </a:rPr>
              <a:t>hasta la raíz</a:t>
            </a:r>
            <a:r>
              <a:rPr lang="es-CO"/>
              <a:t>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Camino: </a:t>
            </a:r>
            <a:r>
              <a:rPr lang="es-CO"/>
              <a:t>secuencia de aristas que </a:t>
            </a:r>
            <a:r>
              <a:rPr lang="es-CO" b="1">
                <a:solidFill>
                  <a:srgbClr val="FF0000"/>
                </a:solidFill>
              </a:rPr>
              <a:t>conectan a un nodo y a uno de sus descendientes</a:t>
            </a:r>
            <a:r>
              <a:rPr lang="es-CO"/>
              <a:t>.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2213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85FD3CD-6929-66A2-5E3D-EE39C142C88D}"/>
              </a:ext>
            </a:extLst>
          </p:cNvPr>
          <p:cNvCxnSpPr>
            <a:cxnSpLocks/>
          </p:cNvCxnSpPr>
          <p:nvPr/>
        </p:nvCxnSpPr>
        <p:spPr>
          <a:xfrm flipH="1">
            <a:off x="560395" y="4475832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D097585C-5794-6EF8-7818-FCBC2AF2E221}"/>
              </a:ext>
            </a:extLst>
          </p:cNvPr>
          <p:cNvSpPr/>
          <p:nvPr/>
        </p:nvSpPr>
        <p:spPr>
          <a:xfrm>
            <a:off x="3919904" y="2681536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B99A967-2A1A-018B-3ACA-154349C2D3AF}"/>
              </a:ext>
            </a:extLst>
          </p:cNvPr>
          <p:cNvSpPr/>
          <p:nvPr/>
        </p:nvSpPr>
        <p:spPr>
          <a:xfrm>
            <a:off x="1562019" y="2566518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A0FF5FA-87B0-CEA1-46A7-5E8A5F2D0C99}"/>
              </a:ext>
            </a:extLst>
          </p:cNvPr>
          <p:cNvSpPr/>
          <p:nvPr/>
        </p:nvSpPr>
        <p:spPr>
          <a:xfrm>
            <a:off x="2352772" y="390361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016AB044-CC47-1022-EE55-82FC637A0852}"/>
              </a:ext>
            </a:extLst>
          </p:cNvPr>
          <p:cNvSpPr/>
          <p:nvPr/>
        </p:nvSpPr>
        <p:spPr>
          <a:xfrm>
            <a:off x="814396" y="3903612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B6635035-3D7A-DA2E-ED11-04D8F68E6B44}"/>
              </a:ext>
            </a:extLst>
          </p:cNvPr>
          <p:cNvSpPr/>
          <p:nvPr/>
        </p:nvSpPr>
        <p:spPr>
          <a:xfrm>
            <a:off x="3459829" y="390361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79F93C9A-9A31-A5CC-F112-A26410A190DC}"/>
              </a:ext>
            </a:extLst>
          </p:cNvPr>
          <p:cNvSpPr/>
          <p:nvPr/>
        </p:nvSpPr>
        <p:spPr>
          <a:xfrm>
            <a:off x="1447000" y="5255084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48B63355-E849-61ED-F13B-95163CD05387}"/>
              </a:ext>
            </a:extLst>
          </p:cNvPr>
          <p:cNvSpPr/>
          <p:nvPr/>
        </p:nvSpPr>
        <p:spPr>
          <a:xfrm>
            <a:off x="109904" y="5255083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177B37C-D2B9-08C0-0E23-BCBEAF67900D}"/>
              </a:ext>
            </a:extLst>
          </p:cNvPr>
          <p:cNvCxnSpPr/>
          <p:nvPr/>
        </p:nvCxnSpPr>
        <p:spPr>
          <a:xfrm flipH="1">
            <a:off x="3824058" y="3268133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074D40-C631-F4F7-5674-FA6D076C33DE}"/>
              </a:ext>
            </a:extLst>
          </p:cNvPr>
          <p:cNvCxnSpPr>
            <a:cxnSpLocks/>
          </p:cNvCxnSpPr>
          <p:nvPr/>
        </p:nvCxnSpPr>
        <p:spPr>
          <a:xfrm>
            <a:off x="1336773" y="4475832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7DB6374-59C7-113D-30A8-7CFE41F0AAB3}"/>
              </a:ext>
            </a:extLst>
          </p:cNvPr>
          <p:cNvCxnSpPr>
            <a:cxnSpLocks/>
          </p:cNvCxnSpPr>
          <p:nvPr/>
        </p:nvCxnSpPr>
        <p:spPr>
          <a:xfrm flipH="1">
            <a:off x="1264881" y="3124362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4D2E23-463A-7F15-F832-0806A19E1802}"/>
              </a:ext>
            </a:extLst>
          </p:cNvPr>
          <p:cNvCxnSpPr>
            <a:cxnSpLocks/>
          </p:cNvCxnSpPr>
          <p:nvPr/>
        </p:nvCxnSpPr>
        <p:spPr>
          <a:xfrm>
            <a:off x="3450242" y="2031679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Diagrama de flujo: conector 256">
            <a:extLst>
              <a:ext uri="{FF2B5EF4-FFF2-40B4-BE49-F238E27FC236}">
                <a16:creationId xmlns:a16="http://schemas.microsoft.com/office/drawing/2014/main" id="{47C8B89D-7C10-18FB-8284-A57CF6EC4511}"/>
              </a:ext>
            </a:extLst>
          </p:cNvPr>
          <p:cNvSpPr/>
          <p:nvPr/>
        </p:nvSpPr>
        <p:spPr>
          <a:xfrm>
            <a:off x="2697830" y="1703876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263" name="Diagrama de flujo: conector 262">
            <a:extLst>
              <a:ext uri="{FF2B5EF4-FFF2-40B4-BE49-F238E27FC236}">
                <a16:creationId xmlns:a16="http://schemas.microsoft.com/office/drawing/2014/main" id="{EA185D0C-5A67-FFD5-A1AE-F781D0EA2F57}"/>
              </a:ext>
            </a:extLst>
          </p:cNvPr>
          <p:cNvSpPr/>
          <p:nvPr/>
        </p:nvSpPr>
        <p:spPr>
          <a:xfrm>
            <a:off x="4566886" y="3903611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F25B3F04-82E8-944B-D990-B6B64EC8CEE2}"/>
              </a:ext>
            </a:extLst>
          </p:cNvPr>
          <p:cNvCxnSpPr>
            <a:cxnSpLocks/>
          </p:cNvCxnSpPr>
          <p:nvPr/>
        </p:nvCxnSpPr>
        <p:spPr>
          <a:xfrm flipV="1">
            <a:off x="2070015" y="2031680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287B8567-53A0-6C51-AFC4-11ADA6CE475E}"/>
              </a:ext>
            </a:extLst>
          </p:cNvPr>
          <p:cNvCxnSpPr>
            <a:cxnSpLocks/>
          </p:cNvCxnSpPr>
          <p:nvPr/>
        </p:nvCxnSpPr>
        <p:spPr>
          <a:xfrm>
            <a:off x="2170658" y="3138739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26AAC678-55D4-4352-ECA9-F8E9BFC4D310}"/>
              </a:ext>
            </a:extLst>
          </p:cNvPr>
          <p:cNvCxnSpPr>
            <a:cxnSpLocks/>
          </p:cNvCxnSpPr>
          <p:nvPr/>
        </p:nvCxnSpPr>
        <p:spPr>
          <a:xfrm>
            <a:off x="4499794" y="3268133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1F20A4B1-D6B2-A43A-1BA8-8FEDC8E9465B}"/>
              </a:ext>
            </a:extLst>
          </p:cNvPr>
          <p:cNvCxnSpPr>
            <a:cxnSpLocks/>
          </p:cNvCxnSpPr>
          <p:nvPr/>
        </p:nvCxnSpPr>
        <p:spPr>
          <a:xfrm flipH="1">
            <a:off x="6613262" y="4346435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Diagrama de flujo: conector 269">
            <a:extLst>
              <a:ext uri="{FF2B5EF4-FFF2-40B4-BE49-F238E27FC236}">
                <a16:creationId xmlns:a16="http://schemas.microsoft.com/office/drawing/2014/main" id="{BA4F7D90-B8E7-F028-CC92-E5EB1A46F32F}"/>
              </a:ext>
            </a:extLst>
          </p:cNvPr>
          <p:cNvSpPr/>
          <p:nvPr/>
        </p:nvSpPr>
        <p:spPr>
          <a:xfrm>
            <a:off x="9972771" y="255213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</a:p>
        </p:txBody>
      </p:sp>
      <p:sp>
        <p:nvSpPr>
          <p:cNvPr id="271" name="Diagrama de flujo: conector 270">
            <a:extLst>
              <a:ext uri="{FF2B5EF4-FFF2-40B4-BE49-F238E27FC236}">
                <a16:creationId xmlns:a16="http://schemas.microsoft.com/office/drawing/2014/main" id="{FE288F52-14F5-EDCE-21D1-9E57A8B8B727}"/>
              </a:ext>
            </a:extLst>
          </p:cNvPr>
          <p:cNvSpPr/>
          <p:nvPr/>
        </p:nvSpPr>
        <p:spPr>
          <a:xfrm>
            <a:off x="7614886" y="2437121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272" name="Diagrama de flujo: conector 271">
            <a:extLst>
              <a:ext uri="{FF2B5EF4-FFF2-40B4-BE49-F238E27FC236}">
                <a16:creationId xmlns:a16="http://schemas.microsoft.com/office/drawing/2014/main" id="{6AC2090C-0F68-CA81-F08F-7B84579A7A74}"/>
              </a:ext>
            </a:extLst>
          </p:cNvPr>
          <p:cNvSpPr/>
          <p:nvPr/>
        </p:nvSpPr>
        <p:spPr>
          <a:xfrm>
            <a:off x="8405639" y="3774214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273" name="Diagrama de flujo: conector 272">
            <a:extLst>
              <a:ext uri="{FF2B5EF4-FFF2-40B4-BE49-F238E27FC236}">
                <a16:creationId xmlns:a16="http://schemas.microsoft.com/office/drawing/2014/main" id="{C7408BCB-65C0-50C9-C784-714D72E96755}"/>
              </a:ext>
            </a:extLst>
          </p:cNvPr>
          <p:cNvSpPr/>
          <p:nvPr/>
        </p:nvSpPr>
        <p:spPr>
          <a:xfrm>
            <a:off x="6867263" y="377421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74" name="Diagrama de flujo: conector 273">
            <a:extLst>
              <a:ext uri="{FF2B5EF4-FFF2-40B4-BE49-F238E27FC236}">
                <a16:creationId xmlns:a16="http://schemas.microsoft.com/office/drawing/2014/main" id="{4F148DB2-6045-1848-88F2-3D46C8DAC170}"/>
              </a:ext>
            </a:extLst>
          </p:cNvPr>
          <p:cNvSpPr/>
          <p:nvPr/>
        </p:nvSpPr>
        <p:spPr>
          <a:xfrm>
            <a:off x="9512696" y="3774214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</a:p>
        </p:txBody>
      </p:sp>
      <p:sp>
        <p:nvSpPr>
          <p:cNvPr id="275" name="Diagrama de flujo: conector 274">
            <a:extLst>
              <a:ext uri="{FF2B5EF4-FFF2-40B4-BE49-F238E27FC236}">
                <a16:creationId xmlns:a16="http://schemas.microsoft.com/office/drawing/2014/main" id="{FD14686B-9542-8D14-1744-CC24FD194B1E}"/>
              </a:ext>
            </a:extLst>
          </p:cNvPr>
          <p:cNvSpPr/>
          <p:nvPr/>
        </p:nvSpPr>
        <p:spPr>
          <a:xfrm>
            <a:off x="7499867" y="5125687"/>
            <a:ext cx="704490" cy="675735"/>
          </a:xfrm>
          <a:prstGeom prst="flowChartConnector">
            <a:avLst/>
          </a:prstGeom>
          <a:solidFill>
            <a:srgbClr val="A6C9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</a:p>
        </p:txBody>
      </p:sp>
      <p:sp>
        <p:nvSpPr>
          <p:cNvPr id="276" name="Diagrama de flujo: conector 275">
            <a:extLst>
              <a:ext uri="{FF2B5EF4-FFF2-40B4-BE49-F238E27FC236}">
                <a16:creationId xmlns:a16="http://schemas.microsoft.com/office/drawing/2014/main" id="{45A8F188-8673-FB19-812E-DBDD8D6BAC05}"/>
              </a:ext>
            </a:extLst>
          </p:cNvPr>
          <p:cNvSpPr/>
          <p:nvPr/>
        </p:nvSpPr>
        <p:spPr>
          <a:xfrm>
            <a:off x="6162771" y="5125686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</a:p>
        </p:txBody>
      </p: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D375FAA6-8DFF-35CC-6C21-88CA603EC3E5}"/>
              </a:ext>
            </a:extLst>
          </p:cNvPr>
          <p:cNvCxnSpPr>
            <a:cxnSpLocks/>
          </p:cNvCxnSpPr>
          <p:nvPr/>
        </p:nvCxnSpPr>
        <p:spPr>
          <a:xfrm flipH="1">
            <a:off x="9876925" y="3138736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573077DD-45D0-007C-FCA3-16838AB032C7}"/>
              </a:ext>
            </a:extLst>
          </p:cNvPr>
          <p:cNvCxnSpPr>
            <a:cxnSpLocks/>
          </p:cNvCxnSpPr>
          <p:nvPr/>
        </p:nvCxnSpPr>
        <p:spPr>
          <a:xfrm>
            <a:off x="7389640" y="4346435"/>
            <a:ext cx="330678" cy="76200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4911D807-E78C-E5BF-0690-ECA44D287028}"/>
              </a:ext>
            </a:extLst>
          </p:cNvPr>
          <p:cNvCxnSpPr>
            <a:cxnSpLocks/>
          </p:cNvCxnSpPr>
          <p:nvPr/>
        </p:nvCxnSpPr>
        <p:spPr>
          <a:xfrm flipH="1">
            <a:off x="7317748" y="2994965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99ED9F73-8075-E6EB-C13C-8B3F90963DDD}"/>
              </a:ext>
            </a:extLst>
          </p:cNvPr>
          <p:cNvCxnSpPr>
            <a:cxnSpLocks/>
          </p:cNvCxnSpPr>
          <p:nvPr/>
        </p:nvCxnSpPr>
        <p:spPr>
          <a:xfrm>
            <a:off x="9503109" y="1902282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grama de flujo: conector 280">
            <a:extLst>
              <a:ext uri="{FF2B5EF4-FFF2-40B4-BE49-F238E27FC236}">
                <a16:creationId xmlns:a16="http://schemas.microsoft.com/office/drawing/2014/main" id="{3B22522C-ED7F-54CF-6847-D3FF417EBB75}"/>
              </a:ext>
            </a:extLst>
          </p:cNvPr>
          <p:cNvSpPr/>
          <p:nvPr/>
        </p:nvSpPr>
        <p:spPr>
          <a:xfrm>
            <a:off x="8750697" y="1574479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282" name="Diagrama de flujo: conector 281">
            <a:extLst>
              <a:ext uri="{FF2B5EF4-FFF2-40B4-BE49-F238E27FC236}">
                <a16:creationId xmlns:a16="http://schemas.microsoft.com/office/drawing/2014/main" id="{8A82C8AE-B30A-DDBC-A8F8-798DBFD2D874}"/>
              </a:ext>
            </a:extLst>
          </p:cNvPr>
          <p:cNvSpPr/>
          <p:nvPr/>
        </p:nvSpPr>
        <p:spPr>
          <a:xfrm>
            <a:off x="10619753" y="377421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8139DBCD-7B3C-EDD1-8575-D5437F5EA3B8}"/>
              </a:ext>
            </a:extLst>
          </p:cNvPr>
          <p:cNvCxnSpPr>
            <a:cxnSpLocks/>
          </p:cNvCxnSpPr>
          <p:nvPr/>
        </p:nvCxnSpPr>
        <p:spPr>
          <a:xfrm flipV="1">
            <a:off x="8122882" y="1902283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4E2C3145-E752-7C93-1FD5-8E6A29E3B5AA}"/>
              </a:ext>
            </a:extLst>
          </p:cNvPr>
          <p:cNvCxnSpPr>
            <a:cxnSpLocks/>
          </p:cNvCxnSpPr>
          <p:nvPr/>
        </p:nvCxnSpPr>
        <p:spPr>
          <a:xfrm>
            <a:off x="8223525" y="3009342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7AFF24D8-C215-858C-C569-F7412D0A73EB}"/>
              </a:ext>
            </a:extLst>
          </p:cNvPr>
          <p:cNvCxnSpPr>
            <a:cxnSpLocks/>
          </p:cNvCxnSpPr>
          <p:nvPr/>
        </p:nvCxnSpPr>
        <p:spPr>
          <a:xfrm>
            <a:off x="10567038" y="3066849"/>
            <a:ext cx="460074" cy="67573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77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95709" y="34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 err="1"/>
              <a:t>Heap</a:t>
            </a:r>
            <a:r>
              <a:rPr lang="es-CO" dirty="0"/>
              <a:t> – Inserción</a:t>
            </a:r>
            <a:endParaRPr dirty="0" err="1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D097585C-5794-6EF8-7818-FCBC2AF2E221}"/>
              </a:ext>
            </a:extLst>
          </p:cNvPr>
          <p:cNvSpPr/>
          <p:nvPr/>
        </p:nvSpPr>
        <p:spPr>
          <a:xfrm>
            <a:off x="3919904" y="2681536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B99A967-2A1A-018B-3ACA-154349C2D3AF}"/>
              </a:ext>
            </a:extLst>
          </p:cNvPr>
          <p:cNvSpPr/>
          <p:nvPr/>
        </p:nvSpPr>
        <p:spPr>
          <a:xfrm>
            <a:off x="1562019" y="2566518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A0FF5FA-87B0-CEA1-46A7-5E8A5F2D0C99}"/>
              </a:ext>
            </a:extLst>
          </p:cNvPr>
          <p:cNvSpPr/>
          <p:nvPr/>
        </p:nvSpPr>
        <p:spPr>
          <a:xfrm>
            <a:off x="2352772" y="390361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016AB044-CC47-1022-EE55-82FC637A0852}"/>
              </a:ext>
            </a:extLst>
          </p:cNvPr>
          <p:cNvSpPr/>
          <p:nvPr/>
        </p:nvSpPr>
        <p:spPr>
          <a:xfrm>
            <a:off x="814396" y="3903612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B6635035-3D7A-DA2E-ED11-04D8F68E6B44}"/>
              </a:ext>
            </a:extLst>
          </p:cNvPr>
          <p:cNvSpPr/>
          <p:nvPr/>
        </p:nvSpPr>
        <p:spPr>
          <a:xfrm>
            <a:off x="3459829" y="390361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48B63355-E849-61ED-F13B-95163CD05387}"/>
              </a:ext>
            </a:extLst>
          </p:cNvPr>
          <p:cNvSpPr/>
          <p:nvPr/>
        </p:nvSpPr>
        <p:spPr>
          <a:xfrm>
            <a:off x="296810" y="1373196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</a:t>
            </a:r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177B37C-D2B9-08C0-0E23-BCBEAF67900D}"/>
              </a:ext>
            </a:extLst>
          </p:cNvPr>
          <p:cNvCxnSpPr/>
          <p:nvPr/>
        </p:nvCxnSpPr>
        <p:spPr>
          <a:xfrm flipH="1">
            <a:off x="3824058" y="3268133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7DB6374-59C7-113D-30A8-7CFE41F0AAB3}"/>
              </a:ext>
            </a:extLst>
          </p:cNvPr>
          <p:cNvCxnSpPr>
            <a:cxnSpLocks/>
          </p:cNvCxnSpPr>
          <p:nvPr/>
        </p:nvCxnSpPr>
        <p:spPr>
          <a:xfrm flipH="1">
            <a:off x="1264881" y="3124362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4D2E23-463A-7F15-F832-0806A19E1802}"/>
              </a:ext>
            </a:extLst>
          </p:cNvPr>
          <p:cNvCxnSpPr>
            <a:cxnSpLocks/>
          </p:cNvCxnSpPr>
          <p:nvPr/>
        </p:nvCxnSpPr>
        <p:spPr>
          <a:xfrm>
            <a:off x="3450242" y="2031679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Diagrama de flujo: conector 256">
            <a:extLst>
              <a:ext uri="{FF2B5EF4-FFF2-40B4-BE49-F238E27FC236}">
                <a16:creationId xmlns:a16="http://schemas.microsoft.com/office/drawing/2014/main" id="{47C8B89D-7C10-18FB-8284-A57CF6EC4511}"/>
              </a:ext>
            </a:extLst>
          </p:cNvPr>
          <p:cNvSpPr/>
          <p:nvPr/>
        </p:nvSpPr>
        <p:spPr>
          <a:xfrm>
            <a:off x="2697830" y="1703876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263" name="Diagrama de flujo: conector 262">
            <a:extLst>
              <a:ext uri="{FF2B5EF4-FFF2-40B4-BE49-F238E27FC236}">
                <a16:creationId xmlns:a16="http://schemas.microsoft.com/office/drawing/2014/main" id="{EA185D0C-5A67-FFD5-A1AE-F781D0EA2F57}"/>
              </a:ext>
            </a:extLst>
          </p:cNvPr>
          <p:cNvSpPr/>
          <p:nvPr/>
        </p:nvSpPr>
        <p:spPr>
          <a:xfrm>
            <a:off x="4566886" y="3903611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F25B3F04-82E8-944B-D990-B6B64EC8CEE2}"/>
              </a:ext>
            </a:extLst>
          </p:cNvPr>
          <p:cNvCxnSpPr>
            <a:cxnSpLocks/>
          </p:cNvCxnSpPr>
          <p:nvPr/>
        </p:nvCxnSpPr>
        <p:spPr>
          <a:xfrm flipV="1">
            <a:off x="2070015" y="2031680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287B8567-53A0-6C51-AFC4-11ADA6CE475E}"/>
              </a:ext>
            </a:extLst>
          </p:cNvPr>
          <p:cNvCxnSpPr>
            <a:cxnSpLocks/>
          </p:cNvCxnSpPr>
          <p:nvPr/>
        </p:nvCxnSpPr>
        <p:spPr>
          <a:xfrm>
            <a:off x="2170658" y="3138739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26AAC678-55D4-4352-ECA9-F8E9BFC4D310}"/>
              </a:ext>
            </a:extLst>
          </p:cNvPr>
          <p:cNvCxnSpPr>
            <a:cxnSpLocks/>
          </p:cNvCxnSpPr>
          <p:nvPr/>
        </p:nvCxnSpPr>
        <p:spPr>
          <a:xfrm>
            <a:off x="4499794" y="3268133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D86D383-2A35-2DE0-0C92-BDB9C11448F1}"/>
              </a:ext>
            </a:extLst>
          </p:cNvPr>
          <p:cNvSpPr/>
          <p:nvPr/>
        </p:nvSpPr>
        <p:spPr>
          <a:xfrm>
            <a:off x="9857753" y="272466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C4908DEB-6234-7624-9322-1702F4B4E227}"/>
              </a:ext>
            </a:extLst>
          </p:cNvPr>
          <p:cNvSpPr/>
          <p:nvPr/>
        </p:nvSpPr>
        <p:spPr>
          <a:xfrm>
            <a:off x="7499868" y="260965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78C7441-AF2A-89AF-CF69-90C63B055AFC}"/>
              </a:ext>
            </a:extLst>
          </p:cNvPr>
          <p:cNvSpPr/>
          <p:nvPr/>
        </p:nvSpPr>
        <p:spPr>
          <a:xfrm>
            <a:off x="8290621" y="394674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722CD7B-D9BE-641B-85B4-C08F74A6B98E}"/>
              </a:ext>
            </a:extLst>
          </p:cNvPr>
          <p:cNvSpPr/>
          <p:nvPr/>
        </p:nvSpPr>
        <p:spPr>
          <a:xfrm>
            <a:off x="6752245" y="394674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DE860FC-014F-D656-0FFE-D5D238749F74}"/>
              </a:ext>
            </a:extLst>
          </p:cNvPr>
          <p:cNvSpPr/>
          <p:nvPr/>
        </p:nvSpPr>
        <p:spPr>
          <a:xfrm>
            <a:off x="9397678" y="3946743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6BEC3C4-CFD9-FC31-8D9A-D9F4FD286865}"/>
              </a:ext>
            </a:extLst>
          </p:cNvPr>
          <p:cNvSpPr/>
          <p:nvPr/>
        </p:nvSpPr>
        <p:spPr>
          <a:xfrm>
            <a:off x="6162772" y="5255083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0CBD4A-E1DF-8277-2B59-D58EED42EB97}"/>
              </a:ext>
            </a:extLst>
          </p:cNvPr>
          <p:cNvCxnSpPr>
            <a:cxnSpLocks/>
          </p:cNvCxnSpPr>
          <p:nvPr/>
        </p:nvCxnSpPr>
        <p:spPr>
          <a:xfrm flipH="1">
            <a:off x="9761907" y="3311265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D8F811D-1DB7-6977-8379-94A83450D6A0}"/>
              </a:ext>
            </a:extLst>
          </p:cNvPr>
          <p:cNvCxnSpPr>
            <a:cxnSpLocks/>
          </p:cNvCxnSpPr>
          <p:nvPr/>
        </p:nvCxnSpPr>
        <p:spPr>
          <a:xfrm flipH="1">
            <a:off x="7202730" y="3167494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95DB0-4EE9-9BE0-806F-896F59C4679F}"/>
              </a:ext>
            </a:extLst>
          </p:cNvPr>
          <p:cNvCxnSpPr>
            <a:cxnSpLocks/>
          </p:cNvCxnSpPr>
          <p:nvPr/>
        </p:nvCxnSpPr>
        <p:spPr>
          <a:xfrm>
            <a:off x="9388091" y="207481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FE602A8-BEEF-6013-455C-BB4F1506ADB5}"/>
              </a:ext>
            </a:extLst>
          </p:cNvPr>
          <p:cNvSpPr/>
          <p:nvPr/>
        </p:nvSpPr>
        <p:spPr>
          <a:xfrm>
            <a:off x="8635679" y="174700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0B7CCEC-7C29-2DAA-4E13-E5E0A99DB54F}"/>
              </a:ext>
            </a:extLst>
          </p:cNvPr>
          <p:cNvSpPr/>
          <p:nvPr/>
        </p:nvSpPr>
        <p:spPr>
          <a:xfrm>
            <a:off x="10504735" y="3946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344F9-BAC8-292A-094F-FD1616E45DD6}"/>
              </a:ext>
            </a:extLst>
          </p:cNvPr>
          <p:cNvCxnSpPr>
            <a:cxnSpLocks/>
          </p:cNvCxnSpPr>
          <p:nvPr/>
        </p:nvCxnSpPr>
        <p:spPr>
          <a:xfrm flipV="1">
            <a:off x="8007864" y="207481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A8482-43F5-F974-4492-E01BE5AD69D4}"/>
              </a:ext>
            </a:extLst>
          </p:cNvPr>
          <p:cNvCxnSpPr>
            <a:cxnSpLocks/>
          </p:cNvCxnSpPr>
          <p:nvPr/>
        </p:nvCxnSpPr>
        <p:spPr>
          <a:xfrm>
            <a:off x="8108507" y="318187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A8AB18-CFDA-C32E-7349-A433D18CEFD7}"/>
              </a:ext>
            </a:extLst>
          </p:cNvPr>
          <p:cNvCxnSpPr>
            <a:cxnSpLocks/>
          </p:cNvCxnSpPr>
          <p:nvPr/>
        </p:nvCxnSpPr>
        <p:spPr>
          <a:xfrm>
            <a:off x="10437643" y="3311265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6123F0A-EB52-53CF-7A4E-AAE93FF9A7DA}"/>
              </a:ext>
            </a:extLst>
          </p:cNvPr>
          <p:cNvCxnSpPr>
            <a:cxnSpLocks/>
          </p:cNvCxnSpPr>
          <p:nvPr/>
        </p:nvCxnSpPr>
        <p:spPr>
          <a:xfrm flipH="1">
            <a:off x="6627634" y="4432701"/>
            <a:ext cx="345060" cy="79075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B63B451E-F00B-7C8D-4ED1-831DAECEB647}"/>
              </a:ext>
            </a:extLst>
          </p:cNvPr>
          <p:cNvSpPr/>
          <p:nvPr/>
        </p:nvSpPr>
        <p:spPr>
          <a:xfrm>
            <a:off x="5174571" y="5452533"/>
            <a:ext cx="862641" cy="3594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865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95709" y="34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 err="1"/>
              <a:t>Heap</a:t>
            </a:r>
            <a:r>
              <a:rPr lang="es-CO" dirty="0"/>
              <a:t>  – Inserción</a:t>
            </a:r>
            <a:endParaRPr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D86D383-2A35-2DE0-0C92-BDB9C11448F1}"/>
              </a:ext>
            </a:extLst>
          </p:cNvPr>
          <p:cNvSpPr/>
          <p:nvPr/>
        </p:nvSpPr>
        <p:spPr>
          <a:xfrm>
            <a:off x="4221829" y="272466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C4908DEB-6234-7624-9322-1702F4B4E227}"/>
              </a:ext>
            </a:extLst>
          </p:cNvPr>
          <p:cNvSpPr/>
          <p:nvPr/>
        </p:nvSpPr>
        <p:spPr>
          <a:xfrm>
            <a:off x="1863943" y="260965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78C7441-AF2A-89AF-CF69-90C63B055AFC}"/>
              </a:ext>
            </a:extLst>
          </p:cNvPr>
          <p:cNvSpPr/>
          <p:nvPr/>
        </p:nvSpPr>
        <p:spPr>
          <a:xfrm>
            <a:off x="2654696" y="394674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722CD7B-D9BE-641B-85B4-C08F74A6B98E}"/>
              </a:ext>
            </a:extLst>
          </p:cNvPr>
          <p:cNvSpPr/>
          <p:nvPr/>
        </p:nvSpPr>
        <p:spPr>
          <a:xfrm>
            <a:off x="569982" y="525508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DE860FC-014F-D656-0FFE-D5D238749F74}"/>
              </a:ext>
            </a:extLst>
          </p:cNvPr>
          <p:cNvSpPr/>
          <p:nvPr/>
        </p:nvSpPr>
        <p:spPr>
          <a:xfrm>
            <a:off x="3761753" y="3946743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6BEC3C4-CFD9-FC31-8D9A-D9F4FD286865}"/>
              </a:ext>
            </a:extLst>
          </p:cNvPr>
          <p:cNvSpPr/>
          <p:nvPr/>
        </p:nvSpPr>
        <p:spPr>
          <a:xfrm>
            <a:off x="1101942" y="3932366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0CBD4A-E1DF-8277-2B59-D58EED42EB97}"/>
              </a:ext>
            </a:extLst>
          </p:cNvPr>
          <p:cNvCxnSpPr>
            <a:cxnSpLocks/>
          </p:cNvCxnSpPr>
          <p:nvPr/>
        </p:nvCxnSpPr>
        <p:spPr>
          <a:xfrm flipH="1">
            <a:off x="4125982" y="3311265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D8F811D-1DB7-6977-8379-94A83450D6A0}"/>
              </a:ext>
            </a:extLst>
          </p:cNvPr>
          <p:cNvCxnSpPr>
            <a:cxnSpLocks/>
          </p:cNvCxnSpPr>
          <p:nvPr/>
        </p:nvCxnSpPr>
        <p:spPr>
          <a:xfrm flipH="1">
            <a:off x="1566805" y="3167494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95DB0-4EE9-9BE0-806F-896F59C4679F}"/>
              </a:ext>
            </a:extLst>
          </p:cNvPr>
          <p:cNvCxnSpPr>
            <a:cxnSpLocks/>
          </p:cNvCxnSpPr>
          <p:nvPr/>
        </p:nvCxnSpPr>
        <p:spPr>
          <a:xfrm>
            <a:off x="3752167" y="207481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FE602A8-BEEF-6013-455C-BB4F1506ADB5}"/>
              </a:ext>
            </a:extLst>
          </p:cNvPr>
          <p:cNvSpPr/>
          <p:nvPr/>
        </p:nvSpPr>
        <p:spPr>
          <a:xfrm>
            <a:off x="2999754" y="174700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0B7CCEC-7C29-2DAA-4E13-E5E0A99DB54F}"/>
              </a:ext>
            </a:extLst>
          </p:cNvPr>
          <p:cNvSpPr/>
          <p:nvPr/>
        </p:nvSpPr>
        <p:spPr>
          <a:xfrm>
            <a:off x="4868811" y="3946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344F9-BAC8-292A-094F-FD1616E45DD6}"/>
              </a:ext>
            </a:extLst>
          </p:cNvPr>
          <p:cNvCxnSpPr>
            <a:cxnSpLocks/>
          </p:cNvCxnSpPr>
          <p:nvPr/>
        </p:nvCxnSpPr>
        <p:spPr>
          <a:xfrm flipV="1">
            <a:off x="2371940" y="207481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A8482-43F5-F974-4492-E01BE5AD69D4}"/>
              </a:ext>
            </a:extLst>
          </p:cNvPr>
          <p:cNvCxnSpPr>
            <a:cxnSpLocks/>
          </p:cNvCxnSpPr>
          <p:nvPr/>
        </p:nvCxnSpPr>
        <p:spPr>
          <a:xfrm>
            <a:off x="2472582" y="318187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A8AB18-CFDA-C32E-7349-A433D18CEFD7}"/>
              </a:ext>
            </a:extLst>
          </p:cNvPr>
          <p:cNvCxnSpPr>
            <a:cxnSpLocks/>
          </p:cNvCxnSpPr>
          <p:nvPr/>
        </p:nvCxnSpPr>
        <p:spPr>
          <a:xfrm>
            <a:off x="4801718" y="3311265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6123F0A-EB52-53CF-7A4E-AAE93FF9A7DA}"/>
              </a:ext>
            </a:extLst>
          </p:cNvPr>
          <p:cNvCxnSpPr>
            <a:cxnSpLocks/>
          </p:cNvCxnSpPr>
          <p:nvPr/>
        </p:nvCxnSpPr>
        <p:spPr>
          <a:xfrm flipH="1">
            <a:off x="948578" y="4633984"/>
            <a:ext cx="287551" cy="58946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F021EBF1-940F-F85B-FC37-F84546FA1FBB}"/>
              </a:ext>
            </a:extLst>
          </p:cNvPr>
          <p:cNvSpPr/>
          <p:nvPr/>
        </p:nvSpPr>
        <p:spPr>
          <a:xfrm>
            <a:off x="9483942" y="2724667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D411F2B4-F63B-B6D8-0B83-01C31D1B6888}"/>
              </a:ext>
            </a:extLst>
          </p:cNvPr>
          <p:cNvSpPr/>
          <p:nvPr/>
        </p:nvSpPr>
        <p:spPr>
          <a:xfrm>
            <a:off x="6364056" y="3946743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46C36D66-8666-FC63-18A9-22B115246E71}"/>
              </a:ext>
            </a:extLst>
          </p:cNvPr>
          <p:cNvSpPr/>
          <p:nvPr/>
        </p:nvSpPr>
        <p:spPr>
          <a:xfrm>
            <a:off x="7916809" y="3946742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240342E3-2229-91DB-533C-142190746B99}"/>
              </a:ext>
            </a:extLst>
          </p:cNvPr>
          <p:cNvSpPr/>
          <p:nvPr/>
        </p:nvSpPr>
        <p:spPr>
          <a:xfrm>
            <a:off x="5803340" y="525508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A45DBB27-BEF2-7542-87CE-5BD66424B706}"/>
              </a:ext>
            </a:extLst>
          </p:cNvPr>
          <p:cNvSpPr/>
          <p:nvPr/>
        </p:nvSpPr>
        <p:spPr>
          <a:xfrm>
            <a:off x="9023866" y="3946742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47104F81-ED20-561B-F312-A153679F77AE}"/>
              </a:ext>
            </a:extLst>
          </p:cNvPr>
          <p:cNvSpPr/>
          <p:nvPr/>
        </p:nvSpPr>
        <p:spPr>
          <a:xfrm>
            <a:off x="7068546" y="259527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6014BE6-91BB-8B9E-F2BA-F738F7311225}"/>
              </a:ext>
            </a:extLst>
          </p:cNvPr>
          <p:cNvCxnSpPr>
            <a:cxnSpLocks/>
          </p:cNvCxnSpPr>
          <p:nvPr/>
        </p:nvCxnSpPr>
        <p:spPr>
          <a:xfrm flipH="1">
            <a:off x="9388095" y="3311264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777CAF8-FBA9-3B67-BA7A-2C392C0EE7B0}"/>
              </a:ext>
            </a:extLst>
          </p:cNvPr>
          <p:cNvCxnSpPr>
            <a:cxnSpLocks/>
          </p:cNvCxnSpPr>
          <p:nvPr/>
        </p:nvCxnSpPr>
        <p:spPr>
          <a:xfrm flipH="1">
            <a:off x="6828918" y="3167493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26BC744-910C-A74C-70F2-40C0576668CE}"/>
              </a:ext>
            </a:extLst>
          </p:cNvPr>
          <p:cNvCxnSpPr>
            <a:cxnSpLocks/>
          </p:cNvCxnSpPr>
          <p:nvPr/>
        </p:nvCxnSpPr>
        <p:spPr>
          <a:xfrm>
            <a:off x="9014280" y="2074810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3E7D43CC-6C3B-F4D0-B31A-27EA84308F96}"/>
              </a:ext>
            </a:extLst>
          </p:cNvPr>
          <p:cNvSpPr/>
          <p:nvPr/>
        </p:nvSpPr>
        <p:spPr>
          <a:xfrm>
            <a:off x="8261867" y="1747007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9A32274D-9B77-CC95-CD27-EA8AEF160674}"/>
              </a:ext>
            </a:extLst>
          </p:cNvPr>
          <p:cNvSpPr/>
          <p:nvPr/>
        </p:nvSpPr>
        <p:spPr>
          <a:xfrm>
            <a:off x="10130924" y="3946742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004584A-6BCE-836D-0164-24D95DE600D6}"/>
              </a:ext>
            </a:extLst>
          </p:cNvPr>
          <p:cNvCxnSpPr>
            <a:cxnSpLocks/>
          </p:cNvCxnSpPr>
          <p:nvPr/>
        </p:nvCxnSpPr>
        <p:spPr>
          <a:xfrm flipV="1">
            <a:off x="7634053" y="2074811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E212489-F2E6-556F-7961-EF26B6BC749C}"/>
              </a:ext>
            </a:extLst>
          </p:cNvPr>
          <p:cNvCxnSpPr>
            <a:cxnSpLocks/>
          </p:cNvCxnSpPr>
          <p:nvPr/>
        </p:nvCxnSpPr>
        <p:spPr>
          <a:xfrm>
            <a:off x="7734695" y="3181870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6100778-7A71-BB0F-5D54-EF4AD52BF6E9}"/>
              </a:ext>
            </a:extLst>
          </p:cNvPr>
          <p:cNvCxnSpPr>
            <a:cxnSpLocks/>
          </p:cNvCxnSpPr>
          <p:nvPr/>
        </p:nvCxnSpPr>
        <p:spPr>
          <a:xfrm>
            <a:off x="10063831" y="3311264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6DD6A75-2AD4-D3A7-DFA4-2EA30AFED5C7}"/>
              </a:ext>
            </a:extLst>
          </p:cNvPr>
          <p:cNvCxnSpPr>
            <a:cxnSpLocks/>
          </p:cNvCxnSpPr>
          <p:nvPr/>
        </p:nvCxnSpPr>
        <p:spPr>
          <a:xfrm flipH="1">
            <a:off x="6167559" y="4619605"/>
            <a:ext cx="359438" cy="60384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329D8DD1-A9A4-AEE4-AB37-4DFBAD921B5C}"/>
              </a:ext>
            </a:extLst>
          </p:cNvPr>
          <p:cNvSpPr/>
          <p:nvPr/>
        </p:nvSpPr>
        <p:spPr>
          <a:xfrm rot="2040000">
            <a:off x="341223" y="4247070"/>
            <a:ext cx="345056" cy="99203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rriba y abajo 10">
            <a:extLst>
              <a:ext uri="{FF2B5EF4-FFF2-40B4-BE49-F238E27FC236}">
                <a16:creationId xmlns:a16="http://schemas.microsoft.com/office/drawing/2014/main" id="{BCA5886F-086C-DF6B-776E-3039AF1661B6}"/>
              </a:ext>
            </a:extLst>
          </p:cNvPr>
          <p:cNvSpPr/>
          <p:nvPr/>
        </p:nvSpPr>
        <p:spPr>
          <a:xfrm rot="2040000">
            <a:off x="6336582" y="2852466"/>
            <a:ext cx="345056" cy="99203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24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95709" y="34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 err="1"/>
              <a:t>Heap</a:t>
            </a:r>
            <a:r>
              <a:rPr lang="es-CO" dirty="0"/>
              <a:t> – Inserción</a:t>
            </a:r>
            <a:endParaRPr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D86D383-2A35-2DE0-0C92-BDB9C11448F1}"/>
              </a:ext>
            </a:extLst>
          </p:cNvPr>
          <p:cNvSpPr/>
          <p:nvPr/>
        </p:nvSpPr>
        <p:spPr>
          <a:xfrm>
            <a:off x="4221829" y="272466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C4908DEB-6234-7624-9322-1702F4B4E227}"/>
              </a:ext>
            </a:extLst>
          </p:cNvPr>
          <p:cNvSpPr/>
          <p:nvPr/>
        </p:nvSpPr>
        <p:spPr>
          <a:xfrm>
            <a:off x="1087566" y="393236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78C7441-AF2A-89AF-CF69-90C63B055AFC}"/>
              </a:ext>
            </a:extLst>
          </p:cNvPr>
          <p:cNvSpPr/>
          <p:nvPr/>
        </p:nvSpPr>
        <p:spPr>
          <a:xfrm>
            <a:off x="2654696" y="394674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722CD7B-D9BE-641B-85B4-C08F74A6B98E}"/>
              </a:ext>
            </a:extLst>
          </p:cNvPr>
          <p:cNvSpPr/>
          <p:nvPr/>
        </p:nvSpPr>
        <p:spPr>
          <a:xfrm>
            <a:off x="569982" y="525508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DE860FC-014F-D656-0FFE-D5D238749F74}"/>
              </a:ext>
            </a:extLst>
          </p:cNvPr>
          <p:cNvSpPr/>
          <p:nvPr/>
        </p:nvSpPr>
        <p:spPr>
          <a:xfrm>
            <a:off x="3761753" y="3946743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6BEC3C4-CFD9-FC31-8D9A-D9F4FD286865}"/>
              </a:ext>
            </a:extLst>
          </p:cNvPr>
          <p:cNvSpPr/>
          <p:nvPr/>
        </p:nvSpPr>
        <p:spPr>
          <a:xfrm>
            <a:off x="3014131" y="1703875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0CBD4A-E1DF-8277-2B59-D58EED42EB97}"/>
              </a:ext>
            </a:extLst>
          </p:cNvPr>
          <p:cNvCxnSpPr>
            <a:cxnSpLocks/>
          </p:cNvCxnSpPr>
          <p:nvPr/>
        </p:nvCxnSpPr>
        <p:spPr>
          <a:xfrm flipH="1">
            <a:off x="4125982" y="3311265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D8F811D-1DB7-6977-8379-94A83450D6A0}"/>
              </a:ext>
            </a:extLst>
          </p:cNvPr>
          <p:cNvCxnSpPr>
            <a:cxnSpLocks/>
          </p:cNvCxnSpPr>
          <p:nvPr/>
        </p:nvCxnSpPr>
        <p:spPr>
          <a:xfrm flipH="1">
            <a:off x="1566805" y="3167494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95DB0-4EE9-9BE0-806F-896F59C4679F}"/>
              </a:ext>
            </a:extLst>
          </p:cNvPr>
          <p:cNvCxnSpPr>
            <a:cxnSpLocks/>
          </p:cNvCxnSpPr>
          <p:nvPr/>
        </p:nvCxnSpPr>
        <p:spPr>
          <a:xfrm>
            <a:off x="3752167" y="207481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FE602A8-BEEF-6013-455C-BB4F1506ADB5}"/>
              </a:ext>
            </a:extLst>
          </p:cNvPr>
          <p:cNvSpPr/>
          <p:nvPr/>
        </p:nvSpPr>
        <p:spPr>
          <a:xfrm>
            <a:off x="1950207" y="2595272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0B7CCEC-7C29-2DAA-4E13-E5E0A99DB54F}"/>
              </a:ext>
            </a:extLst>
          </p:cNvPr>
          <p:cNvSpPr/>
          <p:nvPr/>
        </p:nvSpPr>
        <p:spPr>
          <a:xfrm>
            <a:off x="4868811" y="3946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344F9-BAC8-292A-094F-FD1616E45DD6}"/>
              </a:ext>
            </a:extLst>
          </p:cNvPr>
          <p:cNvCxnSpPr>
            <a:cxnSpLocks/>
          </p:cNvCxnSpPr>
          <p:nvPr/>
        </p:nvCxnSpPr>
        <p:spPr>
          <a:xfrm flipV="1">
            <a:off x="2371940" y="207481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A8482-43F5-F974-4492-E01BE5AD69D4}"/>
              </a:ext>
            </a:extLst>
          </p:cNvPr>
          <p:cNvCxnSpPr>
            <a:cxnSpLocks/>
          </p:cNvCxnSpPr>
          <p:nvPr/>
        </p:nvCxnSpPr>
        <p:spPr>
          <a:xfrm>
            <a:off x="2472582" y="318187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A8AB18-CFDA-C32E-7349-A433D18CEFD7}"/>
              </a:ext>
            </a:extLst>
          </p:cNvPr>
          <p:cNvCxnSpPr>
            <a:cxnSpLocks/>
          </p:cNvCxnSpPr>
          <p:nvPr/>
        </p:nvCxnSpPr>
        <p:spPr>
          <a:xfrm>
            <a:off x="4801718" y="3311265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6123F0A-EB52-53CF-7A4E-AAE93FF9A7DA}"/>
              </a:ext>
            </a:extLst>
          </p:cNvPr>
          <p:cNvCxnSpPr>
            <a:cxnSpLocks/>
          </p:cNvCxnSpPr>
          <p:nvPr/>
        </p:nvCxnSpPr>
        <p:spPr>
          <a:xfrm flipH="1">
            <a:off x="948578" y="4633984"/>
            <a:ext cx="287551" cy="58946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arriba y abajo 8">
            <a:extLst>
              <a:ext uri="{FF2B5EF4-FFF2-40B4-BE49-F238E27FC236}">
                <a16:creationId xmlns:a16="http://schemas.microsoft.com/office/drawing/2014/main" id="{EF787420-EE7B-04A4-7034-B0CCF8E5937E}"/>
              </a:ext>
            </a:extLst>
          </p:cNvPr>
          <p:cNvSpPr/>
          <p:nvPr/>
        </p:nvSpPr>
        <p:spPr>
          <a:xfrm rot="3180000">
            <a:off x="2210280" y="1515372"/>
            <a:ext cx="345056" cy="99203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681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5348A267-D9DC-346A-76FB-EE9CD2A92BAD}"/>
              </a:ext>
            </a:extLst>
          </p:cNvPr>
          <p:cNvSpPr/>
          <p:nvPr/>
        </p:nvSpPr>
        <p:spPr>
          <a:xfrm>
            <a:off x="2421466" y="1371599"/>
            <a:ext cx="1250830" cy="13083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95709" y="34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 err="1"/>
              <a:t>Heap</a:t>
            </a:r>
            <a:r>
              <a:rPr lang="es-CO" dirty="0"/>
              <a:t> – Extracción</a:t>
            </a:r>
            <a:endParaRPr dirty="0" err="1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D097585C-5794-6EF8-7818-FCBC2AF2E221}"/>
              </a:ext>
            </a:extLst>
          </p:cNvPr>
          <p:cNvSpPr/>
          <p:nvPr/>
        </p:nvSpPr>
        <p:spPr>
          <a:xfrm>
            <a:off x="3919904" y="2681536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B99A967-2A1A-018B-3ACA-154349C2D3AF}"/>
              </a:ext>
            </a:extLst>
          </p:cNvPr>
          <p:cNvSpPr/>
          <p:nvPr/>
        </p:nvSpPr>
        <p:spPr>
          <a:xfrm>
            <a:off x="1562019" y="2566518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A0FF5FA-87B0-CEA1-46A7-5E8A5F2D0C99}"/>
              </a:ext>
            </a:extLst>
          </p:cNvPr>
          <p:cNvSpPr/>
          <p:nvPr/>
        </p:nvSpPr>
        <p:spPr>
          <a:xfrm>
            <a:off x="2352772" y="3903611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016AB044-CC47-1022-EE55-82FC637A0852}"/>
              </a:ext>
            </a:extLst>
          </p:cNvPr>
          <p:cNvSpPr/>
          <p:nvPr/>
        </p:nvSpPr>
        <p:spPr>
          <a:xfrm>
            <a:off x="814396" y="3903612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B6635035-3D7A-DA2E-ED11-04D8F68E6B44}"/>
              </a:ext>
            </a:extLst>
          </p:cNvPr>
          <p:cNvSpPr/>
          <p:nvPr/>
        </p:nvSpPr>
        <p:spPr>
          <a:xfrm>
            <a:off x="3459829" y="390361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48B63355-E849-61ED-F13B-95163CD05387}"/>
              </a:ext>
            </a:extLst>
          </p:cNvPr>
          <p:cNvSpPr/>
          <p:nvPr/>
        </p:nvSpPr>
        <p:spPr>
          <a:xfrm>
            <a:off x="397451" y="5255083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177B37C-D2B9-08C0-0E23-BCBEAF67900D}"/>
              </a:ext>
            </a:extLst>
          </p:cNvPr>
          <p:cNvCxnSpPr/>
          <p:nvPr/>
        </p:nvCxnSpPr>
        <p:spPr>
          <a:xfrm flipH="1">
            <a:off x="3824058" y="3268133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7DB6374-59C7-113D-30A8-7CFE41F0AAB3}"/>
              </a:ext>
            </a:extLst>
          </p:cNvPr>
          <p:cNvCxnSpPr>
            <a:cxnSpLocks/>
          </p:cNvCxnSpPr>
          <p:nvPr/>
        </p:nvCxnSpPr>
        <p:spPr>
          <a:xfrm flipH="1">
            <a:off x="1264881" y="3124362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4D2E23-463A-7F15-F832-0806A19E1802}"/>
              </a:ext>
            </a:extLst>
          </p:cNvPr>
          <p:cNvCxnSpPr>
            <a:cxnSpLocks/>
          </p:cNvCxnSpPr>
          <p:nvPr/>
        </p:nvCxnSpPr>
        <p:spPr>
          <a:xfrm>
            <a:off x="3450242" y="2031679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Diagrama de flujo: conector 256">
            <a:extLst>
              <a:ext uri="{FF2B5EF4-FFF2-40B4-BE49-F238E27FC236}">
                <a16:creationId xmlns:a16="http://schemas.microsoft.com/office/drawing/2014/main" id="{47C8B89D-7C10-18FB-8284-A57CF6EC4511}"/>
              </a:ext>
            </a:extLst>
          </p:cNvPr>
          <p:cNvSpPr/>
          <p:nvPr/>
        </p:nvSpPr>
        <p:spPr>
          <a:xfrm>
            <a:off x="2697830" y="1703876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</a:t>
            </a:r>
            <a:endParaRPr lang="es-ES" dirty="0"/>
          </a:p>
        </p:txBody>
      </p:sp>
      <p:sp>
        <p:nvSpPr>
          <p:cNvPr id="263" name="Diagrama de flujo: conector 262">
            <a:extLst>
              <a:ext uri="{FF2B5EF4-FFF2-40B4-BE49-F238E27FC236}">
                <a16:creationId xmlns:a16="http://schemas.microsoft.com/office/drawing/2014/main" id="{EA185D0C-5A67-FFD5-A1AE-F781D0EA2F57}"/>
              </a:ext>
            </a:extLst>
          </p:cNvPr>
          <p:cNvSpPr/>
          <p:nvPr/>
        </p:nvSpPr>
        <p:spPr>
          <a:xfrm>
            <a:off x="4566886" y="3903611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F25B3F04-82E8-944B-D990-B6B64EC8CEE2}"/>
              </a:ext>
            </a:extLst>
          </p:cNvPr>
          <p:cNvCxnSpPr>
            <a:cxnSpLocks/>
          </p:cNvCxnSpPr>
          <p:nvPr/>
        </p:nvCxnSpPr>
        <p:spPr>
          <a:xfrm flipV="1">
            <a:off x="2070015" y="2031680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287B8567-53A0-6C51-AFC4-11ADA6CE475E}"/>
              </a:ext>
            </a:extLst>
          </p:cNvPr>
          <p:cNvCxnSpPr>
            <a:cxnSpLocks/>
          </p:cNvCxnSpPr>
          <p:nvPr/>
        </p:nvCxnSpPr>
        <p:spPr>
          <a:xfrm>
            <a:off x="2170658" y="3138739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26AAC678-55D4-4352-ECA9-F8E9BFC4D310}"/>
              </a:ext>
            </a:extLst>
          </p:cNvPr>
          <p:cNvCxnSpPr>
            <a:cxnSpLocks/>
          </p:cNvCxnSpPr>
          <p:nvPr/>
        </p:nvCxnSpPr>
        <p:spPr>
          <a:xfrm>
            <a:off x="4499794" y="3268133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D86D383-2A35-2DE0-0C92-BDB9C11448F1}"/>
              </a:ext>
            </a:extLst>
          </p:cNvPr>
          <p:cNvSpPr/>
          <p:nvPr/>
        </p:nvSpPr>
        <p:spPr>
          <a:xfrm>
            <a:off x="9857753" y="272466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C4908DEB-6234-7624-9322-1702F4B4E227}"/>
              </a:ext>
            </a:extLst>
          </p:cNvPr>
          <p:cNvSpPr/>
          <p:nvPr/>
        </p:nvSpPr>
        <p:spPr>
          <a:xfrm>
            <a:off x="7499868" y="260965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78C7441-AF2A-89AF-CF69-90C63B055AFC}"/>
              </a:ext>
            </a:extLst>
          </p:cNvPr>
          <p:cNvSpPr/>
          <p:nvPr/>
        </p:nvSpPr>
        <p:spPr>
          <a:xfrm>
            <a:off x="8290621" y="394674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722CD7B-D9BE-641B-85B4-C08F74A6B98E}"/>
              </a:ext>
            </a:extLst>
          </p:cNvPr>
          <p:cNvSpPr/>
          <p:nvPr/>
        </p:nvSpPr>
        <p:spPr>
          <a:xfrm>
            <a:off x="6752245" y="394674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DE860FC-014F-D656-0FFE-D5D238749F74}"/>
              </a:ext>
            </a:extLst>
          </p:cNvPr>
          <p:cNvSpPr/>
          <p:nvPr/>
        </p:nvSpPr>
        <p:spPr>
          <a:xfrm>
            <a:off x="9397678" y="3946743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0CBD4A-E1DF-8277-2B59-D58EED42EB97}"/>
              </a:ext>
            </a:extLst>
          </p:cNvPr>
          <p:cNvCxnSpPr>
            <a:cxnSpLocks/>
          </p:cNvCxnSpPr>
          <p:nvPr/>
        </p:nvCxnSpPr>
        <p:spPr>
          <a:xfrm flipH="1">
            <a:off x="9761907" y="3311265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D8F811D-1DB7-6977-8379-94A83450D6A0}"/>
              </a:ext>
            </a:extLst>
          </p:cNvPr>
          <p:cNvCxnSpPr>
            <a:cxnSpLocks/>
          </p:cNvCxnSpPr>
          <p:nvPr/>
        </p:nvCxnSpPr>
        <p:spPr>
          <a:xfrm flipH="1">
            <a:off x="7202730" y="3167494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95DB0-4EE9-9BE0-806F-896F59C4679F}"/>
              </a:ext>
            </a:extLst>
          </p:cNvPr>
          <p:cNvCxnSpPr>
            <a:cxnSpLocks/>
          </p:cNvCxnSpPr>
          <p:nvPr/>
        </p:nvCxnSpPr>
        <p:spPr>
          <a:xfrm>
            <a:off x="9388091" y="207481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FE602A8-BEEF-6013-455C-BB4F1506ADB5}"/>
              </a:ext>
            </a:extLst>
          </p:cNvPr>
          <p:cNvSpPr/>
          <p:nvPr/>
        </p:nvSpPr>
        <p:spPr>
          <a:xfrm>
            <a:off x="8635679" y="174700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0B7CCEC-7C29-2DAA-4E13-E5E0A99DB54F}"/>
              </a:ext>
            </a:extLst>
          </p:cNvPr>
          <p:cNvSpPr/>
          <p:nvPr/>
        </p:nvSpPr>
        <p:spPr>
          <a:xfrm>
            <a:off x="10504735" y="3946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344F9-BAC8-292A-094F-FD1616E45DD6}"/>
              </a:ext>
            </a:extLst>
          </p:cNvPr>
          <p:cNvCxnSpPr>
            <a:cxnSpLocks/>
          </p:cNvCxnSpPr>
          <p:nvPr/>
        </p:nvCxnSpPr>
        <p:spPr>
          <a:xfrm flipV="1">
            <a:off x="8007864" y="207481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A8482-43F5-F974-4492-E01BE5AD69D4}"/>
              </a:ext>
            </a:extLst>
          </p:cNvPr>
          <p:cNvCxnSpPr>
            <a:cxnSpLocks/>
          </p:cNvCxnSpPr>
          <p:nvPr/>
        </p:nvCxnSpPr>
        <p:spPr>
          <a:xfrm>
            <a:off x="8108507" y="318187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A8AB18-CFDA-C32E-7349-A433D18CEFD7}"/>
              </a:ext>
            </a:extLst>
          </p:cNvPr>
          <p:cNvCxnSpPr>
            <a:cxnSpLocks/>
          </p:cNvCxnSpPr>
          <p:nvPr/>
        </p:nvCxnSpPr>
        <p:spPr>
          <a:xfrm>
            <a:off x="10437643" y="3311265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592EA99-EF2B-0501-2B4F-2D5144392570}"/>
              </a:ext>
            </a:extLst>
          </p:cNvPr>
          <p:cNvCxnSpPr>
            <a:cxnSpLocks/>
          </p:cNvCxnSpPr>
          <p:nvPr/>
        </p:nvCxnSpPr>
        <p:spPr>
          <a:xfrm flipH="1">
            <a:off x="675409" y="4605228"/>
            <a:ext cx="316306" cy="60384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673CD30E-60AE-184E-D749-172C681F64BD}"/>
              </a:ext>
            </a:extLst>
          </p:cNvPr>
          <p:cNvSpPr/>
          <p:nvPr/>
        </p:nvSpPr>
        <p:spPr>
          <a:xfrm>
            <a:off x="-110226" y="4450591"/>
            <a:ext cx="920150" cy="9201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8F5711A9-752C-A7CA-3517-CCDA0104E913}"/>
              </a:ext>
            </a:extLst>
          </p:cNvPr>
          <p:cNvSpPr/>
          <p:nvPr/>
        </p:nvSpPr>
        <p:spPr>
          <a:xfrm>
            <a:off x="7061199" y="1761066"/>
            <a:ext cx="1394603" cy="3019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286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5232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 err="1"/>
              <a:t>Heap</a:t>
            </a:r>
            <a:r>
              <a:rPr lang="es-CO" dirty="0"/>
              <a:t> – Extracción</a:t>
            </a:r>
            <a:endParaRPr dirty="0" err="1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D86D383-2A35-2DE0-0C92-BDB9C11448F1}"/>
              </a:ext>
            </a:extLst>
          </p:cNvPr>
          <p:cNvSpPr/>
          <p:nvPr/>
        </p:nvSpPr>
        <p:spPr>
          <a:xfrm>
            <a:off x="3732998" y="2724668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C4908DEB-6234-7624-9322-1702F4B4E227}"/>
              </a:ext>
            </a:extLst>
          </p:cNvPr>
          <p:cNvSpPr/>
          <p:nvPr/>
        </p:nvSpPr>
        <p:spPr>
          <a:xfrm>
            <a:off x="2525301" y="1703876"/>
            <a:ext cx="690112" cy="618226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78C7441-AF2A-89AF-CF69-90C63B055AFC}"/>
              </a:ext>
            </a:extLst>
          </p:cNvPr>
          <p:cNvSpPr/>
          <p:nvPr/>
        </p:nvSpPr>
        <p:spPr>
          <a:xfrm>
            <a:off x="2165866" y="394674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722CD7B-D9BE-641B-85B4-C08F74A6B98E}"/>
              </a:ext>
            </a:extLst>
          </p:cNvPr>
          <p:cNvSpPr/>
          <p:nvPr/>
        </p:nvSpPr>
        <p:spPr>
          <a:xfrm>
            <a:off x="627490" y="394674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DE860FC-014F-D656-0FFE-D5D238749F74}"/>
              </a:ext>
            </a:extLst>
          </p:cNvPr>
          <p:cNvSpPr/>
          <p:nvPr/>
        </p:nvSpPr>
        <p:spPr>
          <a:xfrm>
            <a:off x="3272923" y="3946743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0CBD4A-E1DF-8277-2B59-D58EED42EB97}"/>
              </a:ext>
            </a:extLst>
          </p:cNvPr>
          <p:cNvCxnSpPr>
            <a:cxnSpLocks/>
          </p:cNvCxnSpPr>
          <p:nvPr/>
        </p:nvCxnSpPr>
        <p:spPr>
          <a:xfrm flipH="1">
            <a:off x="3637152" y="3311265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D8F811D-1DB7-6977-8379-94A83450D6A0}"/>
              </a:ext>
            </a:extLst>
          </p:cNvPr>
          <p:cNvCxnSpPr>
            <a:cxnSpLocks/>
          </p:cNvCxnSpPr>
          <p:nvPr/>
        </p:nvCxnSpPr>
        <p:spPr>
          <a:xfrm flipH="1">
            <a:off x="1077975" y="3167494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495DB0-4EE9-9BE0-806F-896F59C4679F}"/>
              </a:ext>
            </a:extLst>
          </p:cNvPr>
          <p:cNvCxnSpPr>
            <a:cxnSpLocks/>
          </p:cNvCxnSpPr>
          <p:nvPr/>
        </p:nvCxnSpPr>
        <p:spPr>
          <a:xfrm>
            <a:off x="3263336" y="207481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FE602A8-BEEF-6013-455C-BB4F1506ADB5}"/>
              </a:ext>
            </a:extLst>
          </p:cNvPr>
          <p:cNvSpPr/>
          <p:nvPr/>
        </p:nvSpPr>
        <p:spPr>
          <a:xfrm>
            <a:off x="1461377" y="2494631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C0B7CCEC-7C29-2DAA-4E13-E5E0A99DB54F}"/>
              </a:ext>
            </a:extLst>
          </p:cNvPr>
          <p:cNvSpPr/>
          <p:nvPr/>
        </p:nvSpPr>
        <p:spPr>
          <a:xfrm>
            <a:off x="4379980" y="3946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344F9-BAC8-292A-094F-FD1616E45DD6}"/>
              </a:ext>
            </a:extLst>
          </p:cNvPr>
          <p:cNvCxnSpPr>
            <a:cxnSpLocks/>
          </p:cNvCxnSpPr>
          <p:nvPr/>
        </p:nvCxnSpPr>
        <p:spPr>
          <a:xfrm flipV="1">
            <a:off x="1883109" y="207481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BBA8482-43F5-F974-4492-E01BE5AD69D4}"/>
              </a:ext>
            </a:extLst>
          </p:cNvPr>
          <p:cNvCxnSpPr>
            <a:cxnSpLocks/>
          </p:cNvCxnSpPr>
          <p:nvPr/>
        </p:nvCxnSpPr>
        <p:spPr>
          <a:xfrm>
            <a:off x="1983752" y="318187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A8AB18-CFDA-C32E-7349-A433D18CEFD7}"/>
              </a:ext>
            </a:extLst>
          </p:cNvPr>
          <p:cNvCxnSpPr>
            <a:cxnSpLocks/>
          </p:cNvCxnSpPr>
          <p:nvPr/>
        </p:nvCxnSpPr>
        <p:spPr>
          <a:xfrm>
            <a:off x="4312888" y="3311265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5348B678-F314-6AF0-8197-B19B8741FBDC}"/>
              </a:ext>
            </a:extLst>
          </p:cNvPr>
          <p:cNvSpPr/>
          <p:nvPr/>
        </p:nvSpPr>
        <p:spPr>
          <a:xfrm>
            <a:off x="9656470" y="275342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306AA97A-61D5-E6CA-BA62-1A8C1231A667}"/>
              </a:ext>
            </a:extLst>
          </p:cNvPr>
          <p:cNvSpPr/>
          <p:nvPr/>
        </p:nvSpPr>
        <p:spPr>
          <a:xfrm>
            <a:off x="8434396" y="170387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B3AB0F1F-F4E7-7EB1-44A9-05A952C5F2B2}"/>
              </a:ext>
            </a:extLst>
          </p:cNvPr>
          <p:cNvSpPr/>
          <p:nvPr/>
        </p:nvSpPr>
        <p:spPr>
          <a:xfrm>
            <a:off x="8089338" y="3975498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A26C2C28-0F11-1254-D674-67D3D2DEB1A4}"/>
              </a:ext>
            </a:extLst>
          </p:cNvPr>
          <p:cNvSpPr/>
          <p:nvPr/>
        </p:nvSpPr>
        <p:spPr>
          <a:xfrm>
            <a:off x="7384849" y="2595273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6F518775-A818-DE0C-7BF9-4EF20BD6DB50}"/>
              </a:ext>
            </a:extLst>
          </p:cNvPr>
          <p:cNvSpPr/>
          <p:nvPr/>
        </p:nvSpPr>
        <p:spPr>
          <a:xfrm>
            <a:off x="9196395" y="397549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C434C1A-73C2-C420-5469-FDCB3E45EF8F}"/>
              </a:ext>
            </a:extLst>
          </p:cNvPr>
          <p:cNvCxnSpPr>
            <a:cxnSpLocks/>
          </p:cNvCxnSpPr>
          <p:nvPr/>
        </p:nvCxnSpPr>
        <p:spPr>
          <a:xfrm flipH="1">
            <a:off x="9560624" y="3340020"/>
            <a:ext cx="186906" cy="6038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73BE15E-51B3-CBB6-268A-C12F07A94102}"/>
              </a:ext>
            </a:extLst>
          </p:cNvPr>
          <p:cNvCxnSpPr>
            <a:cxnSpLocks/>
          </p:cNvCxnSpPr>
          <p:nvPr/>
        </p:nvCxnSpPr>
        <p:spPr>
          <a:xfrm flipH="1">
            <a:off x="7001447" y="3196249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5C46727-C89D-7AE8-4D11-A7354A102F93}"/>
              </a:ext>
            </a:extLst>
          </p:cNvPr>
          <p:cNvCxnSpPr>
            <a:cxnSpLocks/>
          </p:cNvCxnSpPr>
          <p:nvPr/>
        </p:nvCxnSpPr>
        <p:spPr>
          <a:xfrm>
            <a:off x="9186808" y="2103566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E4140C9F-8D2F-A714-35A2-8AB8E27C70C8}"/>
              </a:ext>
            </a:extLst>
          </p:cNvPr>
          <p:cNvSpPr/>
          <p:nvPr/>
        </p:nvSpPr>
        <p:spPr>
          <a:xfrm>
            <a:off x="6594094" y="400425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A6BAF051-3CE1-ECD8-F133-1C8B174AC153}"/>
              </a:ext>
            </a:extLst>
          </p:cNvPr>
          <p:cNvSpPr/>
          <p:nvPr/>
        </p:nvSpPr>
        <p:spPr>
          <a:xfrm>
            <a:off x="10303452" y="3975498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410D32D-6A24-DDA9-8CC5-B41D80F46B19}"/>
              </a:ext>
            </a:extLst>
          </p:cNvPr>
          <p:cNvCxnSpPr>
            <a:cxnSpLocks/>
          </p:cNvCxnSpPr>
          <p:nvPr/>
        </p:nvCxnSpPr>
        <p:spPr>
          <a:xfrm flipV="1">
            <a:off x="7806581" y="2103567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2031164-F04C-ECFD-8BA5-2102F4F40144}"/>
              </a:ext>
            </a:extLst>
          </p:cNvPr>
          <p:cNvCxnSpPr>
            <a:cxnSpLocks/>
          </p:cNvCxnSpPr>
          <p:nvPr/>
        </p:nvCxnSpPr>
        <p:spPr>
          <a:xfrm>
            <a:off x="7907224" y="3210626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3D3831B-EB53-0A17-B8BE-F1159E0C0D19}"/>
              </a:ext>
            </a:extLst>
          </p:cNvPr>
          <p:cNvCxnSpPr>
            <a:cxnSpLocks/>
          </p:cNvCxnSpPr>
          <p:nvPr/>
        </p:nvCxnSpPr>
        <p:spPr>
          <a:xfrm>
            <a:off x="10236360" y="3340020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arriba y abajo 7">
            <a:extLst>
              <a:ext uri="{FF2B5EF4-FFF2-40B4-BE49-F238E27FC236}">
                <a16:creationId xmlns:a16="http://schemas.microsoft.com/office/drawing/2014/main" id="{E52DA27B-FF98-45AA-B905-1E09F415E2FB}"/>
              </a:ext>
            </a:extLst>
          </p:cNvPr>
          <p:cNvSpPr/>
          <p:nvPr/>
        </p:nvSpPr>
        <p:spPr>
          <a:xfrm rot="3180000">
            <a:off x="1692695" y="1515372"/>
            <a:ext cx="345056" cy="99203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rriba y abajo 10">
            <a:extLst>
              <a:ext uri="{FF2B5EF4-FFF2-40B4-BE49-F238E27FC236}">
                <a16:creationId xmlns:a16="http://schemas.microsoft.com/office/drawing/2014/main" id="{89833D95-0EBD-A418-698F-C205006BAD5C}"/>
              </a:ext>
            </a:extLst>
          </p:cNvPr>
          <p:cNvSpPr/>
          <p:nvPr/>
        </p:nvSpPr>
        <p:spPr>
          <a:xfrm rot="1980000">
            <a:off x="6708698" y="2719727"/>
            <a:ext cx="301924" cy="1380226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709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endParaRPr lang="es-CO" dirty="0"/>
          </a:p>
          <a:p>
            <a:pPr marL="228600" indent="-228600" algn="just">
              <a:buSzPts val="2800"/>
            </a:pPr>
            <a:r>
              <a:rPr lang="es-CO" b="1" dirty="0">
                <a:latin typeface="Arial"/>
              </a:rPr>
              <a:t>Búsqueda de valores mínimos o máximos en tiempos más óptimos, apoya que la inserción de números adicionales se realice en tiempo  más optimo. </a:t>
            </a:r>
            <a:endParaRPr lang="es-CO">
              <a:latin typeface="Arial"/>
            </a:endParaRPr>
          </a:p>
          <a:p>
            <a:pPr marL="228600" indent="-228600" algn="just">
              <a:buSzPts val="2800"/>
            </a:pPr>
            <a:endParaRPr lang="es-CO" dirty="0"/>
          </a:p>
          <a:p>
            <a:pPr marL="228600" indent="-228600" algn="just">
              <a:buSzPts val="2800"/>
            </a:pPr>
            <a:r>
              <a:rPr lang="es-CO" dirty="0"/>
              <a:t>Usos Prácticos</a:t>
            </a:r>
          </a:p>
          <a:p>
            <a:pPr marL="685800" lvl="1" indent="-228600" algn="just">
              <a:buSzPts val="2800"/>
              <a:buFont typeface="Courier New"/>
              <a:buChar char="o"/>
            </a:pPr>
            <a:r>
              <a:rPr lang="es-CO" dirty="0" err="1"/>
              <a:t>Prim's</a:t>
            </a:r>
            <a:r>
              <a:rPr lang="es-CO" dirty="0"/>
              <a:t> </a:t>
            </a:r>
            <a:r>
              <a:rPr lang="es-CO" dirty="0" err="1"/>
              <a:t>Algoritm</a:t>
            </a:r>
          </a:p>
          <a:p>
            <a:pPr marL="685800" lvl="1" indent="-228600" algn="just">
              <a:buSzPts val="2800"/>
              <a:buFont typeface="Courier New"/>
              <a:buChar char="o"/>
            </a:pPr>
            <a:r>
              <a:rPr lang="es-CO" err="1"/>
              <a:t>Heap</a:t>
            </a:r>
            <a:r>
              <a:rPr lang="es-CO" dirty="0"/>
              <a:t> </a:t>
            </a:r>
            <a:r>
              <a:rPr lang="es-CO" err="1"/>
              <a:t>sort</a:t>
            </a:r>
            <a:endParaRPr lang="es-CO" dirty="0" err="1"/>
          </a:p>
          <a:p>
            <a:pPr marL="685800" lvl="1" indent="-228600" algn="just">
              <a:buSzPts val="2800"/>
              <a:buFont typeface="Courier New"/>
              <a:buChar char="o"/>
            </a:pPr>
            <a:r>
              <a:rPr lang="es-CO" dirty="0" err="1"/>
              <a:t>Priority</a:t>
            </a:r>
            <a:r>
              <a:rPr lang="es-CO" dirty="0"/>
              <a:t> </a:t>
            </a:r>
            <a:r>
              <a:rPr lang="es-CO" dirty="0" err="1"/>
              <a:t>Queue</a:t>
            </a:r>
            <a:endParaRPr lang="es-CO"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678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408683"/>
            <a:ext cx="10515600" cy="50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1">
              <a:buNone/>
            </a:pPr>
            <a:r>
              <a:rPr lang="es-CO" sz="2600" b="1" dirty="0">
                <a:latin typeface="Arial"/>
              </a:rPr>
              <a:t>Algoritmo de Prim</a:t>
            </a:r>
            <a:endParaRPr lang="es-ES"/>
          </a:p>
          <a:p>
            <a:pPr lvl="1">
              <a:buNone/>
            </a:pPr>
            <a:endParaRPr lang="es-CO" sz="2600" b="1" dirty="0"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El algoritmo de Prim es un algoritmo voraz. Por esa razón es muy</a:t>
            </a:r>
            <a:endParaRPr lang="es-CO"/>
          </a:p>
          <a:p>
            <a:pPr lvl="1">
              <a:buNone/>
            </a:pPr>
            <a:endParaRPr lang="es-CO" sz="2600" dirty="0">
              <a:solidFill>
                <a:srgbClr val="323232"/>
              </a:solidFill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sencillo describir su idea general. A grandes rasgos, lo que hace es </a:t>
            </a:r>
            <a:endParaRPr lang="es-CO">
              <a:solidFill>
                <a:srgbClr val="000000"/>
              </a:solidFill>
            </a:endParaRPr>
          </a:p>
          <a:p>
            <a:pPr lvl="1">
              <a:buNone/>
            </a:pPr>
            <a:endParaRPr lang="es-CO" sz="2600" dirty="0">
              <a:solidFill>
                <a:srgbClr val="323232"/>
              </a:solidFill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Paso a paso </a:t>
            </a:r>
            <a:r>
              <a:rPr lang="es-CO" dirty="0">
                <a:latin typeface="Arial"/>
              </a:rPr>
              <a:t>elegir</a:t>
            </a:r>
            <a:r>
              <a:rPr lang="es-CO" sz="2600" dirty="0">
                <a:solidFill>
                  <a:srgbClr val="323232"/>
                </a:solidFill>
                <a:latin typeface="Arial"/>
              </a:rPr>
              <a:t> la mejor arista (la de peso mínimo) que una a un </a:t>
            </a:r>
            <a:endParaRPr lang="es-CO">
              <a:solidFill>
                <a:srgbClr val="000000"/>
              </a:solidFill>
            </a:endParaRPr>
          </a:p>
          <a:p>
            <a:pPr lvl="1">
              <a:buNone/>
            </a:pPr>
            <a:endParaRPr lang="es-CO" sz="2600" dirty="0">
              <a:solidFill>
                <a:srgbClr val="323232"/>
              </a:solidFill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vértice del árbol en construcción, con uno que aún no esté en el árbol. </a:t>
            </a:r>
            <a:endParaRPr lang="es-CO" dirty="0">
              <a:solidFill>
                <a:srgbClr val="000000"/>
              </a:solidFill>
            </a:endParaRPr>
          </a:p>
          <a:p>
            <a:pPr lvl="1">
              <a:buNone/>
            </a:pPr>
            <a:endParaRPr lang="es-CO" sz="2600" dirty="0">
              <a:solidFill>
                <a:srgbClr val="323232"/>
              </a:solidFill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Ya elegida, añade esa y el vértice al árbol en construcción. Se puede </a:t>
            </a:r>
            <a:endParaRPr lang="es-CO" dirty="0">
              <a:solidFill>
                <a:srgbClr val="000000"/>
              </a:solidFill>
            </a:endParaRPr>
          </a:p>
          <a:p>
            <a:pPr lvl="1">
              <a:buNone/>
            </a:pPr>
            <a:endParaRPr lang="es-CO" sz="2600" dirty="0">
              <a:solidFill>
                <a:srgbClr val="323232"/>
              </a:solidFill>
              <a:latin typeface="Arial"/>
            </a:endParaRPr>
          </a:p>
          <a:p>
            <a:pPr lvl="1">
              <a:buNone/>
            </a:pPr>
            <a:r>
              <a:rPr lang="es-CO" sz="2600" dirty="0">
                <a:solidFill>
                  <a:srgbClr val="323232"/>
                </a:solidFill>
                <a:latin typeface="Arial"/>
              </a:rPr>
              <a:t>iniciar el algoritmo en cualquier vértice.</a:t>
            </a:r>
            <a:endParaRPr lang="es-CO" sz="2600" dirty="0">
              <a:latin typeface="Arial"/>
            </a:endParaRPr>
          </a:p>
          <a:p>
            <a:pPr marL="457200" lvl="1" indent="0" algn="just">
              <a:buSzPts val="2800"/>
              <a:buNone/>
            </a:pPr>
            <a:endParaRPr lang="es-CO"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656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466192"/>
            <a:ext cx="10515600" cy="47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Un algoritmo voraz (</a:t>
            </a:r>
            <a:r>
              <a:rPr lang="es-CO" sz="2600" i="1" dirty="0" err="1">
                <a:solidFill>
                  <a:srgbClr val="3B3B3B"/>
                </a:solidFill>
                <a:latin typeface="Arial"/>
              </a:rPr>
              <a:t>greedy</a:t>
            </a:r>
            <a:r>
              <a:rPr lang="es-CO" sz="2600" dirty="0">
                <a:solidFill>
                  <a:srgbClr val="3B3B3B"/>
                </a:solidFill>
                <a:latin typeface="Arial"/>
              </a:rPr>
              <a:t>) es un algoritmo que encuentra una</a:t>
            </a:r>
            <a:endParaRPr lang="es-ES" sz="2600" dirty="0">
              <a:solidFill>
                <a:srgbClr val="000000"/>
              </a:solidFill>
              <a:latin typeface="Arial"/>
            </a:endParaRPr>
          </a:p>
          <a:p>
            <a:pPr marL="457200" lvl="1" indent="0" algn="just">
              <a:buNone/>
            </a:pPr>
            <a:endParaRPr lang="es-CO" sz="2600" dirty="0">
              <a:solidFill>
                <a:srgbClr val="3B3B3B"/>
              </a:solidFill>
              <a:latin typeface="Arial"/>
            </a:endParaRPr>
          </a:p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solución globalmente óptima a un problema a base de hacer </a:t>
            </a:r>
            <a:endParaRPr lang="es-ES" sz="2600">
              <a:solidFill>
                <a:srgbClr val="000000"/>
              </a:solidFill>
              <a:latin typeface="Arial"/>
            </a:endParaRPr>
          </a:p>
          <a:p>
            <a:pPr marL="457200" lvl="1" indent="0" algn="just">
              <a:buNone/>
            </a:pPr>
            <a:endParaRPr lang="es-CO" sz="2600" dirty="0">
              <a:solidFill>
                <a:srgbClr val="3B3B3B"/>
              </a:solidFill>
              <a:latin typeface="Arial"/>
            </a:endParaRPr>
          </a:p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elecciones localmente óptimas. Es decir: el algoritmo siempre </a:t>
            </a:r>
            <a:endParaRPr lang="es-ES" sz="2600">
              <a:solidFill>
                <a:srgbClr val="000000"/>
              </a:solidFill>
              <a:latin typeface="Arial"/>
            </a:endParaRPr>
          </a:p>
          <a:p>
            <a:pPr marL="457200" lvl="1" indent="0" algn="just">
              <a:buNone/>
            </a:pPr>
            <a:endParaRPr lang="es-CO" sz="2600" dirty="0">
              <a:solidFill>
                <a:srgbClr val="3B3B3B"/>
              </a:solidFill>
              <a:latin typeface="Arial"/>
            </a:endParaRPr>
          </a:p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hace lo que “parece” mejor en cada momento, sin tener nunca que </a:t>
            </a:r>
            <a:endParaRPr lang="es-ES" sz="2600" dirty="0">
              <a:solidFill>
                <a:srgbClr val="000000"/>
              </a:solidFill>
              <a:latin typeface="Arial"/>
            </a:endParaRPr>
          </a:p>
          <a:p>
            <a:pPr marL="457200" lvl="1" indent="0" algn="just">
              <a:buNone/>
            </a:pPr>
            <a:endParaRPr lang="es-CO" sz="2600" dirty="0">
              <a:solidFill>
                <a:srgbClr val="3B3B3B"/>
              </a:solidFill>
              <a:latin typeface="Arial"/>
            </a:endParaRPr>
          </a:p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reconsiderar sus decisiones, y acaba llegando directamente a la </a:t>
            </a:r>
            <a:endParaRPr lang="es-ES" sz="2600">
              <a:solidFill>
                <a:srgbClr val="000000"/>
              </a:solidFill>
              <a:latin typeface="Arial"/>
            </a:endParaRPr>
          </a:p>
          <a:p>
            <a:pPr marL="457200" lvl="1" indent="0" algn="just">
              <a:buNone/>
            </a:pPr>
            <a:endParaRPr lang="es-CO" sz="2600" dirty="0">
              <a:solidFill>
                <a:srgbClr val="3B3B3B"/>
              </a:solidFill>
              <a:latin typeface="Arial"/>
            </a:endParaRPr>
          </a:p>
          <a:p>
            <a:pPr marL="457200" lvl="1" indent="0" algn="just">
              <a:buNone/>
            </a:pPr>
            <a:r>
              <a:rPr lang="es-CO" sz="2600" dirty="0">
                <a:solidFill>
                  <a:srgbClr val="3B3B3B"/>
                </a:solidFill>
                <a:latin typeface="Arial"/>
              </a:rPr>
              <a:t>mejor solución posible.</a:t>
            </a:r>
            <a:endParaRPr lang="es-ES" sz="2600" dirty="0">
              <a:latin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3056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466192"/>
            <a:ext cx="10515600" cy="47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just">
              <a:buSzPts val="2800"/>
              <a:buNone/>
            </a:pPr>
            <a:r>
              <a:rPr lang="es-CO" dirty="0"/>
              <a:t>APLICACIONES ALGORITMO DE PRIM</a:t>
            </a:r>
          </a:p>
          <a:p>
            <a:pPr marL="457200" lvl="1" indent="0" algn="just">
              <a:buSzPts val="2800"/>
              <a:buNone/>
            </a:pPr>
            <a:endParaRPr lang="es-CO" dirty="0"/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Diseño de redes</a:t>
            </a:r>
            <a:endParaRPr lang="es-CO" dirty="0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Diseño de placa de circuito</a:t>
            </a:r>
            <a:endParaRPr lang="es-CO" dirty="0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Planificación del transporte</a:t>
            </a:r>
            <a:endParaRPr lang="es-CO" dirty="0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Administración de recursos</a:t>
            </a:r>
            <a:endParaRPr lang="es-CO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Análisis de </a:t>
            </a:r>
            <a:r>
              <a:rPr lang="es" sz="2100" err="1">
                <a:solidFill>
                  <a:srgbClr val="1F1F1F"/>
                </a:solidFill>
                <a:latin typeface="Arial"/>
              </a:rPr>
              <a:t>cluster</a:t>
            </a:r>
            <a:endParaRPr lang="es-CO" err="1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Procesamiento de imágenes</a:t>
            </a:r>
            <a:endParaRPr lang="es-CO" dirty="0">
              <a:solidFill>
                <a:srgbClr val="000000"/>
              </a:solidFill>
              <a:latin typeface="Arial"/>
            </a:endParaRPr>
          </a:p>
          <a:p>
            <a:pPr marL="800100" lvl="1" algn="just"/>
            <a:r>
              <a:rPr lang="es" sz="2100" dirty="0">
                <a:solidFill>
                  <a:srgbClr val="1F1F1F"/>
                </a:solidFill>
                <a:latin typeface="Arial"/>
              </a:rPr>
              <a:t>Robótica
Aplicaciones de árboles</a:t>
            </a:r>
            <a:endParaRPr lang="es-CO" dirty="0">
              <a:latin typeface="Arial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59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- Terminología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Tamaño de un camino</a:t>
            </a:r>
            <a:r>
              <a:rPr lang="es-CO"/>
              <a:t>: </a:t>
            </a:r>
            <a:r>
              <a:rPr lang="es-CO" b="1">
                <a:solidFill>
                  <a:srgbClr val="FF0000"/>
                </a:solidFill>
              </a:rPr>
              <a:t>número de aristas </a:t>
            </a:r>
            <a:r>
              <a:rPr lang="es-CO"/>
              <a:t>en un camino.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Profundidad o nivel (Nodo)</a:t>
            </a:r>
            <a:r>
              <a:rPr lang="es-CO"/>
              <a:t>: </a:t>
            </a:r>
            <a:r>
              <a:rPr lang="es-CO" b="1">
                <a:solidFill>
                  <a:srgbClr val="FF0000"/>
                </a:solidFill>
              </a:rPr>
              <a:t>tamaño del camino</a:t>
            </a:r>
            <a:r>
              <a:rPr lang="es-CO"/>
              <a:t> desde el nodo </a:t>
            </a:r>
            <a:r>
              <a:rPr lang="es-CO" b="1">
                <a:solidFill>
                  <a:srgbClr val="FF0000"/>
                </a:solidFill>
              </a:rPr>
              <a:t>hasta la raíz </a:t>
            </a:r>
            <a:r>
              <a:rPr lang="es-CO"/>
              <a:t>🡪 la profundidad de la raíz es 0, de sus hijos es 1, etc..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Altura (árbol)</a:t>
            </a:r>
            <a:r>
              <a:rPr lang="es-CO"/>
              <a:t>: el tamaño del </a:t>
            </a:r>
            <a:r>
              <a:rPr lang="es-CO" b="1">
                <a:solidFill>
                  <a:srgbClr val="FF0000"/>
                </a:solidFill>
              </a:rPr>
              <a:t>camino más largo en el árbol</a:t>
            </a:r>
            <a:r>
              <a:rPr lang="es-CO"/>
              <a:t>. El máximo nivel o profundidad entre las hojas del árbol. 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CO" b="1"/>
              <a:t>Sub-árbol</a:t>
            </a:r>
            <a:r>
              <a:rPr lang="es-CO"/>
              <a:t>: un árbol formado considerando un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nodo y todos sus descendientes</a:t>
            </a:r>
            <a:r>
              <a:rPr lang="es-CO"/>
              <a:t>.</a:t>
            </a:r>
            <a:endParaRPr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466192"/>
            <a:ext cx="10515600" cy="47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algn="just">
              <a:buSzPts val="2800"/>
              <a:buFont typeface="Calibri"/>
              <a:buChar char="-"/>
            </a:pPr>
            <a:r>
              <a:rPr lang="es-CO" sz="2000" dirty="0">
                <a:solidFill>
                  <a:schemeClr val="tx1"/>
                </a:solidFill>
                <a:latin typeface="Arial"/>
              </a:rPr>
              <a:t>Implementación del cableado para el servicio de televisión por cable en ciertos puntos de un sector de la ciudad X.</a:t>
            </a:r>
          </a:p>
          <a:p>
            <a:pPr marL="800100" lvl="1" algn="just">
              <a:buSzPts val="2800"/>
              <a:buFont typeface="Calibri"/>
              <a:buChar char="-"/>
            </a:pPr>
            <a:endParaRPr lang="es-CO"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  <p:pic>
        <p:nvPicPr>
          <p:cNvPr id="2" name="Imagen 1" descr="Imagen que contiene edificio, calle, coche, tráfico&#10;&#10;Descripción generada automáticamente">
            <a:extLst>
              <a:ext uri="{FF2B5EF4-FFF2-40B4-BE49-F238E27FC236}">
                <a16:creationId xmlns:a16="http://schemas.microsoft.com/office/drawing/2014/main" id="{4DA0BD5F-4F39-A47D-509A-CF492550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38" y="2043202"/>
            <a:ext cx="7145547" cy="4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1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838200" y="1466192"/>
            <a:ext cx="10515600" cy="471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algn="just">
              <a:buSzPts val="2800"/>
              <a:buFont typeface="Calibri"/>
              <a:buChar char="-"/>
            </a:pPr>
            <a:r>
              <a:rPr lang="es-CO" dirty="0"/>
              <a:t>Aplicando el </a:t>
            </a:r>
            <a:r>
              <a:rPr lang="es-CO" sz="2000" dirty="0">
                <a:solidFill>
                  <a:schemeClr val="tx1"/>
                </a:solidFill>
                <a:latin typeface="Arial"/>
              </a:rPr>
              <a:t>algoritmo de Prim en el grafo para hallar el árbol recubrir mínimo o en otras palabras la ruta óptima para ahorrar la distancia del cableado.</a:t>
            </a:r>
          </a:p>
          <a:p>
            <a:pPr marL="800100" lvl="1" algn="just">
              <a:buSzPts val="2800"/>
              <a:buFont typeface="Calibri"/>
              <a:buChar char="-"/>
            </a:pPr>
            <a:endParaRPr lang="es-CO"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binarios – Montículos (Heaps)</a:t>
            </a:r>
            <a:endParaRPr/>
          </a:p>
        </p:txBody>
      </p:sp>
      <p:pic>
        <p:nvPicPr>
          <p:cNvPr id="3" name="Imagen 2" descr="Imagen que contiene exterior, hombre&#10;&#10;Descripción generada automáticamente">
            <a:extLst>
              <a:ext uri="{FF2B5EF4-FFF2-40B4-BE49-F238E27FC236}">
                <a16:creationId xmlns:a16="http://schemas.microsoft.com/office/drawing/2014/main" id="{C469BFFF-D952-E188-D2B1-58B58E9E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54" y="2189370"/>
            <a:ext cx="7103493" cy="44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868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 algn="just">
              <a:spcBef>
                <a:spcPts val="0"/>
              </a:spcBef>
              <a:buSzPct val="100000"/>
            </a:pPr>
            <a:r>
              <a:rPr lang="es-CO" dirty="0"/>
              <a:t>Árbol binario de </a:t>
            </a:r>
            <a:r>
              <a:rPr lang="es-CO" b="1" dirty="0"/>
              <a:t>búsqueda (BST) </a:t>
            </a:r>
            <a:r>
              <a:rPr lang="es-CO" dirty="0"/>
              <a:t>donde las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alturas</a:t>
            </a:r>
            <a:r>
              <a:rPr lang="es-CO" dirty="0"/>
              <a:t> de los dos subárboles de cada nodo no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difieren en más de 1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🡪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Balanceado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Balance de nodo o factor de balanceo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Altura de sub-árbol derecho – Altura de sub-árbol izquierdo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El balance para cada nodo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debe ser</a:t>
            </a:r>
            <a:r>
              <a:rPr lang="es-CO" dirty="0"/>
              <a:t> -1, 0 o 1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Surgen como necesidad de mantener la eficiencia en búsqueda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después de inserciones o eliminaciones de nodos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Balance nodos hoja 🡪 0 ya que no tienen hijos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Balance nodos con sólo sub-árbol derecho🡪 -1 (Cargado a la derecha)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dirty="0"/>
              <a:t>Balance nodos con sólo sub-árbol izquierdo🡪 1 (Cargado a la izquierda)</a:t>
            </a:r>
            <a:endParaRPr dirty="0"/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Inserción en BST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[30,40,10,50,20,5,35]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[50,40,35,30,20,10,5]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Qué problemas hay en la búsqueda?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En cuál es </a:t>
            </a:r>
            <a:r>
              <a:rPr lang="es-CO" b="1">
                <a:solidFill>
                  <a:srgbClr val="FF0000"/>
                </a:solidFill>
              </a:rPr>
              <a:t>más eficiente</a:t>
            </a:r>
            <a:r>
              <a:rPr lang="es-CO"/>
              <a:t>?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Inserción en BST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[30,40,10,50,20,5,35]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[50,40,35,30,20,10,5]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Qué problemas hay en la búsqueda?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En cuál es </a:t>
            </a:r>
            <a:r>
              <a:rPr lang="es-CO" b="1">
                <a:solidFill>
                  <a:srgbClr val="FF0000"/>
                </a:solidFill>
              </a:rPr>
              <a:t>más eficiente</a:t>
            </a:r>
            <a:r>
              <a:rPr lang="es-CO"/>
              <a:t>? 🡪 </a:t>
            </a:r>
            <a:r>
              <a:rPr lang="es-CO" b="1"/>
              <a:t>min: log(n), max: n</a:t>
            </a:r>
            <a:endParaRPr b="1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Inserción en BST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[30,40,10,50,20,5,35]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[50,40,35,30,20,10,5]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Qué problemas hay en la búsqueda?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En cuál es </a:t>
            </a:r>
            <a:r>
              <a:rPr lang="es-CO" b="1">
                <a:solidFill>
                  <a:srgbClr val="FF0000"/>
                </a:solidFill>
              </a:rPr>
              <a:t>más eficiente</a:t>
            </a:r>
            <a:r>
              <a:rPr lang="es-CO"/>
              <a:t>? 🡪 </a:t>
            </a:r>
            <a:r>
              <a:rPr lang="es-CO" b="1"/>
              <a:t>min: log(n), max: n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Cuántos</a:t>
            </a:r>
            <a:r>
              <a:rPr lang="es-CO"/>
              <a:t> posibles BST se pueden formar con estas keys?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s-CO" b="1">
                <a:solidFill>
                  <a:srgbClr val="FF0000"/>
                </a:solidFill>
              </a:rPr>
              <a:t>[30,20,10]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Inserción en BST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[30,40,10,50,20,5,35]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[50,40,35,30,20,10,5]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Qué problemas hay en la búsqueda?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En cuál es </a:t>
            </a:r>
            <a:r>
              <a:rPr lang="es-CO" b="1">
                <a:solidFill>
                  <a:srgbClr val="FF0000"/>
                </a:solidFill>
              </a:rPr>
              <a:t>más eficiente</a:t>
            </a:r>
            <a:r>
              <a:rPr lang="es-CO"/>
              <a:t>? 🡪 </a:t>
            </a:r>
            <a:r>
              <a:rPr lang="es-CO" b="1"/>
              <a:t>min: log(n), max: n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Cuántos</a:t>
            </a:r>
            <a:r>
              <a:rPr lang="es-CO"/>
              <a:t> posibles BST se pueden formar con estas keys?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s-CO" b="1">
                <a:solidFill>
                  <a:srgbClr val="FF0000"/>
                </a:solidFill>
              </a:rPr>
              <a:t>[30,20,10]</a:t>
            </a: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Inserción en BST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[30,40,10,50,20,5,35]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b="1"/>
              <a:t>Keys</a:t>
            </a:r>
            <a:r>
              <a:rPr lang="es-CO"/>
              <a:t> = [50,40,35,30,20,10,5]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Qué problemas hay en la búsqueda?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/>
              <a:t>En cuál es </a:t>
            </a:r>
            <a:r>
              <a:rPr lang="es-CO" b="1">
                <a:solidFill>
                  <a:srgbClr val="FF0000"/>
                </a:solidFill>
              </a:rPr>
              <a:t>más eficiente</a:t>
            </a:r>
            <a:r>
              <a:rPr lang="es-CO"/>
              <a:t>? 🡪 </a:t>
            </a:r>
            <a:r>
              <a:rPr lang="es-CO" b="1"/>
              <a:t>min: log(n), max: n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Cuántos</a:t>
            </a:r>
            <a:r>
              <a:rPr lang="es-CO"/>
              <a:t> posibles BST se pueden formar con estas keys?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s-CO" b="1">
                <a:solidFill>
                  <a:srgbClr val="FF0000"/>
                </a:solidFill>
              </a:rPr>
              <a:t>[30,20,10]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s-CO" b="1">
                <a:solidFill>
                  <a:srgbClr val="FF0000"/>
                </a:solidFill>
              </a:rPr>
              <a:t>Se pueden mejorar?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Están balanceados estos árboles?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2053336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1524093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2637998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2290249" y="441452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1116769" y="441452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34"/>
          <p:cNvCxnSpPr>
            <a:stCxn id="342" idx="3"/>
            <a:endCxn id="343" idx="7"/>
          </p:cNvCxnSpPr>
          <p:nvPr/>
        </p:nvCxnSpPr>
        <p:spPr>
          <a:xfrm flipH="1">
            <a:off x="1871787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34"/>
          <p:cNvCxnSpPr>
            <a:stCxn id="342" idx="5"/>
          </p:cNvCxnSpPr>
          <p:nvPr/>
        </p:nvCxnSpPr>
        <p:spPr>
          <a:xfrm>
            <a:off x="2401009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9" name="Google Shape;349;p34"/>
          <p:cNvCxnSpPr>
            <a:stCxn id="344" idx="3"/>
            <a:endCxn id="345" idx="0"/>
          </p:cNvCxnSpPr>
          <p:nvPr/>
        </p:nvCxnSpPr>
        <p:spPr>
          <a:xfrm flipH="1">
            <a:off x="2493949" y="3885752"/>
            <a:ext cx="203700" cy="52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p34"/>
          <p:cNvCxnSpPr>
            <a:stCxn id="343" idx="3"/>
            <a:endCxn id="346" idx="0"/>
          </p:cNvCxnSpPr>
          <p:nvPr/>
        </p:nvCxnSpPr>
        <p:spPr>
          <a:xfrm flipH="1">
            <a:off x="1320344" y="3885752"/>
            <a:ext cx="263400" cy="52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34"/>
          <p:cNvSpPr/>
          <p:nvPr/>
        </p:nvSpPr>
        <p:spPr>
          <a:xfrm>
            <a:off x="5933142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5403899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6517804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5837546" y="442214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5393471" y="5112337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4"/>
          <p:cNvCxnSpPr>
            <a:stCxn id="351" idx="3"/>
            <a:endCxn id="352" idx="7"/>
          </p:cNvCxnSpPr>
          <p:nvPr/>
        </p:nvCxnSpPr>
        <p:spPr>
          <a:xfrm flipH="1">
            <a:off x="5751593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34"/>
          <p:cNvCxnSpPr>
            <a:stCxn id="351" idx="5"/>
          </p:cNvCxnSpPr>
          <p:nvPr/>
        </p:nvCxnSpPr>
        <p:spPr>
          <a:xfrm>
            <a:off x="6280815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34"/>
          <p:cNvCxnSpPr>
            <a:stCxn id="352" idx="5"/>
            <a:endCxn id="354" idx="0"/>
          </p:cNvCxnSpPr>
          <p:nvPr/>
        </p:nvCxnSpPr>
        <p:spPr>
          <a:xfrm>
            <a:off x="5751572" y="3885752"/>
            <a:ext cx="289500" cy="536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34"/>
          <p:cNvCxnSpPr>
            <a:stCxn id="354" idx="3"/>
            <a:endCxn id="355" idx="0"/>
          </p:cNvCxnSpPr>
          <p:nvPr/>
        </p:nvCxnSpPr>
        <p:spPr>
          <a:xfrm flipH="1">
            <a:off x="5597197" y="4734342"/>
            <a:ext cx="300000" cy="378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34"/>
          <p:cNvSpPr/>
          <p:nvPr/>
        </p:nvSpPr>
        <p:spPr>
          <a:xfrm>
            <a:off x="9554002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9024759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10138664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10535707" y="4555150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9641864" y="4517923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4"/>
          <p:cNvCxnSpPr>
            <a:stCxn id="360" idx="3"/>
            <a:endCxn id="361" idx="7"/>
          </p:cNvCxnSpPr>
          <p:nvPr/>
        </p:nvCxnSpPr>
        <p:spPr>
          <a:xfrm flipH="1">
            <a:off x="9372453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34"/>
          <p:cNvCxnSpPr>
            <a:stCxn id="360" idx="5"/>
          </p:cNvCxnSpPr>
          <p:nvPr/>
        </p:nvCxnSpPr>
        <p:spPr>
          <a:xfrm>
            <a:off x="9901675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34"/>
          <p:cNvCxnSpPr>
            <a:stCxn id="362" idx="4"/>
            <a:endCxn id="363" idx="0"/>
          </p:cNvCxnSpPr>
          <p:nvPr/>
        </p:nvCxnSpPr>
        <p:spPr>
          <a:xfrm>
            <a:off x="10342326" y="3939316"/>
            <a:ext cx="396900" cy="615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34"/>
          <p:cNvCxnSpPr>
            <a:stCxn id="362" idx="3"/>
            <a:endCxn id="364" idx="0"/>
          </p:cNvCxnSpPr>
          <p:nvPr/>
        </p:nvCxnSpPr>
        <p:spPr>
          <a:xfrm flipH="1">
            <a:off x="9845515" y="3885752"/>
            <a:ext cx="352800" cy="63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34"/>
          <p:cNvSpPr/>
          <p:nvPr/>
        </p:nvSpPr>
        <p:spPr>
          <a:xfrm>
            <a:off x="10838390" y="5422098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34"/>
          <p:cNvCxnSpPr>
            <a:stCxn id="363" idx="4"/>
            <a:endCxn id="369" idx="0"/>
          </p:cNvCxnSpPr>
          <p:nvPr/>
        </p:nvCxnSpPr>
        <p:spPr>
          <a:xfrm>
            <a:off x="10739369" y="4920910"/>
            <a:ext cx="302700" cy="50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b="1"/>
              <a:t>Están balanceados estos árboles?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 balanceados (AVL) 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2053336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1524093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637998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2290249" y="441452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1116769" y="441452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5"/>
          <p:cNvCxnSpPr>
            <a:stCxn id="378" idx="3"/>
            <a:endCxn id="379" idx="7"/>
          </p:cNvCxnSpPr>
          <p:nvPr/>
        </p:nvCxnSpPr>
        <p:spPr>
          <a:xfrm flipH="1">
            <a:off x="1871787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p35"/>
          <p:cNvCxnSpPr>
            <a:stCxn id="378" idx="5"/>
          </p:cNvCxnSpPr>
          <p:nvPr/>
        </p:nvCxnSpPr>
        <p:spPr>
          <a:xfrm>
            <a:off x="2401009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5" name="Google Shape;385;p35"/>
          <p:cNvCxnSpPr>
            <a:stCxn id="380" idx="3"/>
            <a:endCxn id="381" idx="0"/>
          </p:cNvCxnSpPr>
          <p:nvPr/>
        </p:nvCxnSpPr>
        <p:spPr>
          <a:xfrm flipH="1">
            <a:off x="2493949" y="3885752"/>
            <a:ext cx="203700" cy="52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6" name="Google Shape;386;p35"/>
          <p:cNvCxnSpPr>
            <a:stCxn id="379" idx="3"/>
            <a:endCxn id="382" idx="0"/>
          </p:cNvCxnSpPr>
          <p:nvPr/>
        </p:nvCxnSpPr>
        <p:spPr>
          <a:xfrm flipH="1">
            <a:off x="1320344" y="3885752"/>
            <a:ext cx="263400" cy="528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p35"/>
          <p:cNvSpPr/>
          <p:nvPr/>
        </p:nvSpPr>
        <p:spPr>
          <a:xfrm>
            <a:off x="5933142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5403899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517804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5837546" y="442214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5393471" y="5112337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35"/>
          <p:cNvCxnSpPr>
            <a:stCxn id="387" idx="3"/>
            <a:endCxn id="388" idx="7"/>
          </p:cNvCxnSpPr>
          <p:nvPr/>
        </p:nvCxnSpPr>
        <p:spPr>
          <a:xfrm flipH="1">
            <a:off x="5751593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35"/>
          <p:cNvCxnSpPr>
            <a:stCxn id="387" idx="5"/>
          </p:cNvCxnSpPr>
          <p:nvPr/>
        </p:nvCxnSpPr>
        <p:spPr>
          <a:xfrm>
            <a:off x="6280815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394;p35"/>
          <p:cNvCxnSpPr>
            <a:stCxn id="388" idx="5"/>
            <a:endCxn id="390" idx="0"/>
          </p:cNvCxnSpPr>
          <p:nvPr/>
        </p:nvCxnSpPr>
        <p:spPr>
          <a:xfrm>
            <a:off x="5751572" y="3885752"/>
            <a:ext cx="289500" cy="536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395;p35"/>
          <p:cNvCxnSpPr>
            <a:stCxn id="390" idx="3"/>
            <a:endCxn id="391" idx="0"/>
          </p:cNvCxnSpPr>
          <p:nvPr/>
        </p:nvCxnSpPr>
        <p:spPr>
          <a:xfrm flipH="1">
            <a:off x="5597197" y="4734342"/>
            <a:ext cx="300000" cy="378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6" name="Google Shape;396;p35"/>
          <p:cNvSpPr/>
          <p:nvPr/>
        </p:nvSpPr>
        <p:spPr>
          <a:xfrm>
            <a:off x="9554002" y="2806014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9024759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10138664" y="3573556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10535707" y="4555150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9641864" y="4517923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35"/>
          <p:cNvCxnSpPr>
            <a:stCxn id="396" idx="3"/>
            <a:endCxn id="397" idx="7"/>
          </p:cNvCxnSpPr>
          <p:nvPr/>
        </p:nvCxnSpPr>
        <p:spPr>
          <a:xfrm flipH="1">
            <a:off x="9372453" y="3118210"/>
            <a:ext cx="241200" cy="50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35"/>
          <p:cNvCxnSpPr>
            <a:stCxn id="396" idx="5"/>
          </p:cNvCxnSpPr>
          <p:nvPr/>
        </p:nvCxnSpPr>
        <p:spPr>
          <a:xfrm>
            <a:off x="9901675" y="3118210"/>
            <a:ext cx="459900" cy="638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35"/>
          <p:cNvCxnSpPr>
            <a:stCxn id="398" idx="4"/>
            <a:endCxn id="399" idx="0"/>
          </p:cNvCxnSpPr>
          <p:nvPr/>
        </p:nvCxnSpPr>
        <p:spPr>
          <a:xfrm>
            <a:off x="10342326" y="3939316"/>
            <a:ext cx="396900" cy="615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4" name="Google Shape;404;p35"/>
          <p:cNvCxnSpPr>
            <a:stCxn id="398" idx="3"/>
            <a:endCxn id="400" idx="0"/>
          </p:cNvCxnSpPr>
          <p:nvPr/>
        </p:nvCxnSpPr>
        <p:spPr>
          <a:xfrm flipH="1">
            <a:off x="9845515" y="3885752"/>
            <a:ext cx="352800" cy="63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35"/>
          <p:cNvSpPr/>
          <p:nvPr/>
        </p:nvSpPr>
        <p:spPr>
          <a:xfrm>
            <a:off x="10838390" y="5422098"/>
            <a:ext cx="407324" cy="36576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35"/>
          <p:cNvCxnSpPr>
            <a:stCxn id="399" idx="4"/>
            <a:endCxn id="405" idx="0"/>
          </p:cNvCxnSpPr>
          <p:nvPr/>
        </p:nvCxnSpPr>
        <p:spPr>
          <a:xfrm>
            <a:off x="10739369" y="4920910"/>
            <a:ext cx="302700" cy="50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35"/>
          <p:cNvSpPr txBox="1"/>
          <p:nvPr/>
        </p:nvSpPr>
        <p:spPr>
          <a:xfrm>
            <a:off x="1849850" y="2449160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2-2 = 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146219" y="3272921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1-0 = 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693637" y="3233271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1-0 = 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935631" y="4148591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131027" y="4112137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5837546" y="2452368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3-1 = 2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4943761" y="3270210"/>
            <a:ext cx="1027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0-2 = -2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6501266" y="3242061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6037231" y="4140705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1-0 = 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5192678" y="4847840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9368269" y="2449160"/>
            <a:ext cx="993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1-3 = -2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8935457" y="3257788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10194329" y="3233271"/>
            <a:ext cx="9589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1-2 = -1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9507695" y="4215055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10711461" y="4228074"/>
            <a:ext cx="935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0-1 = -1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11103100" y="5115610"/>
            <a:ext cx="84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27" y="1538661"/>
            <a:ext cx="7195736" cy="418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graphicFrame>
        <p:nvGraphicFramePr>
          <p:cNvPr id="139" name="Google Shape;139;p8"/>
          <p:cNvGraphicFramePr/>
          <p:nvPr/>
        </p:nvGraphicFramePr>
        <p:xfrm>
          <a:off x="7254159" y="1690688"/>
          <a:ext cx="4829000" cy="4246980"/>
        </p:xfrm>
        <a:graphic>
          <a:graphicData uri="http://schemas.openxmlformats.org/drawingml/2006/table">
            <a:tbl>
              <a:tblPr firstRow="1" bandRow="1">
                <a:noFill/>
                <a:tableStyleId>{53926E63-9F35-438B-A492-66B6A8923E9D}</a:tableStyleId>
              </a:tblPr>
              <a:tblGrid>
                <a:gridCol w="24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Propiedad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Valor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Número de nodos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Altura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 raíz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Hojas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interiores/internos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en el nivel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Ancestros de 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Descendientes de 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en el sub-árbol más a la derecha de F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085-09D3-9D38-A396-9F2B6E8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Árboles balanceados (AVL)  -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4CFB3-4876-FA3E-255A-70316A2A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2456"/>
            <a:ext cx="10573109" cy="4624507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s-ES" b="1" dirty="0"/>
              <a:t>  </a:t>
            </a:r>
            <a:r>
              <a:rPr lang="es-ES" b="1" dirty="0">
                <a:solidFill>
                  <a:srgbClr val="C9186B"/>
                </a:solidFill>
              </a:rPr>
              <a:t>20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es-ES" b="1" dirty="0">
                <a:solidFill>
                  <a:srgbClr val="7030A0"/>
                </a:solidFill>
              </a:rPr>
              <a:t> 40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50 </a:t>
            </a:r>
            <a:r>
              <a:rPr lang="es-ES" b="1" dirty="0">
                <a:solidFill>
                  <a:srgbClr val="9CF50C"/>
                </a:solidFill>
              </a:rPr>
              <a:t>60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910DE97A-6AB8-48DB-385C-A36D6BE2BC8D}"/>
              </a:ext>
            </a:extLst>
          </p:cNvPr>
          <p:cNvSpPr/>
          <p:nvPr/>
        </p:nvSpPr>
        <p:spPr>
          <a:xfrm>
            <a:off x="2237753" y="275342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095F060C-9F00-8491-8C9A-7DEDEAFFC6E0}"/>
              </a:ext>
            </a:extLst>
          </p:cNvPr>
          <p:cNvSpPr/>
          <p:nvPr/>
        </p:nvSpPr>
        <p:spPr>
          <a:xfrm>
            <a:off x="1073188" y="2307726"/>
            <a:ext cx="661358" cy="661358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B9D0464-1BFA-63E7-BD5C-934F4BC8460E}"/>
              </a:ext>
            </a:extLst>
          </p:cNvPr>
          <p:cNvSpPr/>
          <p:nvPr/>
        </p:nvSpPr>
        <p:spPr>
          <a:xfrm>
            <a:off x="4394357" y="4234290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382ED076-6093-6D04-569A-A6C27B551509}"/>
              </a:ext>
            </a:extLst>
          </p:cNvPr>
          <p:cNvSpPr/>
          <p:nvPr/>
        </p:nvSpPr>
        <p:spPr>
          <a:xfrm>
            <a:off x="3287302" y="3429159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2E3C127D-D257-A289-12FA-A4E5C307055B}"/>
              </a:ext>
            </a:extLst>
          </p:cNvPr>
          <p:cNvSpPr/>
          <p:nvPr/>
        </p:nvSpPr>
        <p:spPr>
          <a:xfrm>
            <a:off x="5616433" y="4938781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C48C5428-66C0-F99C-C1FA-1CF9D0209D49}"/>
              </a:ext>
            </a:extLst>
          </p:cNvPr>
          <p:cNvSpPr/>
          <p:nvPr/>
        </p:nvSpPr>
        <p:spPr>
          <a:xfrm>
            <a:off x="7902433" y="617523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203DF6C1-1009-3404-6D93-55156813F8E0}"/>
              </a:ext>
            </a:extLst>
          </p:cNvPr>
          <p:cNvSpPr/>
          <p:nvPr/>
        </p:nvSpPr>
        <p:spPr>
          <a:xfrm>
            <a:off x="6752245" y="561451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B2455AF-2EEF-69DC-C568-5B1234C00ACA}"/>
              </a:ext>
            </a:extLst>
          </p:cNvPr>
          <p:cNvCxnSpPr/>
          <p:nvPr/>
        </p:nvCxnSpPr>
        <p:spPr>
          <a:xfrm>
            <a:off x="1761066" y="2700067"/>
            <a:ext cx="575095" cy="2156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991473C-F8AC-7971-AFE1-8EA785C9D746}"/>
              </a:ext>
            </a:extLst>
          </p:cNvPr>
          <p:cNvCxnSpPr>
            <a:cxnSpLocks/>
          </p:cNvCxnSpPr>
          <p:nvPr/>
        </p:nvCxnSpPr>
        <p:spPr>
          <a:xfrm>
            <a:off x="2839368" y="3160143"/>
            <a:ext cx="546341" cy="41694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88124A5-6C5C-65B4-1339-B776FE49D253}"/>
              </a:ext>
            </a:extLst>
          </p:cNvPr>
          <p:cNvCxnSpPr>
            <a:cxnSpLocks/>
          </p:cNvCxnSpPr>
          <p:nvPr/>
        </p:nvCxnSpPr>
        <p:spPr>
          <a:xfrm>
            <a:off x="3888914" y="3835878"/>
            <a:ext cx="675737" cy="4744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B1EADF8-1089-DB34-043F-ECE5E94257AF}"/>
              </a:ext>
            </a:extLst>
          </p:cNvPr>
          <p:cNvCxnSpPr>
            <a:cxnSpLocks/>
          </p:cNvCxnSpPr>
          <p:nvPr/>
        </p:nvCxnSpPr>
        <p:spPr>
          <a:xfrm>
            <a:off x="5039103" y="4641009"/>
            <a:ext cx="690114" cy="35943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31CB9E0-76E9-D551-E4E7-32563B16CEE6}"/>
              </a:ext>
            </a:extLst>
          </p:cNvPr>
          <p:cNvCxnSpPr>
            <a:cxnSpLocks/>
          </p:cNvCxnSpPr>
          <p:nvPr/>
        </p:nvCxnSpPr>
        <p:spPr>
          <a:xfrm>
            <a:off x="6275556" y="5403008"/>
            <a:ext cx="690114" cy="35943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F4B1848-F8F3-8692-80EB-4013C8433A2F}"/>
              </a:ext>
            </a:extLst>
          </p:cNvPr>
          <p:cNvCxnSpPr>
            <a:cxnSpLocks/>
          </p:cNvCxnSpPr>
          <p:nvPr/>
        </p:nvCxnSpPr>
        <p:spPr>
          <a:xfrm>
            <a:off x="7468876" y="6021235"/>
            <a:ext cx="603850" cy="4169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21CB9CE-FC77-021F-2CCC-911C68FEF53B}"/>
              </a:ext>
            </a:extLst>
          </p:cNvPr>
          <p:cNvSpPr txBox="1"/>
          <p:nvPr/>
        </p:nvSpPr>
        <p:spPr>
          <a:xfrm>
            <a:off x="6620933" y="2065867"/>
            <a:ext cx="480906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Buscar </a:t>
            </a:r>
            <a:r>
              <a:rPr lang="es-ES" sz="2400" b="1" dirty="0"/>
              <a:t>60</a:t>
            </a:r>
          </a:p>
          <a:p>
            <a:endParaRPr lang="es-ES" dirty="0"/>
          </a:p>
          <a:p>
            <a:r>
              <a:rPr lang="es-ES" dirty="0"/>
              <a:t>Time </a:t>
            </a:r>
            <a:r>
              <a:rPr lang="es-ES" err="1"/>
              <a:t>coomplexity</a:t>
            </a:r>
            <a:r>
              <a:rPr lang="es-ES" dirty="0"/>
              <a:t> </a:t>
            </a:r>
            <a:r>
              <a:rPr lang="es-ES" err="1"/>
              <a:t>is</a:t>
            </a:r>
            <a:r>
              <a:rPr lang="es-ES" dirty="0"/>
              <a:t> </a:t>
            </a:r>
            <a:r>
              <a:rPr lang="es-ES" sz="2200" b="1" dirty="0"/>
              <a:t>o(N)</a:t>
            </a:r>
            <a:endParaRPr lang="es-ES" sz="2200" b="1" dirty="0">
              <a:cs typeface="Arial"/>
            </a:endParaRPr>
          </a:p>
        </p:txBody>
      </p:sp>
      <p:sp>
        <p:nvSpPr>
          <p:cNvPr id="41" name="Flecha: curvada hacia abajo 40">
            <a:extLst>
              <a:ext uri="{FF2B5EF4-FFF2-40B4-BE49-F238E27FC236}">
                <a16:creationId xmlns:a16="http://schemas.microsoft.com/office/drawing/2014/main" id="{7248E1FF-99ED-9107-4861-11F4955D9753}"/>
              </a:ext>
            </a:extLst>
          </p:cNvPr>
          <p:cNvSpPr/>
          <p:nvPr/>
        </p:nvSpPr>
        <p:spPr>
          <a:xfrm rot="1140000">
            <a:off x="1676400" y="2228490"/>
            <a:ext cx="1236452" cy="37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Flecha: curvada hacia abajo 41">
            <a:extLst>
              <a:ext uri="{FF2B5EF4-FFF2-40B4-BE49-F238E27FC236}">
                <a16:creationId xmlns:a16="http://schemas.microsoft.com/office/drawing/2014/main" id="{744D323B-0A52-37A4-D6FD-F55DA0470936}"/>
              </a:ext>
            </a:extLst>
          </p:cNvPr>
          <p:cNvSpPr/>
          <p:nvPr/>
        </p:nvSpPr>
        <p:spPr>
          <a:xfrm rot="2040000">
            <a:off x="2927230" y="2832338"/>
            <a:ext cx="1236452" cy="37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curvada hacia abajo 42">
            <a:extLst>
              <a:ext uri="{FF2B5EF4-FFF2-40B4-BE49-F238E27FC236}">
                <a16:creationId xmlns:a16="http://schemas.microsoft.com/office/drawing/2014/main" id="{D88B9809-1C1A-E846-58D8-36BC63642358}"/>
              </a:ext>
            </a:extLst>
          </p:cNvPr>
          <p:cNvSpPr/>
          <p:nvPr/>
        </p:nvSpPr>
        <p:spPr>
          <a:xfrm rot="2040000">
            <a:off x="4034287" y="3579961"/>
            <a:ext cx="1236452" cy="37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Flecha: curvada hacia abajo 43">
            <a:extLst>
              <a:ext uri="{FF2B5EF4-FFF2-40B4-BE49-F238E27FC236}">
                <a16:creationId xmlns:a16="http://schemas.microsoft.com/office/drawing/2014/main" id="{143304C5-E4B8-8883-6D70-84C5641EBBB2}"/>
              </a:ext>
            </a:extLst>
          </p:cNvPr>
          <p:cNvSpPr/>
          <p:nvPr/>
        </p:nvSpPr>
        <p:spPr>
          <a:xfrm rot="2040000">
            <a:off x="5170098" y="4298829"/>
            <a:ext cx="1236452" cy="37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Flecha: curvada hacia abajo 44">
            <a:extLst>
              <a:ext uri="{FF2B5EF4-FFF2-40B4-BE49-F238E27FC236}">
                <a16:creationId xmlns:a16="http://schemas.microsoft.com/office/drawing/2014/main" id="{1F4FD774-2B99-E172-7A16-49DA683AB6B8}"/>
              </a:ext>
            </a:extLst>
          </p:cNvPr>
          <p:cNvSpPr/>
          <p:nvPr/>
        </p:nvSpPr>
        <p:spPr>
          <a:xfrm rot="2040000">
            <a:off x="6363418" y="5017696"/>
            <a:ext cx="1236452" cy="37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031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085-09D3-9D38-A396-9F2B6E8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Árboles balanceados (AVL)  - 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BDB6A0-1E7D-EB65-C238-132D8EEE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833"/>
            <a:ext cx="10515600" cy="4610130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s-ES" b="1" dirty="0"/>
              <a:t>  </a:t>
            </a:r>
            <a:r>
              <a:rPr lang="es-ES" b="1" dirty="0">
                <a:solidFill>
                  <a:srgbClr val="C9186B"/>
                </a:solidFill>
              </a:rPr>
              <a:t>20</a:t>
            </a:r>
            <a:r>
              <a:rPr lang="es-ES" b="1" dirty="0"/>
              <a:t> 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es-ES" b="1" dirty="0">
                <a:solidFill>
                  <a:srgbClr val="7030A0"/>
                </a:solidFill>
              </a:rPr>
              <a:t> 40</a:t>
            </a:r>
            <a:r>
              <a:rPr lang="es-ES" b="1" dirty="0"/>
              <a:t> 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50 </a:t>
            </a:r>
            <a:r>
              <a:rPr lang="es-ES" b="1" dirty="0">
                <a:solidFill>
                  <a:srgbClr val="9CF50C"/>
                </a:solidFill>
              </a:rPr>
              <a:t>60 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70</a:t>
            </a:r>
            <a:endParaRPr lang="es-ES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D48E3A8-87C7-2143-5AC3-816E2B01901F}"/>
              </a:ext>
            </a:extLst>
          </p:cNvPr>
          <p:cNvSpPr/>
          <p:nvPr/>
        </p:nvSpPr>
        <p:spPr>
          <a:xfrm>
            <a:off x="2525300" y="3687952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63877EE-9AF3-DB7C-DC73-0205C074FEF5}"/>
              </a:ext>
            </a:extLst>
          </p:cNvPr>
          <p:cNvSpPr/>
          <p:nvPr/>
        </p:nvSpPr>
        <p:spPr>
          <a:xfrm>
            <a:off x="1820811" y="5082557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11CD582B-6C9C-8D2E-234F-B1ACBD88BC55}"/>
              </a:ext>
            </a:extLst>
          </p:cNvPr>
          <p:cNvSpPr/>
          <p:nvPr/>
        </p:nvSpPr>
        <p:spPr>
          <a:xfrm>
            <a:off x="3661112" y="2753423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40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79BDDE9D-A27F-3725-DB82-CF8C44AD8CC8}"/>
              </a:ext>
            </a:extLst>
          </p:cNvPr>
          <p:cNvSpPr/>
          <p:nvPr/>
        </p:nvSpPr>
        <p:spPr>
          <a:xfrm>
            <a:off x="3229792" y="508255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E409B1A-A1DE-EB76-6D39-949F158C1E38}"/>
              </a:ext>
            </a:extLst>
          </p:cNvPr>
          <p:cNvSpPr/>
          <p:nvPr/>
        </p:nvSpPr>
        <p:spPr>
          <a:xfrm>
            <a:off x="4365603" y="5068178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C77C4A-923C-47A4-1FA2-1F517909A108}"/>
              </a:ext>
            </a:extLst>
          </p:cNvPr>
          <p:cNvCxnSpPr>
            <a:cxnSpLocks/>
          </p:cNvCxnSpPr>
          <p:nvPr/>
        </p:nvCxnSpPr>
        <p:spPr>
          <a:xfrm flipH="1">
            <a:off x="4772964" y="4389567"/>
            <a:ext cx="287547" cy="64698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498AF2-A157-2829-BBFA-7559DA7F4CE6}"/>
              </a:ext>
            </a:extLst>
          </p:cNvPr>
          <p:cNvCxnSpPr>
            <a:cxnSpLocks/>
          </p:cNvCxnSpPr>
          <p:nvPr/>
        </p:nvCxnSpPr>
        <p:spPr>
          <a:xfrm flipH="1">
            <a:off x="2228164" y="4260173"/>
            <a:ext cx="488834" cy="7763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63763C9-A3AF-2B03-31EA-FF4205EFC7A2}"/>
              </a:ext>
            </a:extLst>
          </p:cNvPr>
          <p:cNvCxnSpPr>
            <a:cxnSpLocks/>
          </p:cNvCxnSpPr>
          <p:nvPr/>
        </p:nvCxnSpPr>
        <p:spPr>
          <a:xfrm>
            <a:off x="4413525" y="3167491"/>
            <a:ext cx="776378" cy="603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B0A50E95-2F50-47F1-3A75-7808B5AC122E}"/>
              </a:ext>
            </a:extLst>
          </p:cNvPr>
          <p:cNvSpPr/>
          <p:nvPr/>
        </p:nvSpPr>
        <p:spPr>
          <a:xfrm>
            <a:off x="5544547" y="506817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E25D09F7-E34C-49CD-9132-98714E1BF955}"/>
              </a:ext>
            </a:extLst>
          </p:cNvPr>
          <p:cNvSpPr/>
          <p:nvPr/>
        </p:nvSpPr>
        <p:spPr>
          <a:xfrm>
            <a:off x="4883188" y="3745461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E39DEDA-E13B-A25B-9F91-8E41FB333837}"/>
              </a:ext>
            </a:extLst>
          </p:cNvPr>
          <p:cNvCxnSpPr>
            <a:cxnSpLocks/>
          </p:cNvCxnSpPr>
          <p:nvPr/>
        </p:nvCxnSpPr>
        <p:spPr>
          <a:xfrm flipV="1">
            <a:off x="3033298" y="3167492"/>
            <a:ext cx="589473" cy="5175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2E31CC3-B529-B506-AB28-7B4345F9C16B}"/>
              </a:ext>
            </a:extLst>
          </p:cNvPr>
          <p:cNvCxnSpPr>
            <a:cxnSpLocks/>
          </p:cNvCxnSpPr>
          <p:nvPr/>
        </p:nvCxnSpPr>
        <p:spPr>
          <a:xfrm>
            <a:off x="3133941" y="4274551"/>
            <a:ext cx="474448" cy="7619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D736A6B-8E05-9B63-C4CD-F83829CEFBC6}"/>
              </a:ext>
            </a:extLst>
          </p:cNvPr>
          <p:cNvCxnSpPr>
            <a:cxnSpLocks/>
          </p:cNvCxnSpPr>
          <p:nvPr/>
        </p:nvCxnSpPr>
        <p:spPr>
          <a:xfrm>
            <a:off x="5463077" y="4403944"/>
            <a:ext cx="373810" cy="6469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curvada hacia abajo 53">
            <a:extLst>
              <a:ext uri="{FF2B5EF4-FFF2-40B4-BE49-F238E27FC236}">
                <a16:creationId xmlns:a16="http://schemas.microsoft.com/office/drawing/2014/main" id="{C40D7CBA-C272-8B8A-EC38-05A328EA0A6F}"/>
              </a:ext>
            </a:extLst>
          </p:cNvPr>
          <p:cNvSpPr/>
          <p:nvPr/>
        </p:nvSpPr>
        <p:spPr>
          <a:xfrm rot="2520000">
            <a:off x="4348338" y="2855276"/>
            <a:ext cx="1538376" cy="460075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47A2687-0AF2-2D71-F7C8-F51CECB00CE8}"/>
              </a:ext>
            </a:extLst>
          </p:cNvPr>
          <p:cNvSpPr txBox="1"/>
          <p:nvPr/>
        </p:nvSpPr>
        <p:spPr>
          <a:xfrm>
            <a:off x="6620933" y="2065867"/>
            <a:ext cx="480906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Buscar </a:t>
            </a:r>
            <a:r>
              <a:rPr lang="es-ES" sz="2400" b="1" dirty="0"/>
              <a:t>60</a:t>
            </a:r>
          </a:p>
          <a:p>
            <a:endParaRPr lang="es-ES" dirty="0"/>
          </a:p>
          <a:p>
            <a:r>
              <a:rPr lang="es-ES" dirty="0"/>
              <a:t>Time </a:t>
            </a:r>
            <a:r>
              <a:rPr lang="es-ES" dirty="0" err="1"/>
              <a:t>coomplexity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sz="2200" b="1" dirty="0"/>
              <a:t>o(</a:t>
            </a:r>
            <a:r>
              <a:rPr lang="es-ES" sz="2200" b="1" dirty="0" err="1"/>
              <a:t>LogN</a:t>
            </a:r>
            <a:r>
              <a:rPr lang="es-ES" sz="2200" b="1" dirty="0"/>
              <a:t>)</a:t>
            </a:r>
            <a:endParaRPr lang="es-ES" sz="2200" b="1" dirty="0">
              <a:cs typeface="Arial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81653B-EEFE-A984-07A5-C3DE988BB875}"/>
              </a:ext>
            </a:extLst>
          </p:cNvPr>
          <p:cNvSpPr txBox="1"/>
          <p:nvPr/>
        </p:nvSpPr>
        <p:spPr>
          <a:xfrm>
            <a:off x="7027333" y="4080933"/>
            <a:ext cx="47244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200" b="1" dirty="0"/>
              <a:t>AVL </a:t>
            </a:r>
            <a:r>
              <a:rPr lang="es-ES" sz="2200" b="1" dirty="0" err="1"/>
              <a:t>Tree</a:t>
            </a:r>
            <a:r>
              <a:rPr lang="es-ES" sz="2200" b="1" dirty="0"/>
              <a:t> Asegura que en la inserción </a:t>
            </a:r>
            <a:r>
              <a:rPr lang="es-ES" sz="2200" b="1" dirty="0" err="1"/>
              <a:t>ó</a:t>
            </a:r>
            <a:r>
              <a:rPr lang="es-ES" sz="2200" b="1" dirty="0"/>
              <a:t> eliminación de nodos el árbol nunca quede desbalanceado.</a:t>
            </a:r>
          </a:p>
          <a:p>
            <a:r>
              <a:rPr lang="es-ES" sz="2200" b="1" dirty="0"/>
              <a:t>Esto lo realiza ejecutando rotación cuando se </a:t>
            </a:r>
            <a:r>
              <a:rPr lang="es-ES" sz="2200" b="1" dirty="0">
                <a:solidFill>
                  <a:srgbClr val="FF0000"/>
                </a:solidFill>
              </a:rPr>
              <a:t>requiera</a:t>
            </a:r>
          </a:p>
        </p:txBody>
      </p:sp>
    </p:spTree>
    <p:extLst>
      <p:ext uri="{BB962C8B-B14F-4D97-AF65-F5344CB8AC3E}">
        <p14:creationId xmlns:p14="http://schemas.microsoft.com/office/powerpoint/2010/main" val="1901270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085-09D3-9D38-A396-9F2B6E8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Árboles balanceados (AVL)  - Operaciones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4CFB3-4876-FA3E-255A-70316A2A1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Creación AVL </a:t>
            </a:r>
            <a:r>
              <a:rPr lang="es-ES" err="1"/>
              <a:t>Trees</a:t>
            </a:r>
            <a:r>
              <a:rPr lang="es-ES" dirty="0"/>
              <a:t> </a:t>
            </a:r>
            <a:r>
              <a:rPr lang="es-ES" b="1" dirty="0">
                <a:solidFill>
                  <a:srgbClr val="0070C0"/>
                </a:solidFill>
              </a:rPr>
              <a:t>= BST</a:t>
            </a:r>
          </a:p>
          <a:p>
            <a:r>
              <a:rPr lang="es-ES" dirty="0" err="1"/>
              <a:t>Busqueda</a:t>
            </a:r>
            <a:r>
              <a:rPr lang="es-ES" dirty="0"/>
              <a:t> de un nodo en AVL </a:t>
            </a:r>
            <a:r>
              <a:rPr lang="es-ES" dirty="0" err="1"/>
              <a:t>Trees</a:t>
            </a:r>
            <a:r>
              <a:rPr lang="es-ES" dirty="0"/>
              <a:t> </a:t>
            </a:r>
            <a:r>
              <a:rPr lang="es-ES" b="1" dirty="0">
                <a:solidFill>
                  <a:srgbClr val="0070C0"/>
                </a:solidFill>
              </a:rPr>
              <a:t>= BST</a:t>
            </a:r>
            <a:endParaRPr lang="es-ES" dirty="0"/>
          </a:p>
          <a:p>
            <a:r>
              <a:rPr lang="es-ES" dirty="0" err="1"/>
              <a:t>Traverse</a:t>
            </a:r>
            <a:r>
              <a:rPr lang="es-ES" dirty="0"/>
              <a:t> en AVL </a:t>
            </a:r>
            <a:r>
              <a:rPr lang="es-ES" dirty="0" err="1"/>
              <a:t>Trees</a:t>
            </a:r>
            <a:r>
              <a:rPr lang="es-ES" dirty="0"/>
              <a:t> </a:t>
            </a:r>
            <a:r>
              <a:rPr lang="es-ES" b="1" dirty="0">
                <a:solidFill>
                  <a:srgbClr val="0070C0"/>
                </a:solidFill>
              </a:rPr>
              <a:t>= BST</a:t>
            </a:r>
            <a:endParaRPr lang="es-ES" dirty="0"/>
          </a:p>
          <a:p>
            <a:r>
              <a:rPr lang="es-ES" dirty="0"/>
              <a:t>Inserción de un nodo en AVL </a:t>
            </a:r>
            <a:r>
              <a:rPr lang="es-ES" dirty="0" err="1"/>
              <a:t>Trees</a:t>
            </a:r>
            <a:endParaRPr lang="es-ES" dirty="0"/>
          </a:p>
          <a:p>
            <a:r>
              <a:rPr lang="es-ES" dirty="0"/>
              <a:t>Eliminación de un nodo en AVL </a:t>
            </a:r>
            <a:r>
              <a:rPr lang="es-ES" dirty="0" err="1"/>
              <a:t>Trees</a:t>
            </a:r>
            <a:endParaRPr lang="es-ES" dirty="0"/>
          </a:p>
          <a:p>
            <a:r>
              <a:rPr lang="es-ES" dirty="0"/>
              <a:t>Eliminación completa AVL </a:t>
            </a:r>
            <a:r>
              <a:rPr lang="es-ES" dirty="0" err="1"/>
              <a:t>Trees</a:t>
            </a:r>
            <a:r>
              <a:rPr lang="es-ES" dirty="0"/>
              <a:t> </a:t>
            </a:r>
            <a:r>
              <a:rPr lang="es-ES" b="1" dirty="0">
                <a:solidFill>
                  <a:srgbClr val="0070C0"/>
                </a:solidFill>
              </a:rPr>
              <a:t>= BST</a:t>
            </a:r>
          </a:p>
        </p:txBody>
      </p:sp>
    </p:spTree>
    <p:extLst>
      <p:ext uri="{BB962C8B-B14F-4D97-AF65-F5344CB8AC3E}">
        <p14:creationId xmlns:p14="http://schemas.microsoft.com/office/powerpoint/2010/main" val="30861430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085-09D3-9D38-A396-9F2B6E8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Árboles balanceados (AVL)  - Inserción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4CFB3-4876-FA3E-255A-70316A2A1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s-ES" dirty="0"/>
              <a:t>Inserción no requiere rotación</a:t>
            </a:r>
          </a:p>
          <a:p>
            <a:pPr marL="628650" indent="-514350">
              <a:buAutoNum type="arabicPeriod"/>
            </a:pPr>
            <a:endParaRPr lang="es-ES" dirty="0"/>
          </a:p>
          <a:p>
            <a:pPr marL="628650" indent="-514350">
              <a:buAutoNum type="arabicPeriod"/>
            </a:pPr>
            <a:r>
              <a:rPr lang="es-ES" dirty="0"/>
              <a:t>Inserción requiere rotación</a:t>
            </a:r>
          </a:p>
          <a:p>
            <a:pPr marL="114300" indent="0">
              <a:buNone/>
            </a:pPr>
            <a:endParaRPr lang="es-ES" dirty="0"/>
          </a:p>
          <a:p>
            <a:pPr lvl="1">
              <a:buFont typeface="Wingdings"/>
              <a:buChar char="ü"/>
            </a:pPr>
            <a:r>
              <a:rPr lang="es-ES" dirty="0"/>
              <a:t>LL –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condition</a:t>
            </a:r>
            <a:endParaRPr lang="es-ES" dirty="0"/>
          </a:p>
          <a:p>
            <a:pPr lvl="1">
              <a:buFont typeface="Wingdings"/>
              <a:buChar char="ü"/>
            </a:pPr>
            <a:r>
              <a:rPr lang="es-ES" dirty="0"/>
              <a:t>LR – </a:t>
            </a:r>
            <a:r>
              <a:rPr lang="es-ES" err="1"/>
              <a:t>left</a:t>
            </a:r>
            <a:r>
              <a:rPr lang="es-ES" dirty="0"/>
              <a:t> </a:t>
            </a:r>
            <a:r>
              <a:rPr lang="es-ES" err="1"/>
              <a:t>rigth</a:t>
            </a:r>
            <a:r>
              <a:rPr lang="es-ES" dirty="0"/>
              <a:t> </a:t>
            </a:r>
            <a:r>
              <a:rPr lang="es-ES" err="1"/>
              <a:t>condition</a:t>
            </a:r>
            <a:endParaRPr lang="es-ES" dirty="0"/>
          </a:p>
          <a:p>
            <a:pPr lvl="1">
              <a:buFont typeface="Wingdings"/>
              <a:buChar char="ü"/>
            </a:pPr>
            <a:r>
              <a:rPr lang="es-ES" dirty="0"/>
              <a:t>RR – </a:t>
            </a:r>
            <a:r>
              <a:rPr lang="es-ES" err="1"/>
              <a:t>rigth</a:t>
            </a:r>
            <a:r>
              <a:rPr lang="es-ES" dirty="0"/>
              <a:t> </a:t>
            </a:r>
            <a:r>
              <a:rPr lang="es-ES" err="1"/>
              <a:t>rigth</a:t>
            </a:r>
            <a:r>
              <a:rPr lang="es-ES" dirty="0"/>
              <a:t> </a:t>
            </a:r>
            <a:r>
              <a:rPr lang="es-ES" err="1"/>
              <a:t>condition</a:t>
            </a:r>
            <a:endParaRPr lang="es-ES" dirty="0"/>
          </a:p>
          <a:p>
            <a:pPr lvl="1">
              <a:buFont typeface="Wingdings"/>
              <a:buChar char="ü"/>
            </a:pPr>
            <a:r>
              <a:rPr lang="es-ES" dirty="0"/>
              <a:t>RL – </a:t>
            </a:r>
            <a:r>
              <a:rPr lang="es-ES" err="1"/>
              <a:t>rigth</a:t>
            </a:r>
            <a:r>
              <a:rPr lang="es-ES" dirty="0"/>
              <a:t> </a:t>
            </a:r>
            <a:r>
              <a:rPr lang="es-ES" err="1"/>
              <a:t>left</a:t>
            </a:r>
            <a:r>
              <a:rPr lang="es-ES" dirty="0"/>
              <a:t> </a:t>
            </a:r>
            <a:r>
              <a:rPr lang="es-ES" err="1"/>
              <a:t>condition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95775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50748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s-CO" dirty="0"/>
              <a:t>Árboles binarios AVL Inserción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011" y="1193021"/>
            <a:ext cx="10616242" cy="597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1: Rotación no es requerida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1609942" y="464836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5257000" y="202017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629263" y="269591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6507830" y="407614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4394357" y="407613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1863943" y="407614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3201037" y="269591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023867" y="4076139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159451" y="542761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3881566" y="241986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2386321" y="323937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3737791" y="323937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966281" y="2405491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6113890" y="3130748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6900809" y="3225001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8266658" y="3239377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1130698" y="1660743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6780999" y="3093688"/>
            <a:ext cx="747623" cy="80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>
            <a:off x="6134020" y="2216669"/>
            <a:ext cx="1610263" cy="41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211C21-B28C-AFF8-C749-15FC52F57D70}"/>
              </a:ext>
            </a:extLst>
          </p:cNvPr>
          <p:cNvCxnSpPr>
            <a:cxnSpLocks/>
          </p:cNvCxnSpPr>
          <p:nvPr/>
        </p:nvCxnSpPr>
        <p:spPr>
          <a:xfrm flipH="1">
            <a:off x="6177151" y="4660820"/>
            <a:ext cx="460076" cy="60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6502081" y="203806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0DE23A-9E22-520D-DB21-8FC4D74C4127}"/>
              </a:ext>
            </a:extLst>
          </p:cNvPr>
          <p:cNvSpPr txBox="1"/>
          <p:nvPr/>
        </p:nvSpPr>
        <p:spPr>
          <a:xfrm>
            <a:off x="5280004" y="4827276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5760207" y="5298213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3312225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17821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776077"/>
            <a:ext cx="10587488" cy="48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L</a:t>
            </a:r>
            <a:r>
              <a:rPr lang="es-ES" sz="2400" err="1"/>
              <a:t>eft</a:t>
            </a:r>
            <a:r>
              <a:rPr lang="es-ES" sz="2400" dirty="0"/>
              <a:t> </a:t>
            </a:r>
            <a:r>
              <a:rPr lang="es-ES" sz="2400" err="1"/>
              <a:t>Left</a:t>
            </a:r>
            <a:r>
              <a:rPr lang="es-ES" sz="2400" dirty="0"/>
              <a:t> </a:t>
            </a:r>
            <a:r>
              <a:rPr lang="es-ES" sz="2400" err="1"/>
              <a:t>condition</a:t>
            </a:r>
            <a:r>
              <a:rPr lang="es-ES" sz="2400" dirty="0"/>
              <a:t> – 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544470" y="437519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91528" y="174700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563791" y="242274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442358" y="380297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328885" y="380296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98471" y="380297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35565" y="242274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958395" y="3802969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93979" y="515444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816094" y="214669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20849" y="296620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672319" y="296620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900809" y="2132321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2936494" y="297259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835337" y="2951831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201186" y="2966207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93981" y="168949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 flipH="1">
            <a:off x="2180245" y="4157612"/>
            <a:ext cx="488831" cy="96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2985376" y="2676744"/>
            <a:ext cx="1063925" cy="92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 flipH="1">
            <a:off x="4868811" y="1957876"/>
            <a:ext cx="1207698" cy="34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211C21-B28C-AFF8-C749-15FC52F57D70}"/>
              </a:ext>
            </a:extLst>
          </p:cNvPr>
          <p:cNvCxnSpPr>
            <a:cxnSpLocks/>
          </p:cNvCxnSpPr>
          <p:nvPr/>
        </p:nvCxnSpPr>
        <p:spPr>
          <a:xfrm flipH="1">
            <a:off x="1633905" y="5609725"/>
            <a:ext cx="416944" cy="41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4848684" y="177927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1642532" y="432406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0DE23A-9E22-520D-DB21-8FC4D74C4127}"/>
              </a:ext>
            </a:extLst>
          </p:cNvPr>
          <p:cNvSpPr txBox="1"/>
          <p:nvPr/>
        </p:nvSpPr>
        <p:spPr>
          <a:xfrm>
            <a:off x="1153702" y="5546144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943792" y="5902062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539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2353733" y="320966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05473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3443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4795007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1145075" y="5959571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 flipH="1">
            <a:off x="1437414" y="5295340"/>
            <a:ext cx="646981" cy="63260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curvada hacia la derecha 23">
            <a:extLst>
              <a:ext uri="{FF2B5EF4-FFF2-40B4-BE49-F238E27FC236}">
                <a16:creationId xmlns:a16="http://schemas.microsoft.com/office/drawing/2014/main" id="{7BDA3F2E-187C-EA92-9C58-6740A77628D7}"/>
              </a:ext>
            </a:extLst>
          </p:cNvPr>
          <p:cNvSpPr/>
          <p:nvPr/>
        </p:nvSpPr>
        <p:spPr>
          <a:xfrm rot="1080000">
            <a:off x="1316327" y="3286983"/>
            <a:ext cx="877018" cy="1365849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Flecha: curvada hacia la derecha 24">
            <a:extLst>
              <a:ext uri="{FF2B5EF4-FFF2-40B4-BE49-F238E27FC236}">
                <a16:creationId xmlns:a16="http://schemas.microsoft.com/office/drawing/2014/main" id="{C6DF4FCA-D5D6-A58C-BE99-91C14D6DFBF4}"/>
              </a:ext>
            </a:extLst>
          </p:cNvPr>
          <p:cNvSpPr/>
          <p:nvPr/>
        </p:nvSpPr>
        <p:spPr>
          <a:xfrm rot="1080000">
            <a:off x="583081" y="4566567"/>
            <a:ext cx="877018" cy="1365849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D98A2C-1685-9074-2E30-088464D45E19}"/>
              </a:ext>
            </a:extLst>
          </p:cNvPr>
          <p:cNvSpPr txBox="1"/>
          <p:nvPr/>
        </p:nvSpPr>
        <p:spPr>
          <a:xfrm>
            <a:off x="746984" y="3191454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LEFT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D80F19-D21A-F331-8544-030891B1CAF9}"/>
              </a:ext>
            </a:extLst>
          </p:cNvPr>
          <p:cNvSpPr txBox="1"/>
          <p:nvPr/>
        </p:nvSpPr>
        <p:spPr>
          <a:xfrm>
            <a:off x="286908" y="4384774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9817570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2353733" y="320966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52577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847964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--&gt;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r>
              <a:rPr lang="es-ES" b="1" dirty="0"/>
              <a:t> - 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3443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4795007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1145075" y="5959571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 flipH="1">
            <a:off x="1437414" y="5295340"/>
            <a:ext cx="646981" cy="63260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curvada hacia la izquierda 1">
            <a:extLst>
              <a:ext uri="{FF2B5EF4-FFF2-40B4-BE49-F238E27FC236}">
                <a16:creationId xmlns:a16="http://schemas.microsoft.com/office/drawing/2014/main" id="{CB9FFE9F-9329-3D00-B831-8672B776FA27}"/>
              </a:ext>
            </a:extLst>
          </p:cNvPr>
          <p:cNvSpPr/>
          <p:nvPr/>
        </p:nvSpPr>
        <p:spPr>
          <a:xfrm rot="-1020000">
            <a:off x="3539066" y="3928533"/>
            <a:ext cx="460075" cy="1250830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lecha: curvada hacia abajo 4">
            <a:extLst>
              <a:ext uri="{FF2B5EF4-FFF2-40B4-BE49-F238E27FC236}">
                <a16:creationId xmlns:a16="http://schemas.microsoft.com/office/drawing/2014/main" id="{13BDFB60-553A-C209-9965-1A7D4FC5276D}"/>
              </a:ext>
            </a:extLst>
          </p:cNvPr>
          <p:cNvSpPr/>
          <p:nvPr/>
        </p:nvSpPr>
        <p:spPr>
          <a:xfrm rot="-3240000">
            <a:off x="1417607" y="3928533"/>
            <a:ext cx="1178943" cy="445698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206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07616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87671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--&gt;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r>
              <a:rPr lang="es-ES" b="1" dirty="0"/>
              <a:t> - 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3560471" y="4967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697828" y="3443535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1978962" y="5010665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>
            <a:off x="3320848" y="4087642"/>
            <a:ext cx="474451" cy="83388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9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847964"/>
            <a:ext cx="10587488" cy="5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LL </a:t>
            </a:r>
            <a:r>
              <a:rPr lang="es-ES" sz="2400" dirty="0" err="1"/>
              <a:t>left</a:t>
            </a:r>
            <a:r>
              <a:rPr lang="es-ES" sz="2400" dirty="0"/>
              <a:t> </a:t>
            </a:r>
            <a:r>
              <a:rPr lang="es-ES" sz="2400" dirty="0" err="1"/>
              <a:t>left</a:t>
            </a:r>
            <a:r>
              <a:rPr lang="es-ES" sz="2400" dirty="0"/>
              <a:t> </a:t>
            </a:r>
            <a:r>
              <a:rPr lang="es-ES" sz="2400" dirty="0" err="1"/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2</a:t>
            </a:r>
            <a:endParaRPr lang="es-ES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544470" y="464836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91528" y="202017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563791" y="269591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328885" y="407613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98471" y="407614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35565" y="269591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93979" y="542761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816094" y="241986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20849" y="323937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672319" y="323937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900809" y="2405491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2936494" y="324576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65226" y="1761384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 flipH="1">
            <a:off x="2180245" y="4430782"/>
            <a:ext cx="488831" cy="96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2985376" y="2949914"/>
            <a:ext cx="1063925" cy="92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 flipH="1">
            <a:off x="4868811" y="2231046"/>
            <a:ext cx="1207698" cy="34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4848684" y="2023692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1642532" y="459723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</p:spTree>
    <p:extLst>
      <p:ext uri="{BB962C8B-B14F-4D97-AF65-F5344CB8AC3E}">
        <p14:creationId xmlns:p14="http://schemas.microsoft.com/office/powerpoint/2010/main" val="258104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27" y="1538661"/>
            <a:ext cx="7195736" cy="418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Árboles</a:t>
            </a:r>
            <a:endParaRPr/>
          </a:p>
        </p:txBody>
      </p:sp>
      <p:graphicFrame>
        <p:nvGraphicFramePr>
          <p:cNvPr id="147" name="Google Shape;147;p9"/>
          <p:cNvGraphicFramePr/>
          <p:nvPr/>
        </p:nvGraphicFramePr>
        <p:xfrm>
          <a:off x="7254159" y="1690688"/>
          <a:ext cx="4829000" cy="4246980"/>
        </p:xfrm>
        <a:graphic>
          <a:graphicData uri="http://schemas.openxmlformats.org/drawingml/2006/table">
            <a:tbl>
              <a:tblPr firstRow="1" bandRow="1">
                <a:noFill/>
                <a:tableStyleId>{53926E63-9F35-438B-A492-66B6A8923E9D}</a:tableStyleId>
              </a:tblPr>
              <a:tblGrid>
                <a:gridCol w="24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Propiedad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Valor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Número de nodos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Altura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 raíz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Hojas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A,C,J,L,M,N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interiores/internos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H,B,F,E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en el nivel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A,C,J,E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Ancestros de 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F,H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Descendientes de 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J,E,L,M,N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Nodos en el sub-árbol más a la derecha de F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E,L,M,N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5718035" y="1843816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37950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91737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2</a:t>
            </a:r>
            <a:endParaRPr lang="es-ES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720247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2092065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767800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4148026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4148027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767800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549949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2491755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3311265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3311266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2477378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curvada hacia la derecha 23">
            <a:extLst>
              <a:ext uri="{FF2B5EF4-FFF2-40B4-BE49-F238E27FC236}">
                <a16:creationId xmlns:a16="http://schemas.microsoft.com/office/drawing/2014/main" id="{7BDA3F2E-187C-EA92-9C58-6740A77628D7}"/>
              </a:ext>
            </a:extLst>
          </p:cNvPr>
          <p:cNvSpPr/>
          <p:nvPr/>
        </p:nvSpPr>
        <p:spPr>
          <a:xfrm rot="3900000">
            <a:off x="4823492" y="1491571"/>
            <a:ext cx="460075" cy="1408981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Flecha: curvada hacia la derecha 24">
            <a:extLst>
              <a:ext uri="{FF2B5EF4-FFF2-40B4-BE49-F238E27FC236}">
                <a16:creationId xmlns:a16="http://schemas.microsoft.com/office/drawing/2014/main" id="{C6DF4FCA-D5D6-A58C-BE99-91C14D6DFBF4}"/>
              </a:ext>
            </a:extLst>
          </p:cNvPr>
          <p:cNvSpPr/>
          <p:nvPr/>
        </p:nvSpPr>
        <p:spPr>
          <a:xfrm rot="2340000">
            <a:off x="2854200" y="2657558"/>
            <a:ext cx="603848" cy="1351471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D98A2C-1685-9074-2E30-088464D45E19}"/>
              </a:ext>
            </a:extLst>
          </p:cNvPr>
          <p:cNvSpPr txBox="1"/>
          <p:nvPr/>
        </p:nvSpPr>
        <p:spPr>
          <a:xfrm>
            <a:off x="2155965" y="2760134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LEFT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D80F19-D21A-F331-8544-030891B1CAF9}"/>
              </a:ext>
            </a:extLst>
          </p:cNvPr>
          <p:cNvSpPr txBox="1"/>
          <p:nvPr/>
        </p:nvSpPr>
        <p:spPr>
          <a:xfrm>
            <a:off x="4312568" y="1566812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649927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5718035" y="2203250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94426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254" y="1149888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– </a:t>
            </a:r>
            <a:r>
              <a:rPr lang="es-ES" sz="2400" b="1" dirty="0" err="1"/>
              <a:t>Rigth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b="1" dirty="0"/>
              <a:t> - Ejemplo 2</a:t>
            </a:r>
            <a:endParaRPr lang="es-ES" b="1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507968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245149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312723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450745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450746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312723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5858932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285118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367069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367069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2836812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echa: curvada hacia la izquierda 2">
            <a:extLst>
              <a:ext uri="{FF2B5EF4-FFF2-40B4-BE49-F238E27FC236}">
                <a16:creationId xmlns:a16="http://schemas.microsoft.com/office/drawing/2014/main" id="{7F26C70F-2B9C-7451-1628-2368AB3F78A6}"/>
              </a:ext>
            </a:extLst>
          </p:cNvPr>
          <p:cNvSpPr/>
          <p:nvPr/>
        </p:nvSpPr>
        <p:spPr>
          <a:xfrm rot="18120000">
            <a:off x="7646922" y="1430799"/>
            <a:ext cx="416942" cy="2041584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47E6345B-8A21-7FD9-76F9-092F7E47FA22}"/>
              </a:ext>
            </a:extLst>
          </p:cNvPr>
          <p:cNvSpPr/>
          <p:nvPr/>
        </p:nvSpPr>
        <p:spPr>
          <a:xfrm rot="19920000">
            <a:off x="4114724" y="2136902"/>
            <a:ext cx="1926565" cy="63260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Flecha: curvada hacia abajo 8">
            <a:extLst>
              <a:ext uri="{FF2B5EF4-FFF2-40B4-BE49-F238E27FC236}">
                <a16:creationId xmlns:a16="http://schemas.microsoft.com/office/drawing/2014/main" id="{80BF4869-3DD6-2DEF-11B1-F86E18359B13}"/>
              </a:ext>
            </a:extLst>
          </p:cNvPr>
          <p:cNvSpPr/>
          <p:nvPr/>
        </p:nvSpPr>
        <p:spPr>
          <a:xfrm rot="20820000">
            <a:off x="5767402" y="3726494"/>
            <a:ext cx="2458527" cy="63260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33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51294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745" y="103486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 </a:t>
            </a:r>
            <a:r>
              <a:rPr lang="es-ES" sz="2400" b="1" dirty="0" err="1"/>
              <a:t>Rigth</a:t>
            </a:r>
            <a:r>
              <a:rPr lang="es-ES" sz="2400" b="1" dirty="0"/>
              <a:t> </a:t>
            </a:r>
            <a:r>
              <a:rPr lang="es-ES" sz="2400" b="1" dirty="0" err="1"/>
              <a:t>Rotation</a:t>
            </a:r>
            <a:r>
              <a:rPr lang="es-ES" sz="2400" b="1" dirty="0"/>
              <a:t> - Ejemplo 2</a:t>
            </a:r>
            <a:endParaRPr lang="es-ES" sz="2400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5880018" y="3268134"/>
            <a:ext cx="646982" cy="107830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392812" y="289719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7284206" y="4205536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544545" y="419115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3617980" y="2839687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5113226" y="2077687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827224" y="4191158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169113" y="2520510"/>
            <a:ext cx="905774" cy="46007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20208" y="3368775"/>
            <a:ext cx="431322" cy="79075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6814547" y="3282510"/>
            <a:ext cx="805128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5851262" y="2506133"/>
            <a:ext cx="877020" cy="5175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21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651294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LL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745" y="103486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left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 </a:t>
            </a:r>
            <a:r>
              <a:rPr lang="es-ES" sz="2400" b="1" dirty="0" err="1"/>
              <a:t>Rigth</a:t>
            </a:r>
            <a:r>
              <a:rPr lang="es-ES" sz="2400" b="1" dirty="0"/>
              <a:t> </a:t>
            </a:r>
            <a:r>
              <a:rPr lang="es-ES" sz="2400" b="1" dirty="0" err="1"/>
              <a:t>Rotation</a:t>
            </a:r>
            <a:r>
              <a:rPr lang="es-ES" sz="2400" b="1" dirty="0"/>
              <a:t> - Ejemplo 2</a:t>
            </a:r>
            <a:endParaRPr lang="es-ES" sz="2400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9459980" y="3225002"/>
            <a:ext cx="646982" cy="107830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9972774" y="2854066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10864168" y="4162404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9124507" y="4148027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7197942" y="2796555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8693188" y="2034555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6407186" y="4148026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7749075" y="2477378"/>
            <a:ext cx="905774" cy="46007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6800170" y="3325643"/>
            <a:ext cx="431322" cy="79075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10394509" y="3239378"/>
            <a:ext cx="805128" cy="90577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9431224" y="2463001"/>
            <a:ext cx="877020" cy="5175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2F1792E-EA67-CB4F-9264-481BB6027F9D}"/>
              </a:ext>
            </a:extLst>
          </p:cNvPr>
          <p:cNvCxnSpPr>
            <a:cxnSpLocks/>
          </p:cNvCxnSpPr>
          <p:nvPr/>
        </p:nvCxnSpPr>
        <p:spPr>
          <a:xfrm flipH="1">
            <a:off x="732923" y="4518964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86D6A939-3D62-7714-8F85-3A1CDA669812}"/>
              </a:ext>
            </a:extLst>
          </p:cNvPr>
          <p:cNvSpPr/>
          <p:nvPr/>
        </p:nvSpPr>
        <p:spPr>
          <a:xfrm>
            <a:off x="3172283" y="158885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5B784ECF-F385-845F-C6A6-E0898DE35230}"/>
              </a:ext>
            </a:extLst>
          </p:cNvPr>
          <p:cNvSpPr/>
          <p:nvPr/>
        </p:nvSpPr>
        <p:spPr>
          <a:xfrm>
            <a:off x="4365602" y="2796555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1F8E050B-CC7E-9436-4824-59E931B0659F}"/>
              </a:ext>
            </a:extLst>
          </p:cNvPr>
          <p:cNvSpPr/>
          <p:nvPr/>
        </p:nvSpPr>
        <p:spPr>
          <a:xfrm>
            <a:off x="2654697" y="3889234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1DA7D317-89B7-1E1A-A7AC-280BCB7F3C1B}"/>
              </a:ext>
            </a:extLst>
          </p:cNvPr>
          <p:cNvSpPr/>
          <p:nvPr/>
        </p:nvSpPr>
        <p:spPr>
          <a:xfrm>
            <a:off x="986924" y="3946744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5583E330-4066-0619-A3A1-375BF1A776C2}"/>
              </a:ext>
            </a:extLst>
          </p:cNvPr>
          <p:cNvSpPr/>
          <p:nvPr/>
        </p:nvSpPr>
        <p:spPr>
          <a:xfrm>
            <a:off x="1993339" y="2724668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ACDC7C1F-4F97-E52C-4916-3FFF9BE95F17}"/>
              </a:ext>
            </a:extLst>
          </p:cNvPr>
          <p:cNvSpPr/>
          <p:nvPr/>
        </p:nvSpPr>
        <p:spPr>
          <a:xfrm>
            <a:off x="282432" y="5298215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580A22A-2622-FB7B-9151-A11B4AE5CB3C}"/>
              </a:ext>
            </a:extLst>
          </p:cNvPr>
          <p:cNvCxnSpPr/>
          <p:nvPr/>
        </p:nvCxnSpPr>
        <p:spPr>
          <a:xfrm flipH="1">
            <a:off x="2458209" y="2089190"/>
            <a:ext cx="747622" cy="66136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B0728E-B26F-4E3E-1D65-E2BDA814D3AB}"/>
              </a:ext>
            </a:extLst>
          </p:cNvPr>
          <p:cNvCxnSpPr>
            <a:cxnSpLocks/>
          </p:cNvCxnSpPr>
          <p:nvPr/>
        </p:nvCxnSpPr>
        <p:spPr>
          <a:xfrm flipH="1">
            <a:off x="1451792" y="3340020"/>
            <a:ext cx="575096" cy="56071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94D6D9C-7BEE-2F18-D665-07CBBCA2D5FF}"/>
              </a:ext>
            </a:extLst>
          </p:cNvPr>
          <p:cNvCxnSpPr>
            <a:cxnSpLocks/>
          </p:cNvCxnSpPr>
          <p:nvPr/>
        </p:nvCxnSpPr>
        <p:spPr>
          <a:xfrm>
            <a:off x="2501338" y="3340021"/>
            <a:ext cx="445694" cy="56071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9E2F971-3D73-1F73-20B6-552D8A87758E}"/>
              </a:ext>
            </a:extLst>
          </p:cNvPr>
          <p:cNvCxnSpPr>
            <a:cxnSpLocks/>
          </p:cNvCxnSpPr>
          <p:nvPr/>
        </p:nvCxnSpPr>
        <p:spPr>
          <a:xfrm>
            <a:off x="3795300" y="2002925"/>
            <a:ext cx="877019" cy="79075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B16EC912-BC5E-4F8D-5378-27E9E355A249}"/>
              </a:ext>
            </a:extLst>
          </p:cNvPr>
          <p:cNvSpPr/>
          <p:nvPr/>
        </p:nvSpPr>
        <p:spPr>
          <a:xfrm>
            <a:off x="5401733" y="2455333"/>
            <a:ext cx="1509622" cy="5319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7299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493143" y="135087"/>
            <a:ext cx="10515600" cy="100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Árboles balanceados (AVL)  - LL</a:t>
            </a:r>
            <a:endParaRPr lang="es-ES" sz="2400" b="1" dirty="0"/>
          </a:p>
        </p:txBody>
      </p:sp>
      <p:sp>
        <p:nvSpPr>
          <p:cNvPr id="452" name="Google Shape;452;p38"/>
          <p:cNvSpPr/>
          <p:nvPr/>
        </p:nvSpPr>
        <p:spPr>
          <a:xfrm>
            <a:off x="2064746" y="389699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128178" y="5011392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8"/>
          <p:cNvCxnSpPr>
            <a:cxnSpLocks/>
          </p:cNvCxnSpPr>
          <p:nvPr/>
        </p:nvCxnSpPr>
        <p:spPr>
          <a:xfrm flipH="1">
            <a:off x="1660449" y="4368837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5" name="Google Shape;455;p38"/>
          <p:cNvSpPr/>
          <p:nvPr/>
        </p:nvSpPr>
        <p:spPr>
          <a:xfrm>
            <a:off x="504724" y="613876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 flipH="1">
            <a:off x="880318" y="5483233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BE39768F-CB2E-83FA-0B48-B5CEDB268F05}"/>
              </a:ext>
            </a:extLst>
          </p:cNvPr>
          <p:cNvSpPr txBox="1"/>
          <p:nvPr/>
        </p:nvSpPr>
        <p:spPr>
          <a:xfrm>
            <a:off x="612796" y="1419205"/>
            <a:ext cx="6073315" cy="249299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 noProof="1">
                <a:latin typeface="Calibri"/>
              </a:rPr>
              <a:t>RotateRight(disbalancedNode):</a:t>
            </a:r>
          </a:p>
          <a:p>
            <a:r>
              <a:rPr lang="es-ES" sz="1600" noProof="1">
                <a:latin typeface="Calibri"/>
              </a:rPr>
              <a:t>newRoot = disbalancedNode.leftchild</a:t>
            </a:r>
          </a:p>
          <a:p>
            <a:r>
              <a:rPr lang="es-ES" sz="1600" noProof="1">
                <a:latin typeface="Calibri"/>
              </a:rPr>
              <a:t>disbalancedNode.leftchild = disbalancedNode.leftchild.rigthchild</a:t>
            </a:r>
          </a:p>
          <a:p>
            <a:r>
              <a:rPr lang="es-ES" sz="1600" noProof="1">
                <a:latin typeface="Calibri"/>
              </a:rPr>
              <a:t>NewRoot.rigthchild = disbalancedNode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Update height of disbalancedNode an newRoot</a:t>
            </a:r>
          </a:p>
          <a:p>
            <a:endParaRPr lang="es-ES" sz="1600" noProof="1">
              <a:latin typeface="Calibri"/>
            </a:endParaRPr>
          </a:p>
          <a:p>
            <a:r>
              <a:rPr lang="es-ES" sz="1600" noProof="1">
                <a:latin typeface="Calibri"/>
              </a:rPr>
              <a:t>Return newRoot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B2E1E0-C059-2966-3A74-AA76CFBCE63F}"/>
              </a:ext>
            </a:extLst>
          </p:cNvPr>
          <p:cNvSpPr txBox="1"/>
          <p:nvPr/>
        </p:nvSpPr>
        <p:spPr>
          <a:xfrm>
            <a:off x="3420533" y="3894666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7" name="Google Shape;453;p38">
            <a:extLst>
              <a:ext uri="{FF2B5EF4-FFF2-40B4-BE49-F238E27FC236}">
                <a16:creationId xmlns:a16="http://schemas.microsoft.com/office/drawing/2014/main" id="{05E7307E-DB80-F89A-719D-842824DBD8AB}"/>
              </a:ext>
            </a:extLst>
          </p:cNvPr>
          <p:cNvSpPr/>
          <p:nvPr/>
        </p:nvSpPr>
        <p:spPr>
          <a:xfrm>
            <a:off x="4636254" y="3573656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5;p38">
            <a:extLst>
              <a:ext uri="{FF2B5EF4-FFF2-40B4-BE49-F238E27FC236}">
                <a16:creationId xmlns:a16="http://schemas.microsoft.com/office/drawing/2014/main" id="{017381CD-9F9A-B00D-62CF-82092798D183}"/>
              </a:ext>
            </a:extLst>
          </p:cNvPr>
          <p:cNvSpPr/>
          <p:nvPr/>
        </p:nvSpPr>
        <p:spPr>
          <a:xfrm>
            <a:off x="4012800" y="470102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457;p38">
            <a:extLst>
              <a:ext uri="{FF2B5EF4-FFF2-40B4-BE49-F238E27FC236}">
                <a16:creationId xmlns:a16="http://schemas.microsoft.com/office/drawing/2014/main" id="{D20C450B-42CE-56B1-FB1A-85582AF8946E}"/>
              </a:ext>
            </a:extLst>
          </p:cNvPr>
          <p:cNvCxnSpPr>
            <a:cxnSpLocks/>
          </p:cNvCxnSpPr>
          <p:nvPr/>
        </p:nvCxnSpPr>
        <p:spPr>
          <a:xfrm flipH="1">
            <a:off x="4388394" y="4045498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7B464-D93A-57E3-9854-C15A710C215B}"/>
              </a:ext>
            </a:extLst>
          </p:cNvPr>
          <p:cNvSpPr txBox="1"/>
          <p:nvPr/>
        </p:nvSpPr>
        <p:spPr>
          <a:xfrm>
            <a:off x="2689845" y="5689600"/>
            <a:ext cx="1920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 err="1">
                <a:latin typeface="Calibri"/>
                <a:ea typeface="Calibri"/>
                <a:cs typeface="Calibri"/>
              </a:rPr>
              <a:t>DisbalancedNode</a:t>
            </a:r>
            <a:r>
              <a:rPr lang="es-ES" sz="1600" dirty="0">
                <a:latin typeface="Calibri"/>
                <a:ea typeface="Calibri"/>
                <a:cs typeface="Calibri"/>
              </a:rPr>
              <a:t> =</a:t>
            </a:r>
            <a:endParaRPr lang="es-ES" dirty="0"/>
          </a:p>
        </p:txBody>
      </p:sp>
      <p:sp>
        <p:nvSpPr>
          <p:cNvPr id="11" name="Google Shape;452;p38">
            <a:extLst>
              <a:ext uri="{FF2B5EF4-FFF2-40B4-BE49-F238E27FC236}">
                <a16:creationId xmlns:a16="http://schemas.microsoft.com/office/drawing/2014/main" id="{1FBCEA2E-B3E4-DD04-28FE-962290007B0C}"/>
              </a:ext>
            </a:extLst>
          </p:cNvPr>
          <p:cNvSpPr/>
          <p:nvPr/>
        </p:nvSpPr>
        <p:spPr>
          <a:xfrm>
            <a:off x="4609538" y="5579147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6521A6-658F-67F1-9758-3652D5B79186}"/>
              </a:ext>
            </a:extLst>
          </p:cNvPr>
          <p:cNvSpPr txBox="1"/>
          <p:nvPr/>
        </p:nvSpPr>
        <p:spPr>
          <a:xfrm>
            <a:off x="6583552" y="3794024"/>
            <a:ext cx="152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NewRoot</a:t>
            </a:r>
            <a:r>
              <a:rPr lang="es-ES" dirty="0"/>
              <a:t> =</a:t>
            </a: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62ADACF7-83F4-DF8D-818A-C6B40CC185F9}"/>
              </a:ext>
            </a:extLst>
          </p:cNvPr>
          <p:cNvSpPr/>
          <p:nvPr/>
        </p:nvSpPr>
        <p:spPr>
          <a:xfrm>
            <a:off x="7799273" y="3473014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457;p38">
            <a:extLst>
              <a:ext uri="{FF2B5EF4-FFF2-40B4-BE49-F238E27FC236}">
                <a16:creationId xmlns:a16="http://schemas.microsoft.com/office/drawing/2014/main" id="{8FC57241-B066-A81A-5BC6-8A070E1DEB18}"/>
              </a:ext>
            </a:extLst>
          </p:cNvPr>
          <p:cNvCxnSpPr>
            <a:cxnSpLocks/>
          </p:cNvCxnSpPr>
          <p:nvPr/>
        </p:nvCxnSpPr>
        <p:spPr>
          <a:xfrm flipH="1">
            <a:off x="7551413" y="3944856"/>
            <a:ext cx="495720" cy="7235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455;p38">
            <a:extLst>
              <a:ext uri="{FF2B5EF4-FFF2-40B4-BE49-F238E27FC236}">
                <a16:creationId xmlns:a16="http://schemas.microsoft.com/office/drawing/2014/main" id="{7AD4F949-DEEC-35AF-5258-EF5D231A0BEE}"/>
              </a:ext>
            </a:extLst>
          </p:cNvPr>
          <p:cNvSpPr/>
          <p:nvPr/>
        </p:nvSpPr>
        <p:spPr>
          <a:xfrm>
            <a:off x="7032045" y="4586005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457;p38">
            <a:extLst>
              <a:ext uri="{FF2B5EF4-FFF2-40B4-BE49-F238E27FC236}">
                <a16:creationId xmlns:a16="http://schemas.microsoft.com/office/drawing/2014/main" id="{EF99AC9D-8CD3-B32E-B676-DFFD7F0BE658}"/>
              </a:ext>
            </a:extLst>
          </p:cNvPr>
          <p:cNvCxnSpPr>
            <a:cxnSpLocks/>
          </p:cNvCxnSpPr>
          <p:nvPr/>
        </p:nvCxnSpPr>
        <p:spPr>
          <a:xfrm>
            <a:off x="8190906" y="3973611"/>
            <a:ext cx="510695" cy="7953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453;p38">
            <a:extLst>
              <a:ext uri="{FF2B5EF4-FFF2-40B4-BE49-F238E27FC236}">
                <a16:creationId xmlns:a16="http://schemas.microsoft.com/office/drawing/2014/main" id="{16AAC16A-115C-3571-F4DC-938ADCDCF647}"/>
              </a:ext>
            </a:extLst>
          </p:cNvPr>
          <p:cNvSpPr/>
          <p:nvPr/>
        </p:nvSpPr>
        <p:spPr>
          <a:xfrm>
            <a:off x="8431876" y="4580070"/>
            <a:ext cx="623454" cy="55279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6C7519-10BF-F1CD-8BEB-203BBC9A1105}"/>
              </a:ext>
            </a:extLst>
          </p:cNvPr>
          <p:cNvSpPr txBox="1"/>
          <p:nvPr/>
        </p:nvSpPr>
        <p:spPr>
          <a:xfrm>
            <a:off x="4392443" y="1628156"/>
            <a:ext cx="1117600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>
                <a:solidFill>
                  <a:srgbClr val="FF0000"/>
                </a:solidFill>
              </a:rPr>
              <a:t>None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9E39BF-2A2D-E867-7353-95F55E72B90B}"/>
              </a:ext>
            </a:extLst>
          </p:cNvPr>
          <p:cNvSpPr txBox="1"/>
          <p:nvPr/>
        </p:nvSpPr>
        <p:spPr>
          <a:xfrm>
            <a:off x="614711" y="975424"/>
            <a:ext cx="5334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200" dirty="0" err="1">
                <a:latin typeface="Calibri"/>
                <a:cs typeface="Calibri"/>
              </a:rPr>
              <a:t>Left</a:t>
            </a:r>
            <a:r>
              <a:rPr lang="es-ES" sz="2200" dirty="0">
                <a:latin typeface="Calibri"/>
                <a:cs typeface="Calibri"/>
              </a:rPr>
              <a:t> </a:t>
            </a:r>
            <a:r>
              <a:rPr lang="es-ES" sz="2200" dirty="0" err="1">
                <a:latin typeface="Calibri"/>
                <a:cs typeface="Calibri"/>
              </a:rPr>
              <a:t>Left</a:t>
            </a:r>
            <a:r>
              <a:rPr lang="es-ES" sz="2200" dirty="0">
                <a:latin typeface="Calibri"/>
                <a:cs typeface="Calibri"/>
              </a:rPr>
              <a:t> </a:t>
            </a:r>
            <a:r>
              <a:rPr lang="es-ES" sz="2200" dirty="0" err="1">
                <a:latin typeface="Calibri"/>
                <a:cs typeface="Calibri"/>
              </a:rPr>
              <a:t>condition</a:t>
            </a:r>
            <a:r>
              <a:rPr lang="es-ES" sz="2200" dirty="0">
                <a:latin typeface="Calibri"/>
                <a:cs typeface="Calibri"/>
              </a:rPr>
              <a:t> --&gt; </a:t>
            </a:r>
            <a:r>
              <a:rPr lang="es-ES" sz="2200" b="1" dirty="0" err="1">
                <a:latin typeface="Calibri"/>
                <a:cs typeface="Calibri"/>
              </a:rPr>
              <a:t>Rigth</a:t>
            </a:r>
            <a:r>
              <a:rPr lang="es-ES" sz="2200" b="1" dirty="0">
                <a:latin typeface="Calibri"/>
                <a:cs typeface="Calibri"/>
              </a:rPr>
              <a:t> </a:t>
            </a:r>
            <a:r>
              <a:rPr lang="es-ES" sz="2200" b="1" dirty="0" err="1">
                <a:latin typeface="Calibri"/>
                <a:cs typeface="Calibri"/>
              </a:rPr>
              <a:t>Rotation</a:t>
            </a:r>
            <a:endParaRPr lang="es-ES" sz="2200" dirty="0" err="1">
              <a:latin typeface="Calibri"/>
              <a:cs typeface="Calibri"/>
            </a:endParaRPr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17821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123" y="776077"/>
            <a:ext cx="10587488" cy="48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CO" dirty="0"/>
              <a:t>Caso 2: Rotación es requerida – </a:t>
            </a:r>
            <a:r>
              <a:rPr lang="es-CO" b="1" dirty="0"/>
              <a:t>L</a:t>
            </a:r>
            <a:r>
              <a:rPr lang="es-ES" sz="2400" b="1" dirty="0" err="1"/>
              <a:t>eft</a:t>
            </a:r>
            <a:r>
              <a:rPr lang="es-ES" sz="2400" b="1" dirty="0"/>
              <a:t> </a:t>
            </a:r>
            <a:r>
              <a:rPr lang="es-ES" sz="2400" b="1" dirty="0" err="1"/>
              <a:t>Right</a:t>
            </a:r>
            <a:r>
              <a:rPr lang="es-ES" sz="2400" dirty="0"/>
              <a:t> </a:t>
            </a:r>
            <a:r>
              <a:rPr lang="es-ES" sz="2400" dirty="0" err="1"/>
              <a:t>condition</a:t>
            </a:r>
            <a:r>
              <a:rPr lang="es-ES" sz="2400" dirty="0"/>
              <a:t> – 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544470" y="4375190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91528" y="1747008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563791" y="2422743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442358" y="3802970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328885" y="3802969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98471" y="3802970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135565" y="2422743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958395" y="3802969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93979" y="5154441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816094" y="2146698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320849" y="2966208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672319" y="2966209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900809" y="2132321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DA331C-7051-A860-F68E-5211600B6B35}"/>
              </a:ext>
            </a:extLst>
          </p:cNvPr>
          <p:cNvSpPr txBox="1"/>
          <p:nvPr/>
        </p:nvSpPr>
        <p:spPr>
          <a:xfrm>
            <a:off x="2936494" y="297259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835337" y="2951831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201186" y="2966207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09E42E2A-91B0-11E9-7A9C-472C28E7BA9E}"/>
              </a:ext>
            </a:extLst>
          </p:cNvPr>
          <p:cNvSpPr/>
          <p:nvPr/>
        </p:nvSpPr>
        <p:spPr>
          <a:xfrm>
            <a:off x="2093981" y="1689497"/>
            <a:ext cx="704490" cy="675735"/>
          </a:xfrm>
          <a:prstGeom prst="flowChartConnector">
            <a:avLst/>
          </a:prstGeom>
          <a:solidFill>
            <a:srgbClr val="9CF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AF6EEF5-90BE-43D3-E8D7-3183C936A616}"/>
              </a:ext>
            </a:extLst>
          </p:cNvPr>
          <p:cNvCxnSpPr/>
          <p:nvPr/>
        </p:nvCxnSpPr>
        <p:spPr>
          <a:xfrm flipH="1">
            <a:off x="2180245" y="4157612"/>
            <a:ext cx="488831" cy="96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1425402-4655-3C17-CE2C-F6064D841838}"/>
              </a:ext>
            </a:extLst>
          </p:cNvPr>
          <p:cNvCxnSpPr>
            <a:cxnSpLocks/>
          </p:cNvCxnSpPr>
          <p:nvPr/>
        </p:nvCxnSpPr>
        <p:spPr>
          <a:xfrm flipH="1">
            <a:off x="2985376" y="2676744"/>
            <a:ext cx="1063925" cy="92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51C750-3C6D-FF7E-2668-6AE71E753C86}"/>
              </a:ext>
            </a:extLst>
          </p:cNvPr>
          <p:cNvCxnSpPr>
            <a:cxnSpLocks/>
          </p:cNvCxnSpPr>
          <p:nvPr/>
        </p:nvCxnSpPr>
        <p:spPr>
          <a:xfrm flipH="1">
            <a:off x="4868811" y="1957876"/>
            <a:ext cx="1207698" cy="34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211C21-B28C-AFF8-C749-15FC52F57D70}"/>
              </a:ext>
            </a:extLst>
          </p:cNvPr>
          <p:cNvCxnSpPr>
            <a:cxnSpLocks/>
          </p:cNvCxnSpPr>
          <p:nvPr/>
        </p:nvCxnSpPr>
        <p:spPr>
          <a:xfrm>
            <a:off x="2769717" y="5695989"/>
            <a:ext cx="632603" cy="445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394FDE-D3A7-C78E-D27E-BF1834A49C11}"/>
              </a:ext>
            </a:extLst>
          </p:cNvPr>
          <p:cNvSpPr txBox="1"/>
          <p:nvPr/>
        </p:nvSpPr>
        <p:spPr>
          <a:xfrm>
            <a:off x="4848684" y="1779277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2CF909-FA41-A11D-7A30-74E4D0E53F3E}"/>
              </a:ext>
            </a:extLst>
          </p:cNvPr>
          <p:cNvSpPr txBox="1"/>
          <p:nvPr/>
        </p:nvSpPr>
        <p:spPr>
          <a:xfrm>
            <a:off x="1642532" y="432406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smaller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0DE23A-9E22-520D-DB21-8FC4D74C4127}"/>
              </a:ext>
            </a:extLst>
          </p:cNvPr>
          <p:cNvSpPr txBox="1"/>
          <p:nvPr/>
        </p:nvSpPr>
        <p:spPr>
          <a:xfrm>
            <a:off x="3123400" y="5632409"/>
            <a:ext cx="9482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bigger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3143528" y="6074590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2677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2353733" y="320966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66954" y="235729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905473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="1" baseline="0" err="1">
                <a:latin typeface="Calibri"/>
              </a:rPr>
              <a:t>left</a:t>
            </a:r>
            <a:r>
              <a:rPr lang="es-ES" sz="2400" b="1" baseline="0" dirty="0">
                <a:latin typeface="Calibri"/>
              </a:rPr>
              <a:t> </a:t>
            </a:r>
            <a:r>
              <a:rPr lang="es-ES" sz="2400" b="1" err="1"/>
              <a:t>Right</a:t>
            </a:r>
            <a:r>
              <a:rPr lang="es-ES" sz="2400" baseline="0" dirty="0">
                <a:latin typeface="Calibri"/>
              </a:rPr>
              <a:t> </a:t>
            </a:r>
            <a:r>
              <a:rPr lang="es-ES" sz="2400" baseline="0" err="1">
                <a:latin typeface="Calibri"/>
              </a:rPr>
              <a:t>condition</a:t>
            </a:r>
            <a:r>
              <a:rPr lang="es-ES" sz="2400" dirty="0"/>
              <a:t> - </a:t>
            </a:r>
            <a:r>
              <a:rPr lang="es-ES" sz="2400" b="1" dirty="0"/>
              <a:t>Ejemplo 1</a:t>
            </a:r>
            <a:endParaRPr lang="es-ES" dirty="0" err="1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3443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4795007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3129150" y="5973948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>
            <a:off x="2587602" y="5324095"/>
            <a:ext cx="862642" cy="64698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curvada hacia la derecha 23">
            <a:extLst>
              <a:ext uri="{FF2B5EF4-FFF2-40B4-BE49-F238E27FC236}">
                <a16:creationId xmlns:a16="http://schemas.microsoft.com/office/drawing/2014/main" id="{7BDA3F2E-187C-EA92-9C58-6740A77628D7}"/>
              </a:ext>
            </a:extLst>
          </p:cNvPr>
          <p:cNvSpPr/>
          <p:nvPr/>
        </p:nvSpPr>
        <p:spPr>
          <a:xfrm rot="1080000">
            <a:off x="1316327" y="3286983"/>
            <a:ext cx="877018" cy="1365849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D98A2C-1685-9074-2E30-088464D45E19}"/>
              </a:ext>
            </a:extLst>
          </p:cNvPr>
          <p:cNvSpPr txBox="1"/>
          <p:nvPr/>
        </p:nvSpPr>
        <p:spPr>
          <a:xfrm>
            <a:off x="746984" y="3191454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LEFT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D80F19-D21A-F331-8544-030891B1CAF9}"/>
              </a:ext>
            </a:extLst>
          </p:cNvPr>
          <p:cNvSpPr txBox="1"/>
          <p:nvPr/>
        </p:nvSpPr>
        <p:spPr>
          <a:xfrm>
            <a:off x="4398832" y="4959868"/>
            <a:ext cx="110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00" b="1" dirty="0"/>
              <a:t>RIGHT</a:t>
            </a:r>
          </a:p>
        </p:txBody>
      </p:sp>
      <p:sp>
        <p:nvSpPr>
          <p:cNvPr id="2" name="Flecha: curvada hacia abajo 1">
            <a:extLst>
              <a:ext uri="{FF2B5EF4-FFF2-40B4-BE49-F238E27FC236}">
                <a16:creationId xmlns:a16="http://schemas.microsoft.com/office/drawing/2014/main" id="{1728D31D-9EC2-EFEC-7BAE-637B22CF10AA}"/>
              </a:ext>
            </a:extLst>
          </p:cNvPr>
          <p:cNvSpPr/>
          <p:nvPr/>
        </p:nvSpPr>
        <p:spPr>
          <a:xfrm rot="2820000">
            <a:off x="2773501" y="4859092"/>
            <a:ext cx="1710905" cy="73324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148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2353733" y="320966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52577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847964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Rigth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--&gt; </a:t>
            </a: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dirty="0"/>
              <a:t> and </a:t>
            </a:r>
            <a:r>
              <a:rPr lang="es-ES" sz="2400" dirty="0" err="1"/>
              <a:t>then</a:t>
            </a:r>
            <a:r>
              <a:rPr lang="es-ES" sz="2400" dirty="0"/>
              <a:t> 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r>
              <a:rPr lang="es-ES" b="1" dirty="0"/>
              <a:t> - 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3443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07715" y="4795007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3186660" y="5973948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>
            <a:off x="2573225" y="5280963"/>
            <a:ext cx="920151" cy="64698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27F091E5-22D2-B17D-E29F-964B5226E7EE}"/>
              </a:ext>
            </a:extLst>
          </p:cNvPr>
          <p:cNvSpPr/>
          <p:nvPr/>
        </p:nvSpPr>
        <p:spPr>
          <a:xfrm rot="420000">
            <a:off x="1591733" y="5232400"/>
            <a:ext cx="416943" cy="125083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Flecha: curvada hacia la derecha 12">
            <a:extLst>
              <a:ext uri="{FF2B5EF4-FFF2-40B4-BE49-F238E27FC236}">
                <a16:creationId xmlns:a16="http://schemas.microsoft.com/office/drawing/2014/main" id="{E86EA569-DCCE-5E6E-62BA-4276DCCAEFEF}"/>
              </a:ext>
            </a:extLst>
          </p:cNvPr>
          <p:cNvSpPr/>
          <p:nvPr/>
        </p:nvSpPr>
        <p:spPr>
          <a:xfrm rot="7800000">
            <a:off x="3281611" y="4555284"/>
            <a:ext cx="301926" cy="148086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BD09E9-F9F3-D86B-EB31-17DC580D20F7}"/>
              </a:ext>
            </a:extLst>
          </p:cNvPr>
          <p:cNvSpPr txBox="1"/>
          <p:nvPr/>
        </p:nvSpPr>
        <p:spPr>
          <a:xfrm>
            <a:off x="558800" y="2218266"/>
            <a:ext cx="23706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sz="2000" b="1" err="1"/>
              <a:t>Left</a:t>
            </a:r>
            <a:r>
              <a:rPr lang="es-ES" sz="2000" b="1" dirty="0"/>
              <a:t> </a:t>
            </a:r>
            <a:r>
              <a:rPr lang="es-ES" sz="2000" b="1" err="1"/>
              <a:t>Rotation</a:t>
            </a: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8898833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56D7A092-7222-C737-3543-C72905BC5E46}"/>
              </a:ext>
            </a:extLst>
          </p:cNvPr>
          <p:cNvSpPr/>
          <p:nvPr/>
        </p:nvSpPr>
        <p:spPr>
          <a:xfrm>
            <a:off x="2353733" y="3209665"/>
            <a:ext cx="1480867" cy="1178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52577" y="278861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847964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Rigth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 --&gt; </a:t>
            </a:r>
            <a:r>
              <a:rPr lang="es-ES" sz="2400" b="1" dirty="0" err="1"/>
              <a:t>Left</a:t>
            </a:r>
            <a:r>
              <a:rPr lang="es-ES" sz="2400" b="1" dirty="0"/>
              <a:t> </a:t>
            </a:r>
            <a:r>
              <a:rPr lang="es-ES" sz="2400" b="1" dirty="0" err="1"/>
              <a:t>Rotation</a:t>
            </a:r>
            <a:r>
              <a:rPr lang="es-ES" sz="2400" dirty="0"/>
              <a:t> and </a:t>
            </a:r>
            <a:r>
              <a:rPr lang="es-ES" sz="2400" dirty="0" err="1"/>
              <a:t>then</a:t>
            </a:r>
            <a:r>
              <a:rPr lang="es-ES" sz="2400" dirty="0"/>
              <a:t> 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b="1" dirty="0" err="1"/>
              <a:t>Rotation</a:t>
            </a:r>
            <a:r>
              <a:rPr lang="es-ES" b="1" dirty="0"/>
              <a:t> - </a:t>
            </a:r>
            <a:r>
              <a:rPr lang="es-ES" sz="2400" b="1" dirty="0"/>
              <a:t>Ejemplo 1</a:t>
            </a:r>
            <a:endParaRPr lang="es-ES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015756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387574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063309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443536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443535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2712207" y="3443536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063309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443535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1073187" y="5973950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1787264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2606774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2606775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1772887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2592397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2606773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1978962" y="4852514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 flipV="1">
            <a:off x="1480547" y="5367230"/>
            <a:ext cx="603848" cy="60384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F9A0B35-86F0-A511-F573-621A6DEA27F5}"/>
              </a:ext>
            </a:extLst>
          </p:cNvPr>
          <p:cNvSpPr txBox="1"/>
          <p:nvPr/>
        </p:nvSpPr>
        <p:spPr>
          <a:xfrm>
            <a:off x="558800" y="2218266"/>
            <a:ext cx="23706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sz="2000" b="1" err="1"/>
              <a:t>Left</a:t>
            </a:r>
            <a:r>
              <a:rPr lang="es-ES" sz="2000" b="1" dirty="0"/>
              <a:t> </a:t>
            </a:r>
            <a:r>
              <a:rPr lang="es-ES" sz="2000" b="1" err="1"/>
              <a:t>Rotation</a:t>
            </a: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79323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852577" y="437012"/>
            <a:ext cx="10486846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CO" dirty="0"/>
              <a:t>Árboles binarios AVL Inserción LR</a:t>
            </a:r>
            <a:endParaRPr lang="es-CO" b="1" dirty="0"/>
          </a:p>
        </p:txBody>
      </p:sp>
      <p:sp>
        <p:nvSpPr>
          <p:cNvPr id="4" name="Google Shape;267;p25">
            <a:extLst>
              <a:ext uri="{FF2B5EF4-FFF2-40B4-BE49-F238E27FC236}">
                <a16:creationId xmlns:a16="http://schemas.microsoft.com/office/drawing/2014/main" id="{8037C8AC-9D9F-44B4-07EA-6D790DAD1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858" y="1149889"/>
            <a:ext cx="10587488" cy="5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s-ES" sz="2400" b="1" dirty="0" err="1"/>
              <a:t>Left</a:t>
            </a:r>
            <a:r>
              <a:rPr lang="es-ES" sz="2400" b="1" dirty="0"/>
              <a:t> </a:t>
            </a:r>
            <a:r>
              <a:rPr lang="es-ES" sz="2400" b="1" dirty="0" err="1"/>
              <a:t>Rigth</a:t>
            </a:r>
            <a:r>
              <a:rPr lang="es-ES" sz="2400" dirty="0"/>
              <a:t> </a:t>
            </a:r>
            <a:r>
              <a:rPr lang="es-ES" sz="2400" baseline="0" dirty="0" err="1">
                <a:latin typeface="Calibri"/>
              </a:rPr>
              <a:t>condition</a:t>
            </a:r>
            <a:r>
              <a:rPr lang="es-ES" sz="2400" dirty="0"/>
              <a:t> --&gt; </a:t>
            </a:r>
            <a:r>
              <a:rPr lang="es-ES" sz="2400" b="1" dirty="0" err="1"/>
              <a:t>Left</a:t>
            </a:r>
            <a:r>
              <a:rPr lang="es-ES" sz="2400" b="1" dirty="0"/>
              <a:t> </a:t>
            </a:r>
            <a:r>
              <a:rPr lang="es-ES" sz="2400" b="1" dirty="0" err="1"/>
              <a:t>Rotation</a:t>
            </a:r>
            <a:r>
              <a:rPr lang="es-ES" sz="2400" dirty="0"/>
              <a:t> and </a:t>
            </a:r>
            <a:r>
              <a:rPr lang="es-ES" sz="2400" dirty="0" err="1"/>
              <a:t>then</a:t>
            </a:r>
            <a:r>
              <a:rPr lang="es-ES" sz="2400" dirty="0"/>
              <a:t> </a:t>
            </a:r>
            <a:r>
              <a:rPr lang="es-ES" b="1" dirty="0" err="1"/>
              <a:t>Right</a:t>
            </a:r>
            <a:r>
              <a:rPr lang="es-ES" b="1" dirty="0"/>
              <a:t> </a:t>
            </a:r>
            <a:r>
              <a:rPr lang="es-ES" b="1" dirty="0" err="1"/>
              <a:t>Rotation</a:t>
            </a:r>
            <a:r>
              <a:rPr lang="es-ES" b="1" dirty="0"/>
              <a:t> - </a:t>
            </a:r>
            <a:r>
              <a:rPr lang="es-ES" sz="2400" b="1" dirty="0"/>
              <a:t>Ejemplo 1</a:t>
            </a:r>
            <a:endParaRPr lang="es-ES" sz="2400" dirty="0"/>
          </a:p>
          <a:p>
            <a:pPr marL="228600" indent="-228600" algn="just">
              <a:spcBef>
                <a:spcPts val="0"/>
              </a:spcBef>
              <a:buSzPts val="2800"/>
            </a:pPr>
            <a:endParaRPr lang="es-ES" sz="24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207B55C-F61F-C9A6-791A-DEF6ECE266CC}"/>
              </a:ext>
            </a:extLst>
          </p:cNvPr>
          <p:cNvCxnSpPr>
            <a:cxnSpLocks/>
          </p:cNvCxnSpPr>
          <p:nvPr/>
        </p:nvCxnSpPr>
        <p:spPr>
          <a:xfrm flipH="1">
            <a:off x="2458206" y="4547718"/>
            <a:ext cx="460077" cy="96328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FA1EF4A-0261-D1D7-46C8-6633FEB249D2}"/>
              </a:ext>
            </a:extLst>
          </p:cNvPr>
          <p:cNvSpPr/>
          <p:nvPr/>
        </p:nvSpPr>
        <p:spPr>
          <a:xfrm>
            <a:off x="6105264" y="1919536"/>
            <a:ext cx="704490" cy="6757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70</a:t>
            </a:r>
            <a:endParaRPr lang="es-ES" dirty="0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C1BC58C-8E1F-B509-D9B9-FD6BB36909ED}"/>
              </a:ext>
            </a:extLst>
          </p:cNvPr>
          <p:cNvSpPr/>
          <p:nvPr/>
        </p:nvSpPr>
        <p:spPr>
          <a:xfrm>
            <a:off x="8477527" y="2595271"/>
            <a:ext cx="704490" cy="675735"/>
          </a:xfrm>
          <a:prstGeom prst="flowChartConnector">
            <a:avLst/>
          </a:prstGeom>
          <a:solidFill>
            <a:srgbClr val="C918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90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7435832-9B05-95EF-3058-0871A1C71DA0}"/>
              </a:ext>
            </a:extLst>
          </p:cNvPr>
          <p:cNvSpPr/>
          <p:nvPr/>
        </p:nvSpPr>
        <p:spPr>
          <a:xfrm>
            <a:off x="7356094" y="3975498"/>
            <a:ext cx="704490" cy="675735"/>
          </a:xfrm>
          <a:prstGeom prst="flowChartConnector">
            <a:avLst/>
          </a:prstGeom>
          <a:solidFill>
            <a:srgbClr val="060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80</a:t>
            </a:r>
            <a:endParaRPr lang="es-ES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3BBF698-1D7D-DADB-7B69-BAB96C9BC05C}"/>
              </a:ext>
            </a:extLst>
          </p:cNvPr>
          <p:cNvSpPr/>
          <p:nvPr/>
        </p:nvSpPr>
        <p:spPr>
          <a:xfrm>
            <a:off x="5242621" y="3975497"/>
            <a:ext cx="704490" cy="675735"/>
          </a:xfrm>
          <a:prstGeom prst="flowChartConnector">
            <a:avLst/>
          </a:prstGeom>
          <a:solidFill>
            <a:srgbClr val="932C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60</a:t>
            </a: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E010CCA-9417-CF18-FCD4-39A4B86F53AD}"/>
              </a:ext>
            </a:extLst>
          </p:cNvPr>
          <p:cNvSpPr/>
          <p:nvPr/>
        </p:nvSpPr>
        <p:spPr>
          <a:xfrm>
            <a:off x="3560471" y="5499498"/>
            <a:ext cx="704490" cy="675735"/>
          </a:xfrm>
          <a:prstGeom prst="flowChartConnector">
            <a:avLst/>
          </a:prstGeom>
          <a:solidFill>
            <a:srgbClr val="2770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30</a:t>
            </a:r>
            <a:endParaRPr lang="es-ES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88B64451-1F8D-9C47-17D1-9D3AEEFEFFCC}"/>
              </a:ext>
            </a:extLst>
          </p:cNvPr>
          <p:cNvSpPr/>
          <p:nvPr/>
        </p:nvSpPr>
        <p:spPr>
          <a:xfrm>
            <a:off x="4049301" y="2595271"/>
            <a:ext cx="704490" cy="675735"/>
          </a:xfrm>
          <a:prstGeom prst="flowChartConnector">
            <a:avLst/>
          </a:prstGeom>
          <a:solidFill>
            <a:srgbClr val="1D14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50</a:t>
            </a:r>
            <a:endParaRPr lang="es-ES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F80C33FA-0A07-BA83-C068-F878BAA05EE3}"/>
              </a:ext>
            </a:extLst>
          </p:cNvPr>
          <p:cNvSpPr/>
          <p:nvPr/>
        </p:nvSpPr>
        <p:spPr>
          <a:xfrm>
            <a:off x="9872131" y="3975497"/>
            <a:ext cx="704490" cy="675735"/>
          </a:xfrm>
          <a:prstGeom prst="flowChartConnector">
            <a:avLst/>
          </a:prstGeom>
          <a:solidFill>
            <a:srgbClr val="EB78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100</a:t>
            </a:r>
            <a:endParaRPr lang="es-ES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9FE2246-8148-E8B3-722E-4F5C9036D412}"/>
              </a:ext>
            </a:extLst>
          </p:cNvPr>
          <p:cNvSpPr/>
          <p:nvPr/>
        </p:nvSpPr>
        <p:spPr>
          <a:xfrm>
            <a:off x="2036470" y="5542629"/>
            <a:ext cx="704490" cy="675735"/>
          </a:xfrm>
          <a:prstGeom prst="flowChartConnector">
            <a:avLst/>
          </a:prstGeom>
          <a:solidFill>
            <a:srgbClr val="50E6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20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938AB5-BC4D-9124-9213-8CF5285FE5C6}"/>
              </a:ext>
            </a:extLst>
          </p:cNvPr>
          <p:cNvCxnSpPr/>
          <p:nvPr/>
        </p:nvCxnSpPr>
        <p:spPr>
          <a:xfrm flipH="1">
            <a:off x="4729830" y="2319226"/>
            <a:ext cx="1552755" cy="431322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F83DD9-08FA-9D21-A772-CF32174F2573}"/>
              </a:ext>
            </a:extLst>
          </p:cNvPr>
          <p:cNvCxnSpPr>
            <a:cxnSpLocks/>
          </p:cNvCxnSpPr>
          <p:nvPr/>
        </p:nvCxnSpPr>
        <p:spPr>
          <a:xfrm flipH="1">
            <a:off x="3234585" y="3138736"/>
            <a:ext cx="776378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A3FD49-43B8-C037-8372-8439E01B114D}"/>
              </a:ext>
            </a:extLst>
          </p:cNvPr>
          <p:cNvCxnSpPr>
            <a:cxnSpLocks/>
          </p:cNvCxnSpPr>
          <p:nvPr/>
        </p:nvCxnSpPr>
        <p:spPr>
          <a:xfrm>
            <a:off x="4586055" y="3138737"/>
            <a:ext cx="948901" cy="89139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A0779AF-F16A-39DD-E870-71123BA23C3A}"/>
              </a:ext>
            </a:extLst>
          </p:cNvPr>
          <p:cNvCxnSpPr>
            <a:cxnSpLocks/>
          </p:cNvCxnSpPr>
          <p:nvPr/>
        </p:nvCxnSpPr>
        <p:spPr>
          <a:xfrm>
            <a:off x="6814545" y="2304849"/>
            <a:ext cx="1768416" cy="4456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90D1C4A-09C5-27F1-6D48-D689A3FF374B}"/>
              </a:ext>
            </a:extLst>
          </p:cNvPr>
          <p:cNvCxnSpPr>
            <a:cxnSpLocks/>
          </p:cNvCxnSpPr>
          <p:nvPr/>
        </p:nvCxnSpPr>
        <p:spPr>
          <a:xfrm flipH="1">
            <a:off x="7749073" y="3124359"/>
            <a:ext cx="762001" cy="90577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3D132FD-C781-8120-AC5E-D185D97A6743}"/>
              </a:ext>
            </a:extLst>
          </p:cNvPr>
          <p:cNvCxnSpPr>
            <a:cxnSpLocks/>
          </p:cNvCxnSpPr>
          <p:nvPr/>
        </p:nvCxnSpPr>
        <p:spPr>
          <a:xfrm>
            <a:off x="9114922" y="3138735"/>
            <a:ext cx="905774" cy="90577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B228126F-82BA-6A5A-89D2-AEDEF3976922}"/>
              </a:ext>
            </a:extLst>
          </p:cNvPr>
          <p:cNvSpPr/>
          <p:nvPr/>
        </p:nvSpPr>
        <p:spPr>
          <a:xfrm>
            <a:off x="2827226" y="3903608"/>
            <a:ext cx="704490" cy="675735"/>
          </a:xfrm>
          <a:prstGeom prst="flowChartConnector">
            <a:avLst/>
          </a:prstGeom>
          <a:solidFill>
            <a:srgbClr val="9CF50C">
              <a:alpha val="46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Arial"/>
              </a:rPr>
              <a:t>25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3CECC-5A32-5A6A-373E-80391D543473}"/>
              </a:ext>
            </a:extLst>
          </p:cNvPr>
          <p:cNvCxnSpPr>
            <a:cxnSpLocks/>
          </p:cNvCxnSpPr>
          <p:nvPr/>
        </p:nvCxnSpPr>
        <p:spPr>
          <a:xfrm>
            <a:off x="3320848" y="4619604"/>
            <a:ext cx="474451" cy="83388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546BAE4-89B4-9890-F3A5-E5128F933648}"/>
              </a:ext>
            </a:extLst>
          </p:cNvPr>
          <p:cNvSpPr txBox="1"/>
          <p:nvPr/>
        </p:nvSpPr>
        <p:spPr>
          <a:xfrm>
            <a:off x="558800" y="2807737"/>
            <a:ext cx="24856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latin typeface="Calibri"/>
                <a:ea typeface="Calibri"/>
                <a:cs typeface="Calibri"/>
              </a:rPr>
              <a:t>2. </a:t>
            </a:r>
            <a:r>
              <a:rPr lang="es-ES" sz="2400" b="1" dirty="0" err="1">
                <a:latin typeface="Calibri"/>
                <a:ea typeface="Calibri"/>
                <a:cs typeface="Calibri"/>
              </a:rPr>
              <a:t>Right</a:t>
            </a:r>
            <a:r>
              <a:rPr lang="es-ES" sz="2400" b="1" dirty="0">
                <a:latin typeface="Calibri"/>
                <a:ea typeface="Calibri"/>
                <a:cs typeface="Calibri"/>
              </a:rPr>
              <a:t> </a:t>
            </a:r>
            <a:r>
              <a:rPr lang="es-ES" sz="2400" b="1" dirty="0" err="1">
                <a:latin typeface="Calibri"/>
                <a:ea typeface="Calibri"/>
                <a:cs typeface="Calibri"/>
              </a:rPr>
              <a:t>Rotation</a:t>
            </a:r>
            <a:endParaRPr lang="es-ES" sz="1200" dirty="0" err="1"/>
          </a:p>
        </p:txBody>
      </p:sp>
    </p:spTree>
    <p:extLst>
      <p:ext uri="{BB962C8B-B14F-4D97-AF65-F5344CB8AC3E}">
        <p14:creationId xmlns:p14="http://schemas.microsoft.com/office/powerpoint/2010/main" val="987024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136</Slides>
  <Notes>130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136</vt:i4>
      </vt:variant>
    </vt:vector>
  </HeadingPairs>
  <TitlesOfParts>
    <vt:vector size="137" baseType="lpstr">
      <vt:lpstr>Tema de Office</vt:lpstr>
      <vt:lpstr>Estructuras de Datos Dinámicas    Árboles </vt:lpstr>
      <vt:lpstr>Agenda</vt:lpstr>
      <vt:lpstr>Árboles</vt:lpstr>
      <vt:lpstr>Árboles</vt:lpstr>
      <vt:lpstr>Árboles - Terminología</vt:lpstr>
      <vt:lpstr>Árboles - Terminología</vt:lpstr>
      <vt:lpstr>Árboles - Terminología</vt:lpstr>
      <vt:lpstr>Árboles</vt:lpstr>
      <vt:lpstr>Árboles</vt:lpstr>
      <vt:lpstr>Árboles</vt:lpstr>
      <vt:lpstr>Árboles</vt:lpstr>
      <vt:lpstr>Árboles - Ejemplos</vt:lpstr>
      <vt:lpstr>Árboles - Ejemplos</vt:lpstr>
      <vt:lpstr>Árboles - Ejemplos</vt:lpstr>
      <vt:lpstr>Árboles binarios</vt:lpstr>
      <vt:lpstr>Árboles binarios</vt:lpstr>
      <vt:lpstr>Árboles binarios</vt:lpstr>
      <vt:lpstr>Árboles binarios</vt:lpstr>
      <vt:lpstr>Árboles binarios</vt:lpstr>
      <vt:lpstr>Árboles balanceados (AVL)</vt:lpstr>
      <vt:lpstr>Árboles balanceados (AVL)</vt:lpstr>
      <vt:lpstr>Árboles binarios</vt:lpstr>
      <vt:lpstr>Árboles binarios</vt:lpstr>
      <vt:lpstr>Tipos arboles binarios</vt:lpstr>
      <vt:lpstr>Tipos arboles binarios</vt:lpstr>
      <vt:lpstr>Binary tree - LinkedList</vt:lpstr>
      <vt:lpstr>Binary tree – Python List</vt:lpstr>
      <vt:lpstr>Binary tree – Python List</vt:lpstr>
      <vt:lpstr>Recorridos árboles</vt:lpstr>
      <vt:lpstr>Recorridos árboles</vt:lpstr>
      <vt:lpstr>Recorridos árboles</vt:lpstr>
      <vt:lpstr>Recorridos árboles</vt:lpstr>
      <vt:lpstr>Recorridos árboles</vt:lpstr>
      <vt:lpstr>Recorridos árboles</vt:lpstr>
      <vt:lpstr>Recorridos árboles</vt:lpstr>
      <vt:lpstr>Recorridos árboles</vt:lpstr>
      <vt:lpstr>Recorridos árboles</vt:lpstr>
      <vt:lpstr>Creación arboles binarios</vt:lpstr>
      <vt:lpstr>Operaciones árboles</vt:lpstr>
      <vt:lpstr>Arboles Binarios Aplicaciones</vt:lpstr>
      <vt:lpstr>Árboles binarios de búsqueda (BST)</vt:lpstr>
      <vt:lpstr>Árboles binarios de búsqueda (BST)</vt:lpstr>
      <vt:lpstr>Árboles binarios de búsqueda (BST) - InOrder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 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de búsqueda (BST) </vt:lpstr>
      <vt:lpstr>Árboles binarios – Montículos (Heaps).</vt:lpstr>
      <vt:lpstr>Árboles binarios – Montículos (Heaps)</vt:lpstr>
      <vt:lpstr>Árboles binarios – Montículos (Heaps)</vt:lpstr>
      <vt:lpstr>Heap – Inserción</vt:lpstr>
      <vt:lpstr>Heap  – Inserción</vt:lpstr>
      <vt:lpstr>Heap – Inserción</vt:lpstr>
      <vt:lpstr>Heap – Extracción</vt:lpstr>
      <vt:lpstr>Heap – Extracción</vt:lpstr>
      <vt:lpstr>Árboles binarios – Montículos (Heaps)</vt:lpstr>
      <vt:lpstr>Árboles binarios – Montículos (Heaps)</vt:lpstr>
      <vt:lpstr>Árboles binarios – Montículos (Heaps)</vt:lpstr>
      <vt:lpstr>Árboles binarios – Montículos (Heaps)</vt:lpstr>
      <vt:lpstr>Árboles binarios – Montículos (Heaps)</vt:lpstr>
      <vt:lpstr>Árboles binarios – Montículos (Heaps)</vt:lpstr>
      <vt:lpstr>Árboles balanceados (AVL)</vt:lpstr>
      <vt:lpstr>Árboles balanceados (AVL) </vt:lpstr>
      <vt:lpstr>Árboles balanceados (AVL) </vt:lpstr>
      <vt:lpstr>Árboles balanceados (AVL) </vt:lpstr>
      <vt:lpstr>Árboles balanceados (AVL) </vt:lpstr>
      <vt:lpstr>Árboles balanceados (AVL) </vt:lpstr>
      <vt:lpstr>Árboles balanceados (AVL) </vt:lpstr>
      <vt:lpstr>Árboles balanceados (AVL) </vt:lpstr>
      <vt:lpstr>Árboles balanceados (AVL)  - </vt:lpstr>
      <vt:lpstr>Árboles balanceados (AVL)  - </vt:lpstr>
      <vt:lpstr>Árboles balanceados (AVL)  - Operaciones</vt:lpstr>
      <vt:lpstr>Árboles balanceados (AVL)  - Inserción</vt:lpstr>
      <vt:lpstr>Árboles binarios AVL Inserción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binarios AVL Inserción LL</vt:lpstr>
      <vt:lpstr>Árboles balanceados (AVL)  - LL</vt:lpstr>
      <vt:lpstr>Árboles binarios AVL Inserción LR</vt:lpstr>
      <vt:lpstr>Árboles binarios AVL Inserción LR</vt:lpstr>
      <vt:lpstr>Árboles binarios AVL Inserción LR</vt:lpstr>
      <vt:lpstr>Árboles binarios AVL Inserción LR</vt:lpstr>
      <vt:lpstr>Árboles binarios AVL Inserción LR</vt:lpstr>
      <vt:lpstr>Árboles binarios AVL Inserción LR</vt:lpstr>
      <vt:lpstr>Árboles balanceados (AVL)  - Left Rigth Condition</vt:lpstr>
      <vt:lpstr>Árboles balanceados (AVL)  - Left Rigth Condition </vt:lpstr>
      <vt:lpstr>Árboles balanceados (AVL)  - Left Rigth Condition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binarios AVL Inserción RR</vt:lpstr>
      <vt:lpstr>Árboles balanceados (AVL) - RR </vt:lpstr>
      <vt:lpstr>Árboles binarios AVL Inserción RL</vt:lpstr>
      <vt:lpstr>Árboles binarios AVL Inserción RL</vt:lpstr>
      <vt:lpstr>Árboles binarios AVL Inserción RL</vt:lpstr>
      <vt:lpstr>Árboles binarios AVL Inserción RL</vt:lpstr>
      <vt:lpstr>Árboles binarios AVL Inserción RL</vt:lpstr>
      <vt:lpstr>Árboles binarios AVL Inserción RL</vt:lpstr>
      <vt:lpstr>Árboles binarios AVL Inserción RL</vt:lpstr>
      <vt:lpstr>Árboles balanceados (AVL) Inserción -  Right Left Condition</vt:lpstr>
      <vt:lpstr>Árboles balanceados (AVL) Inserción - Right Left  Condition</vt:lpstr>
      <vt:lpstr>Árboles balanceados (AVL)  Inserción - RL </vt:lpstr>
      <vt:lpstr>Árboles balanceados (AVL) - Eliminar Nodo</vt:lpstr>
      <vt:lpstr>Árboles balanceados (AVL) - Eliminar Nodo</vt:lpstr>
      <vt:lpstr>Árboles balanceados (AVL) - Eliminar Nodo - LL</vt:lpstr>
      <vt:lpstr>Árboles balanceados (AVL) - Eliminar Nodo - LR</vt:lpstr>
      <vt:lpstr>Árboles balanceados (AVL) - Eliminar Nodo - LR</vt:lpstr>
      <vt:lpstr>Árboles balanceados (AVL) - Eliminar Nodo - RR</vt:lpstr>
      <vt:lpstr>Árboles balanceados (AVL) - Eliminar Nodo - RL</vt:lpstr>
      <vt:lpstr>Árboles balanceados (AVL) - Eliminar Nodo - RL</vt:lpstr>
      <vt:lpstr>Árboles balanceados (AVL) </vt:lpstr>
      <vt:lpstr>Árboles</vt:lpstr>
      <vt:lpstr>Usos y Aplicaciones</vt:lpstr>
      <vt:lpstr>Usos y Aplicaciones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Dinámicas    Árboles </dc:title>
  <dc:creator>Johnathan  Calle Gallego</dc:creator>
  <cp:revision>2315</cp:revision>
  <dcterms:created xsi:type="dcterms:W3CDTF">2021-08-02T01:52:12Z</dcterms:created>
  <dcterms:modified xsi:type="dcterms:W3CDTF">2024-05-05T21:26:27Z</dcterms:modified>
</cp:coreProperties>
</file>