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5"/>
  </p:notesMasterIdLst>
  <p:sldIdLst>
    <p:sldId id="258" r:id="rId2"/>
    <p:sldId id="387" r:id="rId3"/>
    <p:sldId id="396" r:id="rId4"/>
    <p:sldId id="503" r:id="rId5"/>
    <p:sldId id="395" r:id="rId6"/>
    <p:sldId id="504" r:id="rId7"/>
    <p:sldId id="505" r:id="rId8"/>
    <p:sldId id="506" r:id="rId9"/>
    <p:sldId id="507" r:id="rId10"/>
    <p:sldId id="508" r:id="rId11"/>
    <p:sldId id="509" r:id="rId12"/>
    <p:sldId id="510" r:id="rId13"/>
    <p:sldId id="511" r:id="rId14"/>
    <p:sldId id="512" r:id="rId15"/>
    <p:sldId id="513" r:id="rId16"/>
    <p:sldId id="514" r:id="rId17"/>
    <p:sldId id="516" r:id="rId18"/>
    <p:sldId id="515" r:id="rId19"/>
    <p:sldId id="517" r:id="rId20"/>
    <p:sldId id="518" r:id="rId21"/>
    <p:sldId id="394" r:id="rId22"/>
    <p:sldId id="420" r:id="rId23"/>
    <p:sldId id="408" r:id="rId24"/>
    <p:sldId id="409" r:id="rId25"/>
    <p:sldId id="410" r:id="rId26"/>
    <p:sldId id="411" r:id="rId27"/>
    <p:sldId id="412" r:id="rId28"/>
    <p:sldId id="421" r:id="rId29"/>
    <p:sldId id="413" r:id="rId30"/>
    <p:sldId id="414" r:id="rId31"/>
    <p:sldId id="416" r:id="rId32"/>
    <p:sldId id="417" r:id="rId33"/>
    <p:sldId id="418" r:id="rId34"/>
    <p:sldId id="419" r:id="rId35"/>
    <p:sldId id="422" r:id="rId36"/>
    <p:sldId id="519" r:id="rId37"/>
    <p:sldId id="521" r:id="rId38"/>
    <p:sldId id="522" r:id="rId39"/>
    <p:sldId id="524" r:id="rId40"/>
    <p:sldId id="533" r:id="rId41"/>
    <p:sldId id="523" r:id="rId42"/>
    <p:sldId id="525" r:id="rId43"/>
    <p:sldId id="534" r:id="rId44"/>
    <p:sldId id="526" r:id="rId45"/>
    <p:sldId id="527" r:id="rId46"/>
    <p:sldId id="528" r:id="rId47"/>
    <p:sldId id="532" r:id="rId48"/>
    <p:sldId id="531" r:id="rId49"/>
    <p:sldId id="535" r:id="rId50"/>
    <p:sldId id="529" r:id="rId51"/>
    <p:sldId id="536" r:id="rId52"/>
    <p:sldId id="530" r:id="rId53"/>
    <p:sldId id="539" r:id="rId54"/>
    <p:sldId id="540" r:id="rId55"/>
    <p:sldId id="541" r:id="rId56"/>
    <p:sldId id="542" r:id="rId57"/>
    <p:sldId id="543" r:id="rId58"/>
    <p:sldId id="544" r:id="rId59"/>
    <p:sldId id="545" r:id="rId60"/>
    <p:sldId id="546" r:id="rId61"/>
    <p:sldId id="547" r:id="rId62"/>
    <p:sldId id="548" r:id="rId63"/>
    <p:sldId id="549" r:id="rId64"/>
    <p:sldId id="553" r:id="rId65"/>
    <p:sldId id="554" r:id="rId66"/>
    <p:sldId id="552" r:id="rId67"/>
    <p:sldId id="555" r:id="rId68"/>
    <p:sldId id="556" r:id="rId69"/>
    <p:sldId id="557" r:id="rId70"/>
    <p:sldId id="558" r:id="rId71"/>
    <p:sldId id="559" r:id="rId72"/>
    <p:sldId id="560" r:id="rId73"/>
    <p:sldId id="561" r:id="rId74"/>
    <p:sldId id="562" r:id="rId75"/>
    <p:sldId id="563" r:id="rId76"/>
    <p:sldId id="564" r:id="rId77"/>
    <p:sldId id="565" r:id="rId78"/>
    <p:sldId id="566" r:id="rId79"/>
    <p:sldId id="567" r:id="rId80"/>
    <p:sldId id="568" r:id="rId81"/>
    <p:sldId id="569" r:id="rId82"/>
    <p:sldId id="570" r:id="rId83"/>
    <p:sldId id="571" r:id="rId84"/>
    <p:sldId id="572" r:id="rId85"/>
    <p:sldId id="573" r:id="rId86"/>
    <p:sldId id="574" r:id="rId87"/>
    <p:sldId id="537" r:id="rId88"/>
    <p:sldId id="538" r:id="rId89"/>
    <p:sldId id="575" r:id="rId90"/>
    <p:sldId id="576" r:id="rId91"/>
    <p:sldId id="577" r:id="rId92"/>
    <p:sldId id="578" r:id="rId93"/>
    <p:sldId id="336" r:id="rId9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0F3A45-D462-BEB4-CBE3-24C039926C06}" v="71" dt="2024-05-15T01:59:43.194"/>
    <p1510:client id="{9B1DDCEF-13DB-5144-E1BB-4D5616788D08}" v="6" dt="2024-05-14T12:08:38.316"/>
    <p1510:client id="{AC1411A5-B996-3D3E-80D7-3FF29EEACF7E}" v="2230" dt="2024-05-14T05:25:23.0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10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ra Milena Carmona Barrera" userId="S::smcarmona@udemedellin.edu.co::f25cae6f-5c87-46ee-b059-fcc75afba932" providerId="AD" clId="Web-{3E508FB0-86E4-1ED0-2900-7B4F34D655CE}"/>
    <pc:docChg chg="modSld">
      <pc:chgData name="Sandra Milena Carmona Barrera" userId="S::smcarmona@udemedellin.edu.co::f25cae6f-5c87-46ee-b059-fcc75afba932" providerId="AD" clId="Web-{3E508FB0-86E4-1ED0-2900-7B4F34D655CE}" dt="2024-05-07T05:26:46.071" v="6"/>
      <pc:docMkLst>
        <pc:docMk/>
      </pc:docMkLst>
      <pc:sldChg chg="modSp">
        <pc:chgData name="Sandra Milena Carmona Barrera" userId="S::smcarmona@udemedellin.edu.co::f25cae6f-5c87-46ee-b059-fcc75afba932" providerId="AD" clId="Web-{3E508FB0-86E4-1ED0-2900-7B4F34D655CE}" dt="2024-05-07T05:26:46.071" v="6"/>
        <pc:sldMkLst>
          <pc:docMk/>
          <pc:sldMk cId="4004428922" sldId="258"/>
        </pc:sldMkLst>
        <pc:spChg chg="mod">
          <ac:chgData name="Sandra Milena Carmona Barrera" userId="S::smcarmona@udemedellin.edu.co::f25cae6f-5c87-46ee-b059-fcc75afba932" providerId="AD" clId="Web-{3E508FB0-86E4-1ED0-2900-7B4F34D655CE}" dt="2024-05-07T05:26:46.071" v="6"/>
          <ac:spMkLst>
            <pc:docMk/>
            <pc:sldMk cId="4004428922" sldId="258"/>
            <ac:spMk id="3" creationId="{3B9200C8-584D-41D3-8B4C-452AF754818A}"/>
          </ac:spMkLst>
        </pc:spChg>
      </pc:sldChg>
    </pc:docChg>
  </pc:docChgLst>
  <pc:docChgLst>
    <pc:chgData name="Sandra Milena Carmona Barrera" userId="S::smcarmona@udemedellin.edu.co::f25cae6f-5c87-46ee-b059-fcc75afba932" providerId="AD" clId="Web-{22588FC3-422F-4A81-849E-F21EC0B8D32B}"/>
    <pc:docChg chg="addSld modSld">
      <pc:chgData name="Sandra Milena Carmona Barrera" userId="S::smcarmona@udemedellin.edu.co::f25cae6f-5c87-46ee-b059-fcc75afba932" providerId="AD" clId="Web-{22588FC3-422F-4A81-849E-F21EC0B8D32B}" dt="2024-05-05T22:39:03.414" v="74" actId="1076"/>
      <pc:docMkLst>
        <pc:docMk/>
      </pc:docMkLst>
      <pc:sldChg chg="addSp modSp">
        <pc:chgData name="Sandra Milena Carmona Barrera" userId="S::smcarmona@udemedellin.edu.co::f25cae6f-5c87-46ee-b059-fcc75afba932" providerId="AD" clId="Web-{22588FC3-422F-4A81-849E-F21EC0B8D32B}" dt="2024-05-05T22:35:07.578" v="33" actId="20577"/>
        <pc:sldMkLst>
          <pc:docMk/>
          <pc:sldMk cId="1678625900" sldId="395"/>
        </pc:sldMkLst>
        <pc:spChg chg="mod">
          <ac:chgData name="Sandra Milena Carmona Barrera" userId="S::smcarmona@udemedellin.edu.co::f25cae6f-5c87-46ee-b059-fcc75afba932" providerId="AD" clId="Web-{22588FC3-422F-4A81-849E-F21EC0B8D32B}" dt="2024-05-05T22:35:07.578" v="33" actId="20577"/>
          <ac:spMkLst>
            <pc:docMk/>
            <pc:sldMk cId="1678625900" sldId="395"/>
            <ac:spMk id="4" creationId="{3B65F13F-057D-4F23-E007-F65A383DA85D}"/>
          </ac:spMkLst>
        </pc:spChg>
        <pc:spChg chg="add mod ord">
          <ac:chgData name="Sandra Milena Carmona Barrera" userId="S::smcarmona@udemedellin.edu.co::f25cae6f-5c87-46ee-b059-fcc75afba932" providerId="AD" clId="Web-{22588FC3-422F-4A81-849E-F21EC0B8D32B}" dt="2024-05-05T22:33:21.262" v="15" actId="1076"/>
          <ac:spMkLst>
            <pc:docMk/>
            <pc:sldMk cId="1678625900" sldId="395"/>
            <ac:spMk id="5" creationId="{2E397C56-4992-73C9-6963-E6BE11D49362}"/>
          </ac:spMkLst>
        </pc:spChg>
        <pc:spChg chg="add mod">
          <ac:chgData name="Sandra Milena Carmona Barrera" userId="S::smcarmona@udemedellin.edu.co::f25cae6f-5c87-46ee-b059-fcc75afba932" providerId="AD" clId="Web-{22588FC3-422F-4A81-849E-F21EC0B8D32B}" dt="2024-05-05T22:33:18.168" v="14" actId="1076"/>
          <ac:spMkLst>
            <pc:docMk/>
            <pc:sldMk cId="1678625900" sldId="395"/>
            <ac:spMk id="16" creationId="{22520FD1-C3A0-E2D0-9E09-12C6717DB571}"/>
          </ac:spMkLst>
        </pc:spChg>
        <pc:spChg chg="add mod">
          <ac:chgData name="Sandra Milena Carmona Barrera" userId="S::smcarmona@udemedellin.edu.co::f25cae6f-5c87-46ee-b059-fcc75afba932" providerId="AD" clId="Web-{22588FC3-422F-4A81-849E-F21EC0B8D32B}" dt="2024-05-05T22:33:30.497" v="18" actId="1076"/>
          <ac:spMkLst>
            <pc:docMk/>
            <pc:sldMk cId="1678625900" sldId="395"/>
            <ac:spMk id="17" creationId="{F374AA4C-44D2-4633-6565-24AFCF31EC05}"/>
          </ac:spMkLst>
        </pc:spChg>
        <pc:spChg chg="add mod">
          <ac:chgData name="Sandra Milena Carmona Barrera" userId="S::smcarmona@udemedellin.edu.co::f25cae6f-5c87-46ee-b059-fcc75afba932" providerId="AD" clId="Web-{22588FC3-422F-4A81-849E-F21EC0B8D32B}" dt="2024-05-05T22:33:42.591" v="20" actId="1076"/>
          <ac:spMkLst>
            <pc:docMk/>
            <pc:sldMk cId="1678625900" sldId="395"/>
            <ac:spMk id="18" creationId="{64A689C5-F1B4-1EC1-4F64-A5A6C9E0A40C}"/>
          </ac:spMkLst>
        </pc:spChg>
        <pc:spChg chg="add mod">
          <ac:chgData name="Sandra Milena Carmona Barrera" userId="S::smcarmona@udemedellin.edu.co::f25cae6f-5c87-46ee-b059-fcc75afba932" providerId="AD" clId="Web-{22588FC3-422F-4A81-849E-F21EC0B8D32B}" dt="2024-05-05T22:33:52.669" v="21" actId="1076"/>
          <ac:spMkLst>
            <pc:docMk/>
            <pc:sldMk cId="1678625900" sldId="395"/>
            <ac:spMk id="19" creationId="{8EE80039-16B4-C1A1-FCDB-DA0B94CD9268}"/>
          </ac:spMkLst>
        </pc:spChg>
        <pc:cxnChg chg="mod">
          <ac:chgData name="Sandra Milena Carmona Barrera" userId="S::smcarmona@udemedellin.edu.co::f25cae6f-5c87-46ee-b059-fcc75afba932" providerId="AD" clId="Web-{22588FC3-422F-4A81-849E-F21EC0B8D32B}" dt="2024-05-05T22:34:08.264" v="25" actId="14100"/>
          <ac:cxnSpMkLst>
            <pc:docMk/>
            <pc:sldMk cId="1678625900" sldId="395"/>
            <ac:cxnSpMk id="12" creationId="{5BEF0E63-6536-4411-D56D-C27B8B2CF55C}"/>
          </ac:cxnSpMkLst>
        </pc:cxnChg>
      </pc:sldChg>
      <pc:sldChg chg="addSp delSp modSp add replId">
        <pc:chgData name="Sandra Milena Carmona Barrera" userId="S::smcarmona@udemedellin.edu.co::f25cae6f-5c87-46ee-b059-fcc75afba932" providerId="AD" clId="Web-{22588FC3-422F-4A81-849E-F21EC0B8D32B}" dt="2024-05-05T22:39:03.414" v="74" actId="1076"/>
        <pc:sldMkLst>
          <pc:docMk/>
          <pc:sldMk cId="2065405473" sldId="504"/>
        </pc:sldMkLst>
        <pc:spChg chg="mod">
          <ac:chgData name="Sandra Milena Carmona Barrera" userId="S::smcarmona@udemedellin.edu.co::f25cae6f-5c87-46ee-b059-fcc75afba932" providerId="AD" clId="Web-{22588FC3-422F-4A81-849E-F21EC0B8D32B}" dt="2024-05-05T22:37:04.363" v="52" actId="20577"/>
          <ac:spMkLst>
            <pc:docMk/>
            <pc:sldMk cId="2065405473" sldId="504"/>
            <ac:spMk id="4" creationId="{3B65F13F-057D-4F23-E007-F65A383DA85D}"/>
          </ac:spMkLst>
        </pc:spChg>
        <pc:spChg chg="del">
          <ac:chgData name="Sandra Milena Carmona Barrera" userId="S::smcarmona@udemedellin.edu.co::f25cae6f-5c87-46ee-b059-fcc75afba932" providerId="AD" clId="Web-{22588FC3-422F-4A81-849E-F21EC0B8D32B}" dt="2024-05-05T22:35:35.595" v="43"/>
          <ac:spMkLst>
            <pc:docMk/>
            <pc:sldMk cId="2065405473" sldId="504"/>
            <ac:spMk id="5" creationId="{2E397C56-4992-73C9-6963-E6BE11D49362}"/>
          </ac:spMkLst>
        </pc:spChg>
        <pc:spChg chg="del">
          <ac:chgData name="Sandra Milena Carmona Barrera" userId="S::smcarmona@udemedellin.edu.co::f25cae6f-5c87-46ee-b059-fcc75afba932" providerId="AD" clId="Web-{22588FC3-422F-4A81-849E-F21EC0B8D32B}" dt="2024-05-05T22:36:05.814" v="49"/>
          <ac:spMkLst>
            <pc:docMk/>
            <pc:sldMk cId="2065405473" sldId="504"/>
            <ac:spMk id="16" creationId="{22520FD1-C3A0-E2D0-9E09-12C6717DB571}"/>
          </ac:spMkLst>
        </pc:spChg>
        <pc:spChg chg="del">
          <ac:chgData name="Sandra Milena Carmona Barrera" userId="S::smcarmona@udemedellin.edu.co::f25cae6f-5c87-46ee-b059-fcc75afba932" providerId="AD" clId="Web-{22588FC3-422F-4A81-849E-F21EC0B8D32B}" dt="2024-05-05T22:35:39.517" v="44"/>
          <ac:spMkLst>
            <pc:docMk/>
            <pc:sldMk cId="2065405473" sldId="504"/>
            <ac:spMk id="17" creationId="{F374AA4C-44D2-4633-6565-24AFCF31EC05}"/>
          </ac:spMkLst>
        </pc:spChg>
        <pc:spChg chg="del">
          <ac:chgData name="Sandra Milena Carmona Barrera" userId="S::smcarmona@udemedellin.edu.co::f25cae6f-5c87-46ee-b059-fcc75afba932" providerId="AD" clId="Web-{22588FC3-422F-4A81-849E-F21EC0B8D32B}" dt="2024-05-05T22:35:58.861" v="47"/>
          <ac:spMkLst>
            <pc:docMk/>
            <pc:sldMk cId="2065405473" sldId="504"/>
            <ac:spMk id="18" creationId="{64A689C5-F1B4-1EC1-4F64-A5A6C9E0A40C}"/>
          </ac:spMkLst>
        </pc:spChg>
        <pc:spChg chg="del">
          <ac:chgData name="Sandra Milena Carmona Barrera" userId="S::smcarmona@udemedellin.edu.co::f25cae6f-5c87-46ee-b059-fcc75afba932" providerId="AD" clId="Web-{22588FC3-422F-4A81-849E-F21EC0B8D32B}" dt="2024-05-05T22:36:02.377" v="48"/>
          <ac:spMkLst>
            <pc:docMk/>
            <pc:sldMk cId="2065405473" sldId="504"/>
            <ac:spMk id="19" creationId="{8EE80039-16B4-C1A1-FCDB-DA0B94CD9268}"/>
          </ac:spMkLst>
        </pc:spChg>
        <pc:spChg chg="add mod">
          <ac:chgData name="Sandra Milena Carmona Barrera" userId="S::smcarmona@udemedellin.edu.co::f25cae6f-5c87-46ee-b059-fcc75afba932" providerId="AD" clId="Web-{22588FC3-422F-4A81-849E-F21EC0B8D32B}" dt="2024-05-05T22:37:48.427" v="58"/>
          <ac:spMkLst>
            <pc:docMk/>
            <pc:sldMk cId="2065405473" sldId="504"/>
            <ac:spMk id="20" creationId="{5D245A98-4625-DD9D-D4EA-11A623307899}"/>
          </ac:spMkLst>
        </pc:spChg>
        <pc:spChg chg="add mod">
          <ac:chgData name="Sandra Milena Carmona Barrera" userId="S::smcarmona@udemedellin.edu.co::f25cae6f-5c87-46ee-b059-fcc75afba932" providerId="AD" clId="Web-{22588FC3-422F-4A81-849E-F21EC0B8D32B}" dt="2024-05-05T22:38:09.850" v="60" actId="1076"/>
          <ac:spMkLst>
            <pc:docMk/>
            <pc:sldMk cId="2065405473" sldId="504"/>
            <ac:spMk id="21" creationId="{CF72FF94-B6EB-7A1A-EE5A-4E3020EC040D}"/>
          </ac:spMkLst>
        </pc:spChg>
        <pc:spChg chg="add mod">
          <ac:chgData name="Sandra Milena Carmona Barrera" userId="S::smcarmona@udemedellin.edu.co::f25cae6f-5c87-46ee-b059-fcc75afba932" providerId="AD" clId="Web-{22588FC3-422F-4A81-849E-F21EC0B8D32B}" dt="2024-05-05T22:38:33.851" v="64" actId="1076"/>
          <ac:spMkLst>
            <pc:docMk/>
            <pc:sldMk cId="2065405473" sldId="504"/>
            <ac:spMk id="22" creationId="{6F2CCFCA-C32F-79B5-9045-8E8AC986CCA8}"/>
          </ac:spMkLst>
        </pc:spChg>
        <pc:spChg chg="add mod">
          <ac:chgData name="Sandra Milena Carmona Barrera" userId="S::smcarmona@udemedellin.edu.co::f25cae6f-5c87-46ee-b059-fcc75afba932" providerId="AD" clId="Web-{22588FC3-422F-4A81-849E-F21EC0B8D32B}" dt="2024-05-05T22:38:38.648" v="66" actId="1076"/>
          <ac:spMkLst>
            <pc:docMk/>
            <pc:sldMk cId="2065405473" sldId="504"/>
            <ac:spMk id="23" creationId="{D4BF74BB-426F-B397-D280-BF2721484577}"/>
          </ac:spMkLst>
        </pc:spChg>
        <pc:spChg chg="add mod">
          <ac:chgData name="Sandra Milena Carmona Barrera" userId="S::smcarmona@udemedellin.edu.co::f25cae6f-5c87-46ee-b059-fcc75afba932" providerId="AD" clId="Web-{22588FC3-422F-4A81-849E-F21EC0B8D32B}" dt="2024-05-05T22:38:51.398" v="71" actId="1076"/>
          <ac:spMkLst>
            <pc:docMk/>
            <pc:sldMk cId="2065405473" sldId="504"/>
            <ac:spMk id="24" creationId="{2B133E2C-BAAE-EF90-C213-6170C4F22CD2}"/>
          </ac:spMkLst>
        </pc:spChg>
        <pc:spChg chg="add mod">
          <ac:chgData name="Sandra Milena Carmona Barrera" userId="S::smcarmona@udemedellin.edu.co::f25cae6f-5c87-46ee-b059-fcc75afba932" providerId="AD" clId="Web-{22588FC3-422F-4A81-849E-F21EC0B8D32B}" dt="2024-05-05T22:39:03.414" v="74" actId="1076"/>
          <ac:spMkLst>
            <pc:docMk/>
            <pc:sldMk cId="2065405473" sldId="504"/>
            <ac:spMk id="25" creationId="{22CC1AE6-2810-B058-6DD4-4063E6302C7F}"/>
          </ac:spMkLst>
        </pc:spChg>
        <pc:cxnChg chg="add del">
          <ac:chgData name="Sandra Milena Carmona Barrera" userId="S::smcarmona@udemedellin.edu.co::f25cae6f-5c87-46ee-b059-fcc75afba932" providerId="AD" clId="Web-{22588FC3-422F-4A81-849E-F21EC0B8D32B}" dt="2024-05-05T22:35:45.251" v="46"/>
          <ac:cxnSpMkLst>
            <pc:docMk/>
            <pc:sldMk cId="2065405473" sldId="504"/>
            <ac:cxnSpMk id="13" creationId="{64ECA6FB-A8D9-E9DA-2F49-63AD7B690C3C}"/>
          </ac:cxnSpMkLst>
        </pc:cxnChg>
      </pc:sldChg>
    </pc:docChg>
  </pc:docChgLst>
  <pc:docChgLst>
    <pc:chgData name="Sandra Milena Carmona Barrera" userId="S::smcarmona@udemedellin.edu.co::f25cae6f-5c87-46ee-b059-fcc75afba932" providerId="AD" clId="Web-{AC1411A5-B996-3D3E-80D7-3FF29EEACF7E}"/>
    <pc:docChg chg="addSld delSld modSld sldOrd">
      <pc:chgData name="Sandra Milena Carmona Barrera" userId="S::smcarmona@udemedellin.edu.co::f25cae6f-5c87-46ee-b059-fcc75afba932" providerId="AD" clId="Web-{AC1411A5-B996-3D3E-80D7-3FF29EEACF7E}" dt="2024-05-14T05:25:23.028" v="1798" actId="14100"/>
      <pc:docMkLst>
        <pc:docMk/>
      </pc:docMkLst>
      <pc:sldChg chg="del">
        <pc:chgData name="Sandra Milena Carmona Barrera" userId="S::smcarmona@udemedellin.edu.co::f25cae6f-5c87-46ee-b059-fcc75afba932" providerId="AD" clId="Web-{AC1411A5-B996-3D3E-80D7-3FF29EEACF7E}" dt="2024-05-14T05:11:55.347" v="1718"/>
        <pc:sldMkLst>
          <pc:docMk/>
          <pc:sldMk cId="884215338" sldId="256"/>
        </pc:sldMkLst>
      </pc:sldChg>
      <pc:sldChg chg="addSp delSp modSp">
        <pc:chgData name="Sandra Milena Carmona Barrera" userId="S::smcarmona@udemedellin.edu.co::f25cae6f-5c87-46ee-b059-fcc75afba932" providerId="AD" clId="Web-{AC1411A5-B996-3D3E-80D7-3FF29EEACF7E}" dt="2024-05-14T03:42:49.335" v="356" actId="20577"/>
        <pc:sldMkLst>
          <pc:docMk/>
          <pc:sldMk cId="1037413187" sldId="529"/>
        </pc:sldMkLst>
        <pc:spChg chg="add del mod">
          <ac:chgData name="Sandra Milena Carmona Barrera" userId="S::smcarmona@udemedellin.edu.co::f25cae6f-5c87-46ee-b059-fcc75afba932" providerId="AD" clId="Web-{AC1411A5-B996-3D3E-80D7-3FF29EEACF7E}" dt="2024-05-14T03:36:08.215" v="291"/>
          <ac:spMkLst>
            <pc:docMk/>
            <pc:sldMk cId="1037413187" sldId="529"/>
            <ac:spMk id="6" creationId="{8FCA8E42-C048-05A7-ADFE-DB4151D7B4A9}"/>
          </ac:spMkLst>
        </pc:spChg>
        <pc:spChg chg="del">
          <ac:chgData name="Sandra Milena Carmona Barrera" userId="S::smcarmona@udemedellin.edu.co::f25cae6f-5c87-46ee-b059-fcc75afba932" providerId="AD" clId="Web-{AC1411A5-B996-3D3E-80D7-3FF29EEACF7E}" dt="2024-05-14T03:36:01.465" v="289"/>
          <ac:spMkLst>
            <pc:docMk/>
            <pc:sldMk cId="1037413187" sldId="529"/>
            <ac:spMk id="7" creationId="{3E1D3AB1-396C-4D44-F004-6D4D6FB29371}"/>
          </ac:spMkLst>
        </pc:spChg>
        <pc:spChg chg="del">
          <ac:chgData name="Sandra Milena Carmona Barrera" userId="S::smcarmona@udemedellin.edu.co::f25cae6f-5c87-46ee-b059-fcc75afba932" providerId="AD" clId="Web-{AC1411A5-B996-3D3E-80D7-3FF29EEACF7E}" dt="2024-05-14T03:36:01.465" v="288"/>
          <ac:spMkLst>
            <pc:docMk/>
            <pc:sldMk cId="1037413187" sldId="529"/>
            <ac:spMk id="8" creationId="{15F7244C-CECE-0AEC-B24C-DF0622E2CF42}"/>
          </ac:spMkLst>
        </pc:spChg>
        <pc:spChg chg="del">
          <ac:chgData name="Sandra Milena Carmona Barrera" userId="S::smcarmona@udemedellin.edu.co::f25cae6f-5c87-46ee-b059-fcc75afba932" providerId="AD" clId="Web-{AC1411A5-B996-3D3E-80D7-3FF29EEACF7E}" dt="2024-05-14T03:36:01.449" v="287"/>
          <ac:spMkLst>
            <pc:docMk/>
            <pc:sldMk cId="1037413187" sldId="529"/>
            <ac:spMk id="9" creationId="{BCE4E0C1-05CC-746E-010F-6B597465709C}"/>
          </ac:spMkLst>
        </pc:spChg>
        <pc:spChg chg="del">
          <ac:chgData name="Sandra Milena Carmona Barrera" userId="S::smcarmona@udemedellin.edu.co::f25cae6f-5c87-46ee-b059-fcc75afba932" providerId="AD" clId="Web-{AC1411A5-B996-3D3E-80D7-3FF29EEACF7E}" dt="2024-05-14T03:36:01.449" v="286"/>
          <ac:spMkLst>
            <pc:docMk/>
            <pc:sldMk cId="1037413187" sldId="529"/>
            <ac:spMk id="10" creationId="{EE91BDA2-E654-D8D9-EDA2-B67B8C30AA7E}"/>
          </ac:spMkLst>
        </pc:spChg>
        <pc:spChg chg="del">
          <ac:chgData name="Sandra Milena Carmona Barrera" userId="S::smcarmona@udemedellin.edu.co::f25cae6f-5c87-46ee-b059-fcc75afba932" providerId="AD" clId="Web-{AC1411A5-B996-3D3E-80D7-3FF29EEACF7E}" dt="2024-05-14T03:36:10.231" v="292"/>
          <ac:spMkLst>
            <pc:docMk/>
            <pc:sldMk cId="1037413187" sldId="529"/>
            <ac:spMk id="11" creationId="{5687D156-C57D-AEB7-9355-F24BD87D13D7}"/>
          </ac:spMkLst>
        </pc:spChg>
        <pc:spChg chg="del">
          <ac:chgData name="Sandra Milena Carmona Barrera" userId="S::smcarmona@udemedellin.edu.co::f25cae6f-5c87-46ee-b059-fcc75afba932" providerId="AD" clId="Web-{AC1411A5-B996-3D3E-80D7-3FF29EEACF7E}" dt="2024-05-14T03:36:01.449" v="285"/>
          <ac:spMkLst>
            <pc:docMk/>
            <pc:sldMk cId="1037413187" sldId="529"/>
            <ac:spMk id="12" creationId="{CB906829-497B-D8F5-D3A4-794FE9B7CCE6}"/>
          </ac:spMkLst>
        </pc:spChg>
        <pc:spChg chg="add mod">
          <ac:chgData name="Sandra Milena Carmona Barrera" userId="S::smcarmona@udemedellin.edu.co::f25cae6f-5c87-46ee-b059-fcc75afba932" providerId="AD" clId="Web-{AC1411A5-B996-3D3E-80D7-3FF29EEACF7E}" dt="2024-05-14T03:42:49.335" v="356" actId="20577"/>
          <ac:spMkLst>
            <pc:docMk/>
            <pc:sldMk cId="1037413187" sldId="529"/>
            <ac:spMk id="14" creationId="{35D2E578-AAC2-2F14-1999-4A7C7496A65B}"/>
          </ac:spMkLst>
        </pc:spChg>
        <pc:graphicFrameChg chg="del mod modGraphic">
          <ac:chgData name="Sandra Milena Carmona Barrera" userId="S::smcarmona@udemedellin.edu.co::f25cae6f-5c87-46ee-b059-fcc75afba932" providerId="AD" clId="Web-{AC1411A5-B996-3D3E-80D7-3FF29EEACF7E}" dt="2024-05-14T03:36:01.480" v="290"/>
          <ac:graphicFrameMkLst>
            <pc:docMk/>
            <pc:sldMk cId="1037413187" sldId="529"/>
            <ac:graphicFrameMk id="5" creationId="{B688006C-8D6C-1C35-4E31-363B00CCBE69}"/>
          </ac:graphicFrameMkLst>
        </pc:graphicFrameChg>
        <pc:picChg chg="add del mod">
          <ac:chgData name="Sandra Milena Carmona Barrera" userId="S::smcarmona@udemedellin.edu.co::f25cae6f-5c87-46ee-b059-fcc75afba932" providerId="AD" clId="Web-{AC1411A5-B996-3D3E-80D7-3FF29EEACF7E}" dt="2024-05-14T03:41:09.520" v="345"/>
          <ac:picMkLst>
            <pc:docMk/>
            <pc:sldMk cId="1037413187" sldId="529"/>
            <ac:picMk id="13" creationId="{6AD86528-8431-2214-5C44-36B8422EAB43}"/>
          </ac:picMkLst>
        </pc:picChg>
        <pc:picChg chg="add mod">
          <ac:chgData name="Sandra Milena Carmona Barrera" userId="S::smcarmona@udemedellin.edu.co::f25cae6f-5c87-46ee-b059-fcc75afba932" providerId="AD" clId="Web-{AC1411A5-B996-3D3E-80D7-3FF29EEACF7E}" dt="2024-05-14T03:42:16.569" v="349" actId="14100"/>
          <ac:picMkLst>
            <pc:docMk/>
            <pc:sldMk cId="1037413187" sldId="529"/>
            <ac:picMk id="15" creationId="{C2614CFA-FB75-A1F9-9D7A-0A8E96CE8951}"/>
          </ac:picMkLst>
        </pc:picChg>
      </pc:sldChg>
      <pc:sldChg chg="addSp delSp modSp add ord replId">
        <pc:chgData name="Sandra Milena Carmona Barrera" userId="S::smcarmona@udemedellin.edu.co::f25cae6f-5c87-46ee-b059-fcc75afba932" providerId="AD" clId="Web-{AC1411A5-B996-3D3E-80D7-3FF29EEACF7E}" dt="2024-05-14T03:28:00.029" v="270" actId="1076"/>
        <pc:sldMkLst>
          <pc:docMk/>
          <pc:sldMk cId="1938714609" sldId="535"/>
        </pc:sldMkLst>
        <pc:spChg chg="mod">
          <ac:chgData name="Sandra Milena Carmona Barrera" userId="S::smcarmona@udemedellin.edu.co::f25cae6f-5c87-46ee-b059-fcc75afba932" providerId="AD" clId="Web-{AC1411A5-B996-3D3E-80D7-3FF29EEACF7E}" dt="2024-05-14T03:16:32.511" v="7" actId="20577"/>
          <ac:spMkLst>
            <pc:docMk/>
            <pc:sldMk cId="1938714609" sldId="535"/>
            <ac:spMk id="2" creationId="{E8BF27B5-B27D-471E-9CA3-788427231D21}"/>
          </ac:spMkLst>
        </pc:spChg>
        <pc:spChg chg="mod">
          <ac:chgData name="Sandra Milena Carmona Barrera" userId="S::smcarmona@udemedellin.edu.co::f25cae6f-5c87-46ee-b059-fcc75afba932" providerId="AD" clId="Web-{AC1411A5-B996-3D3E-80D7-3FF29EEACF7E}" dt="2024-05-14T03:25:23.416" v="228" actId="14100"/>
          <ac:spMkLst>
            <pc:docMk/>
            <pc:sldMk cId="1938714609" sldId="535"/>
            <ac:spMk id="3" creationId="{F9F96E93-2A85-E3FD-FC4E-AC21C852E859}"/>
          </ac:spMkLst>
        </pc:spChg>
        <pc:spChg chg="mod">
          <ac:chgData name="Sandra Milena Carmona Barrera" userId="S::smcarmona@udemedellin.edu.co::f25cae6f-5c87-46ee-b059-fcc75afba932" providerId="AD" clId="Web-{AC1411A5-B996-3D3E-80D7-3FF29EEACF7E}" dt="2024-05-14T03:24:53.399" v="204" actId="20577"/>
          <ac:spMkLst>
            <pc:docMk/>
            <pc:sldMk cId="1938714609" sldId="535"/>
            <ac:spMk id="5" creationId="{2D4B6F6B-B72D-8571-51E7-43D31EDA743C}"/>
          </ac:spMkLst>
        </pc:spChg>
        <pc:spChg chg="add mod">
          <ac:chgData name="Sandra Milena Carmona Barrera" userId="S::smcarmona@udemedellin.edu.co::f25cae6f-5c87-46ee-b059-fcc75afba932" providerId="AD" clId="Web-{AC1411A5-B996-3D3E-80D7-3FF29EEACF7E}" dt="2024-05-14T03:21:52.098" v="162" actId="20577"/>
          <ac:spMkLst>
            <pc:docMk/>
            <pc:sldMk cId="1938714609" sldId="535"/>
            <ac:spMk id="6" creationId="{CEAA03CE-0AEE-BB17-B08A-7801B8313434}"/>
          </ac:spMkLst>
        </pc:spChg>
        <pc:spChg chg="add mod">
          <ac:chgData name="Sandra Milena Carmona Barrera" userId="S::smcarmona@udemedellin.edu.co::f25cae6f-5c87-46ee-b059-fcc75afba932" providerId="AD" clId="Web-{AC1411A5-B996-3D3E-80D7-3FF29EEACF7E}" dt="2024-05-14T03:21:49.160" v="161" actId="20577"/>
          <ac:spMkLst>
            <pc:docMk/>
            <pc:sldMk cId="1938714609" sldId="535"/>
            <ac:spMk id="11" creationId="{40DA103F-9413-59A2-4023-BD73F7FAB268}"/>
          </ac:spMkLst>
        </pc:spChg>
        <pc:spChg chg="mod">
          <ac:chgData name="Sandra Milena Carmona Barrera" userId="S::smcarmona@udemedellin.edu.co::f25cae6f-5c87-46ee-b059-fcc75afba932" providerId="AD" clId="Web-{AC1411A5-B996-3D3E-80D7-3FF29EEACF7E}" dt="2024-05-14T03:27:08.434" v="244" actId="1076"/>
          <ac:spMkLst>
            <pc:docMk/>
            <pc:sldMk cId="1938714609" sldId="535"/>
            <ac:spMk id="14" creationId="{C3F2F181-9A0E-BC64-4C56-A8A6F8327C64}"/>
          </ac:spMkLst>
        </pc:spChg>
        <pc:spChg chg="mod">
          <ac:chgData name="Sandra Milena Carmona Barrera" userId="S::smcarmona@udemedellin.edu.co::f25cae6f-5c87-46ee-b059-fcc75afba932" providerId="AD" clId="Web-{AC1411A5-B996-3D3E-80D7-3FF29EEACF7E}" dt="2024-05-14T03:28:00.029" v="270" actId="1076"/>
          <ac:spMkLst>
            <pc:docMk/>
            <pc:sldMk cId="1938714609" sldId="535"/>
            <ac:spMk id="17" creationId="{EB279DD2-03B9-9E8F-A6A1-BB57A9A79322}"/>
          </ac:spMkLst>
        </pc:spChg>
        <pc:spChg chg="add del mod">
          <ac:chgData name="Sandra Milena Carmona Barrera" userId="S::smcarmona@udemedellin.edu.co::f25cae6f-5c87-46ee-b059-fcc75afba932" providerId="AD" clId="Web-{AC1411A5-B996-3D3E-80D7-3FF29EEACF7E}" dt="2024-05-14T03:21:36.175" v="159" actId="20577"/>
          <ac:spMkLst>
            <pc:docMk/>
            <pc:sldMk cId="1938714609" sldId="535"/>
            <ac:spMk id="41" creationId="{4E2F99A8-AFE5-42AF-77AD-78DE80866E73}"/>
          </ac:spMkLst>
        </pc:spChg>
        <pc:spChg chg="mod">
          <ac:chgData name="Sandra Milena Carmona Barrera" userId="S::smcarmona@udemedellin.edu.co::f25cae6f-5c87-46ee-b059-fcc75afba932" providerId="AD" clId="Web-{AC1411A5-B996-3D3E-80D7-3FF29EEACF7E}" dt="2024-05-14T03:20:20.658" v="146" actId="20577"/>
          <ac:spMkLst>
            <pc:docMk/>
            <pc:sldMk cId="1938714609" sldId="535"/>
            <ac:spMk id="43" creationId="{73A0AB54-3173-46FA-9BCD-6C2D4FE51F1F}"/>
          </ac:spMkLst>
        </pc:spChg>
        <pc:graphicFrameChg chg="mod modGraphic">
          <ac:chgData name="Sandra Milena Carmona Barrera" userId="S::smcarmona@udemedellin.edu.co::f25cae6f-5c87-46ee-b059-fcc75afba932" providerId="AD" clId="Web-{AC1411A5-B996-3D3E-80D7-3FF29EEACF7E}" dt="2024-05-14T03:27:54.389" v="269"/>
          <ac:graphicFrameMkLst>
            <pc:docMk/>
            <pc:sldMk cId="1938714609" sldId="535"/>
            <ac:graphicFrameMk id="4" creationId="{FE3C527B-843A-76AB-25F7-50B0BC829409}"/>
          </ac:graphicFrameMkLst>
        </pc:graphicFrameChg>
        <pc:graphicFrameChg chg="mod modGraphic">
          <ac:chgData name="Sandra Milena Carmona Barrera" userId="S::smcarmona@udemedellin.edu.co::f25cae6f-5c87-46ee-b059-fcc75afba932" providerId="AD" clId="Web-{AC1411A5-B996-3D3E-80D7-3FF29EEACF7E}" dt="2024-05-14T03:27:04.153" v="243"/>
          <ac:graphicFrameMkLst>
            <pc:docMk/>
            <pc:sldMk cId="1938714609" sldId="535"/>
            <ac:graphicFrameMk id="15" creationId="{96277D7C-2F5E-63C6-9AC4-22A2991D32BE}"/>
          </ac:graphicFrameMkLst>
        </pc:graphicFrameChg>
        <pc:graphicFrameChg chg="mod">
          <ac:chgData name="Sandra Milena Carmona Barrera" userId="S::smcarmona@udemedellin.edu.co::f25cae6f-5c87-46ee-b059-fcc75afba932" providerId="AD" clId="Web-{AC1411A5-B996-3D3E-80D7-3FF29EEACF7E}" dt="2024-05-14T03:27:12.309" v="245" actId="1076"/>
          <ac:graphicFrameMkLst>
            <pc:docMk/>
            <pc:sldMk cId="1938714609" sldId="535"/>
            <ac:graphicFrameMk id="18" creationId="{5538C4D3-C4E4-1857-94A7-9670821D07EA}"/>
          </ac:graphicFrameMkLst>
        </pc:graphicFrameChg>
        <pc:cxnChg chg="add mod">
          <ac:chgData name="Sandra Milena Carmona Barrera" userId="S::smcarmona@udemedellin.edu.co::f25cae6f-5c87-46ee-b059-fcc75afba932" providerId="AD" clId="Web-{AC1411A5-B996-3D3E-80D7-3FF29EEACF7E}" dt="2024-05-14T03:22:13.676" v="165" actId="1076"/>
          <ac:cxnSpMkLst>
            <pc:docMk/>
            <pc:sldMk cId="1938714609" sldId="535"/>
            <ac:cxnSpMk id="12" creationId="{CD71EC7A-50E7-5AF1-0D6F-AC5219679227}"/>
          </ac:cxnSpMkLst>
        </pc:cxnChg>
        <pc:cxnChg chg="add mod">
          <ac:chgData name="Sandra Milena Carmona Barrera" userId="S::smcarmona@udemedellin.edu.co::f25cae6f-5c87-46ee-b059-fcc75afba932" providerId="AD" clId="Web-{AC1411A5-B996-3D3E-80D7-3FF29EEACF7E}" dt="2024-05-14T03:22:32.817" v="170" actId="14100"/>
          <ac:cxnSpMkLst>
            <pc:docMk/>
            <pc:sldMk cId="1938714609" sldId="535"/>
            <ac:cxnSpMk id="13" creationId="{90F3ACFC-AA45-2C5D-1E9D-5654C483ED35}"/>
          </ac:cxnSpMkLst>
        </pc:cxnChg>
        <pc:cxnChg chg="add mod">
          <ac:chgData name="Sandra Milena Carmona Barrera" userId="S::smcarmona@udemedellin.edu.co::f25cae6f-5c87-46ee-b059-fcc75afba932" providerId="AD" clId="Web-{AC1411A5-B996-3D3E-80D7-3FF29EEACF7E}" dt="2024-05-14T03:22:44.240" v="173" actId="14100"/>
          <ac:cxnSpMkLst>
            <pc:docMk/>
            <pc:sldMk cId="1938714609" sldId="535"/>
            <ac:cxnSpMk id="19" creationId="{4739D142-2710-9CE6-2BA4-6577242E4C5B}"/>
          </ac:cxnSpMkLst>
        </pc:cxnChg>
        <pc:cxnChg chg="add mod">
          <ac:chgData name="Sandra Milena Carmona Barrera" userId="S::smcarmona@udemedellin.edu.co::f25cae6f-5c87-46ee-b059-fcc75afba932" providerId="AD" clId="Web-{AC1411A5-B996-3D3E-80D7-3FF29EEACF7E}" dt="2024-05-14T03:23:04.334" v="176" actId="14100"/>
          <ac:cxnSpMkLst>
            <pc:docMk/>
            <pc:sldMk cId="1938714609" sldId="535"/>
            <ac:cxnSpMk id="20" creationId="{B995F868-1A40-6A51-789A-25DAD439E8F0}"/>
          </ac:cxnSpMkLst>
        </pc:cxnChg>
        <pc:cxnChg chg="mod">
          <ac:chgData name="Sandra Milena Carmona Barrera" userId="S::smcarmona@udemedellin.edu.co::f25cae6f-5c87-46ee-b059-fcc75afba932" providerId="AD" clId="Web-{AC1411A5-B996-3D3E-80D7-3FF29EEACF7E}" dt="2024-05-14T03:23:08.881" v="177" actId="14100"/>
          <ac:cxnSpMkLst>
            <pc:docMk/>
            <pc:sldMk cId="1938714609" sldId="535"/>
            <ac:cxnSpMk id="51" creationId="{E7090901-D7B8-85BB-C59B-1F28D11A4E4E}"/>
          </ac:cxnSpMkLst>
        </pc:cxnChg>
        <pc:cxnChg chg="mod">
          <ac:chgData name="Sandra Milena Carmona Barrera" userId="S::smcarmona@udemedellin.edu.co::f25cae6f-5c87-46ee-b059-fcc75afba932" providerId="AD" clId="Web-{AC1411A5-B996-3D3E-80D7-3FF29EEACF7E}" dt="2024-05-14T03:20:59.565" v="152" actId="14100"/>
          <ac:cxnSpMkLst>
            <pc:docMk/>
            <pc:sldMk cId="1938714609" sldId="535"/>
            <ac:cxnSpMk id="57" creationId="{9F98A351-8FBA-CC4D-4781-BD05184012D8}"/>
          </ac:cxnSpMkLst>
        </pc:cxnChg>
      </pc:sldChg>
      <pc:sldChg chg="add replId">
        <pc:chgData name="Sandra Milena Carmona Barrera" userId="S::smcarmona@udemedellin.edu.co::f25cae6f-5c87-46ee-b059-fcc75afba932" providerId="AD" clId="Web-{AC1411A5-B996-3D3E-80D7-3FF29EEACF7E}" dt="2024-05-14T03:35:45.230" v="271"/>
        <pc:sldMkLst>
          <pc:docMk/>
          <pc:sldMk cId="1094910907" sldId="536"/>
        </pc:sldMkLst>
      </pc:sldChg>
      <pc:sldChg chg="addSp delSp modSp add ord replId">
        <pc:chgData name="Sandra Milena Carmona Barrera" userId="S::smcarmona@udemedellin.edu.co::f25cae6f-5c87-46ee-b059-fcc75afba932" providerId="AD" clId="Web-{AC1411A5-B996-3D3E-80D7-3FF29EEACF7E}" dt="2024-05-14T03:52:48.050" v="571" actId="20577"/>
        <pc:sldMkLst>
          <pc:docMk/>
          <pc:sldMk cId="4232026767" sldId="537"/>
        </pc:sldMkLst>
        <pc:spChg chg="mod">
          <ac:chgData name="Sandra Milena Carmona Barrera" userId="S::smcarmona@udemedellin.edu.co::f25cae6f-5c87-46ee-b059-fcc75afba932" providerId="AD" clId="Web-{AC1411A5-B996-3D3E-80D7-3FF29EEACF7E}" dt="2024-05-14T03:52:48.050" v="571" actId="20577"/>
          <ac:spMkLst>
            <pc:docMk/>
            <pc:sldMk cId="4232026767" sldId="537"/>
            <ac:spMk id="2" creationId="{10E508F1-D6B2-76D6-5C51-298C415B6B7C}"/>
          </ac:spMkLst>
        </pc:spChg>
        <pc:spChg chg="add mod">
          <ac:chgData name="Sandra Milena Carmona Barrera" userId="S::smcarmona@udemedellin.edu.co::f25cae6f-5c87-46ee-b059-fcc75afba932" providerId="AD" clId="Web-{AC1411A5-B996-3D3E-80D7-3FF29EEACF7E}" dt="2024-05-14T03:46:24.003" v="433" actId="1076"/>
          <ac:spMkLst>
            <pc:docMk/>
            <pc:sldMk cId="4232026767" sldId="537"/>
            <ac:spMk id="3" creationId="{5687D156-C57D-AEB7-9355-F24BD87D13D7}"/>
          </ac:spMkLst>
        </pc:spChg>
        <pc:spChg chg="add mod">
          <ac:chgData name="Sandra Milena Carmona Barrera" userId="S::smcarmona@udemedellin.edu.co::f25cae6f-5c87-46ee-b059-fcc75afba932" providerId="AD" clId="Web-{AC1411A5-B996-3D3E-80D7-3FF29EEACF7E}" dt="2024-05-14T03:47:35.036" v="450" actId="1076"/>
          <ac:spMkLst>
            <pc:docMk/>
            <pc:sldMk cId="4232026767" sldId="537"/>
            <ac:spMk id="6" creationId="{201D5484-582F-1B62-A097-FD4C2D084D30}"/>
          </ac:spMkLst>
        </pc:spChg>
        <pc:spChg chg="mod">
          <ac:chgData name="Sandra Milena Carmona Barrera" userId="S::smcarmona@udemedellin.edu.co::f25cae6f-5c87-46ee-b059-fcc75afba932" providerId="AD" clId="Web-{AC1411A5-B996-3D3E-80D7-3FF29EEACF7E}" dt="2024-05-14T03:47:23.005" v="448" actId="1076"/>
          <ac:spMkLst>
            <pc:docMk/>
            <pc:sldMk cId="4232026767" sldId="537"/>
            <ac:spMk id="7" creationId="{3E1D3AB1-396C-4D44-F004-6D4D6FB29371}"/>
          </ac:spMkLst>
        </pc:spChg>
        <pc:spChg chg="mod">
          <ac:chgData name="Sandra Milena Carmona Barrera" userId="S::smcarmona@udemedellin.edu.co::f25cae6f-5c87-46ee-b059-fcc75afba932" providerId="AD" clId="Web-{AC1411A5-B996-3D3E-80D7-3FF29EEACF7E}" dt="2024-05-14T03:47:40.443" v="451" actId="1076"/>
          <ac:spMkLst>
            <pc:docMk/>
            <pc:sldMk cId="4232026767" sldId="537"/>
            <ac:spMk id="8" creationId="{15F7244C-CECE-0AEC-B24C-DF0622E2CF42}"/>
          </ac:spMkLst>
        </pc:spChg>
        <pc:spChg chg="mod">
          <ac:chgData name="Sandra Milena Carmona Barrera" userId="S::smcarmona@udemedellin.edu.co::f25cae6f-5c87-46ee-b059-fcc75afba932" providerId="AD" clId="Web-{AC1411A5-B996-3D3E-80D7-3FF29EEACF7E}" dt="2024-05-14T03:46:44.925" v="438" actId="1076"/>
          <ac:spMkLst>
            <pc:docMk/>
            <pc:sldMk cId="4232026767" sldId="537"/>
            <ac:spMk id="9" creationId="{BCE4E0C1-05CC-746E-010F-6B597465709C}"/>
          </ac:spMkLst>
        </pc:spChg>
        <pc:spChg chg="mod">
          <ac:chgData name="Sandra Milena Carmona Barrera" userId="S::smcarmona@udemedellin.edu.co::f25cae6f-5c87-46ee-b059-fcc75afba932" providerId="AD" clId="Web-{AC1411A5-B996-3D3E-80D7-3FF29EEACF7E}" dt="2024-05-14T03:47:30.567" v="449" actId="1076"/>
          <ac:spMkLst>
            <pc:docMk/>
            <pc:sldMk cId="4232026767" sldId="537"/>
            <ac:spMk id="10" creationId="{EE91BDA2-E654-D8D9-EDA2-B67B8C30AA7E}"/>
          </ac:spMkLst>
        </pc:spChg>
        <pc:spChg chg="del">
          <ac:chgData name="Sandra Milena Carmona Barrera" userId="S::smcarmona@udemedellin.edu.co::f25cae6f-5c87-46ee-b059-fcc75afba932" providerId="AD" clId="Web-{AC1411A5-B996-3D3E-80D7-3FF29EEACF7E}" dt="2024-05-14T03:46:13.565" v="431"/>
          <ac:spMkLst>
            <pc:docMk/>
            <pc:sldMk cId="4232026767" sldId="537"/>
            <ac:spMk id="11" creationId="{5687D156-C57D-AEB7-9355-F24BD87D13D7}"/>
          </ac:spMkLst>
        </pc:spChg>
        <pc:spChg chg="mod">
          <ac:chgData name="Sandra Milena Carmona Barrera" userId="S::smcarmona@udemedellin.edu.co::f25cae6f-5c87-46ee-b059-fcc75afba932" providerId="AD" clId="Web-{AC1411A5-B996-3D3E-80D7-3FF29EEACF7E}" dt="2024-05-14T03:46:29.331" v="434" actId="1076"/>
          <ac:spMkLst>
            <pc:docMk/>
            <pc:sldMk cId="4232026767" sldId="537"/>
            <ac:spMk id="12" creationId="{CB906829-497B-D8F5-D3A4-794FE9B7CCE6}"/>
          </ac:spMkLst>
        </pc:spChg>
        <pc:spChg chg="add mod">
          <ac:chgData name="Sandra Milena Carmona Barrera" userId="S::smcarmona@udemedellin.edu.co::f25cae6f-5c87-46ee-b059-fcc75afba932" providerId="AD" clId="Web-{AC1411A5-B996-3D3E-80D7-3FF29EEACF7E}" dt="2024-05-14T03:48:06.553" v="456" actId="1076"/>
          <ac:spMkLst>
            <pc:docMk/>
            <pc:sldMk cId="4232026767" sldId="537"/>
            <ac:spMk id="13" creationId="{99E17689-129F-F622-3198-546A90387876}"/>
          </ac:spMkLst>
        </pc:spChg>
        <pc:spChg chg="add mod">
          <ac:chgData name="Sandra Milena Carmona Barrera" userId="S::smcarmona@udemedellin.edu.co::f25cae6f-5c87-46ee-b059-fcc75afba932" providerId="AD" clId="Web-{AC1411A5-B996-3D3E-80D7-3FF29EEACF7E}" dt="2024-05-14T03:49:08.054" v="467" actId="1076"/>
          <ac:spMkLst>
            <pc:docMk/>
            <pc:sldMk cId="4232026767" sldId="537"/>
            <ac:spMk id="14" creationId="{B94FA68D-CB85-BC4F-AE79-8D5F52742AAF}"/>
          </ac:spMkLst>
        </pc:spChg>
        <pc:spChg chg="add mod">
          <ac:chgData name="Sandra Milena Carmona Barrera" userId="S::smcarmona@udemedellin.edu.co::f25cae6f-5c87-46ee-b059-fcc75afba932" providerId="AD" clId="Web-{AC1411A5-B996-3D3E-80D7-3FF29EEACF7E}" dt="2024-05-14T03:51:25.434" v="509" actId="1076"/>
          <ac:spMkLst>
            <pc:docMk/>
            <pc:sldMk cId="4232026767" sldId="537"/>
            <ac:spMk id="15" creationId="{8F2F09DC-222E-CCBC-3F3B-6C61333A5094}"/>
          </ac:spMkLst>
        </pc:spChg>
        <pc:spChg chg="add del">
          <ac:chgData name="Sandra Milena Carmona Barrera" userId="S::smcarmona@udemedellin.edu.co::f25cae6f-5c87-46ee-b059-fcc75afba932" providerId="AD" clId="Web-{AC1411A5-B996-3D3E-80D7-3FF29EEACF7E}" dt="2024-05-14T03:51:21.403" v="508"/>
          <ac:spMkLst>
            <pc:docMk/>
            <pc:sldMk cId="4232026767" sldId="537"/>
            <ac:spMk id="16" creationId="{2A223952-F25D-5725-DA49-FC94392DD272}"/>
          </ac:spMkLst>
        </pc:spChg>
        <pc:spChg chg="add del">
          <ac:chgData name="Sandra Milena Carmona Barrera" userId="S::smcarmona@udemedellin.edu.co::f25cae6f-5c87-46ee-b059-fcc75afba932" providerId="AD" clId="Web-{AC1411A5-B996-3D3E-80D7-3FF29EEACF7E}" dt="2024-05-14T03:51:19.590" v="507"/>
          <ac:spMkLst>
            <pc:docMk/>
            <pc:sldMk cId="4232026767" sldId="537"/>
            <ac:spMk id="17" creationId="{1C0ED700-41CF-0A3E-2041-4AE5A070A058}"/>
          </ac:spMkLst>
        </pc:spChg>
        <pc:spChg chg="add del">
          <ac:chgData name="Sandra Milena Carmona Barrera" userId="S::smcarmona@udemedellin.edu.co::f25cae6f-5c87-46ee-b059-fcc75afba932" providerId="AD" clId="Web-{AC1411A5-B996-3D3E-80D7-3FF29EEACF7E}" dt="2024-05-14T03:51:17.856" v="506"/>
          <ac:spMkLst>
            <pc:docMk/>
            <pc:sldMk cId="4232026767" sldId="537"/>
            <ac:spMk id="18" creationId="{BD0B267A-E8D0-230F-C470-A1E58BDE08A3}"/>
          </ac:spMkLst>
        </pc:spChg>
        <pc:spChg chg="add del">
          <ac:chgData name="Sandra Milena Carmona Barrera" userId="S::smcarmona@udemedellin.edu.co::f25cae6f-5c87-46ee-b059-fcc75afba932" providerId="AD" clId="Web-{AC1411A5-B996-3D3E-80D7-3FF29EEACF7E}" dt="2024-05-14T03:51:16.153" v="505"/>
          <ac:spMkLst>
            <pc:docMk/>
            <pc:sldMk cId="4232026767" sldId="537"/>
            <ac:spMk id="19" creationId="{8498D1D9-711E-906F-8BB8-9795BECFF7B1}"/>
          </ac:spMkLst>
        </pc:spChg>
        <pc:spChg chg="add del">
          <ac:chgData name="Sandra Milena Carmona Barrera" userId="S::smcarmona@udemedellin.edu.co::f25cae6f-5c87-46ee-b059-fcc75afba932" providerId="AD" clId="Web-{AC1411A5-B996-3D3E-80D7-3FF29EEACF7E}" dt="2024-05-14T03:51:14.356" v="504"/>
          <ac:spMkLst>
            <pc:docMk/>
            <pc:sldMk cId="4232026767" sldId="537"/>
            <ac:spMk id="20" creationId="{2AC2341C-61C7-A0CC-A7B3-696B805EC374}"/>
          </ac:spMkLst>
        </pc:spChg>
        <pc:spChg chg="add del">
          <ac:chgData name="Sandra Milena Carmona Barrera" userId="S::smcarmona@udemedellin.edu.co::f25cae6f-5c87-46ee-b059-fcc75afba932" providerId="AD" clId="Web-{AC1411A5-B996-3D3E-80D7-3FF29EEACF7E}" dt="2024-05-14T03:51:12.559" v="503"/>
          <ac:spMkLst>
            <pc:docMk/>
            <pc:sldMk cId="4232026767" sldId="537"/>
            <ac:spMk id="21" creationId="{FD1BF0A6-1E9F-CFD4-3FB2-8BD4FF25FFA9}"/>
          </ac:spMkLst>
        </pc:spChg>
        <pc:spChg chg="add mod">
          <ac:chgData name="Sandra Milena Carmona Barrera" userId="S::smcarmona@udemedellin.edu.co::f25cae6f-5c87-46ee-b059-fcc75afba932" providerId="AD" clId="Web-{AC1411A5-B996-3D3E-80D7-3FF29EEACF7E}" dt="2024-05-14T03:51:08.418" v="502" actId="1076"/>
          <ac:spMkLst>
            <pc:docMk/>
            <pc:sldMk cId="4232026767" sldId="537"/>
            <ac:spMk id="22" creationId="{4F3BF02B-0D96-5448-53E2-E80B98A01FD9}"/>
          </ac:spMkLst>
        </pc:spChg>
        <pc:spChg chg="add mod">
          <ac:chgData name="Sandra Milena Carmona Barrera" userId="S::smcarmona@udemedellin.edu.co::f25cae6f-5c87-46ee-b059-fcc75afba932" providerId="AD" clId="Web-{AC1411A5-B996-3D3E-80D7-3FF29EEACF7E}" dt="2024-05-14T03:50:40.699" v="497" actId="1076"/>
          <ac:spMkLst>
            <pc:docMk/>
            <pc:sldMk cId="4232026767" sldId="537"/>
            <ac:spMk id="23" creationId="{1902B422-9A0F-4E94-7131-6A6955B7557C}"/>
          </ac:spMkLst>
        </pc:spChg>
        <pc:spChg chg="add mod">
          <ac:chgData name="Sandra Milena Carmona Barrera" userId="S::smcarmona@udemedellin.edu.co::f25cae6f-5c87-46ee-b059-fcc75afba932" providerId="AD" clId="Web-{AC1411A5-B996-3D3E-80D7-3FF29EEACF7E}" dt="2024-05-14T03:50:47.840" v="498" actId="1076"/>
          <ac:spMkLst>
            <pc:docMk/>
            <pc:sldMk cId="4232026767" sldId="537"/>
            <ac:spMk id="24" creationId="{5620B92A-1CDE-A3E7-7A2A-F2D3A8230A8E}"/>
          </ac:spMkLst>
        </pc:spChg>
        <pc:spChg chg="add mod">
          <ac:chgData name="Sandra Milena Carmona Barrera" userId="S::smcarmona@udemedellin.edu.co::f25cae6f-5c87-46ee-b059-fcc75afba932" providerId="AD" clId="Web-{AC1411A5-B996-3D3E-80D7-3FF29EEACF7E}" dt="2024-05-14T03:50:52.902" v="499" actId="1076"/>
          <ac:spMkLst>
            <pc:docMk/>
            <pc:sldMk cId="4232026767" sldId="537"/>
            <ac:spMk id="25" creationId="{27FFF18F-2459-E4B0-B70B-09D11F40DDB2}"/>
          </ac:spMkLst>
        </pc:spChg>
        <pc:spChg chg="add mod">
          <ac:chgData name="Sandra Milena Carmona Barrera" userId="S::smcarmona@udemedellin.edu.co::f25cae6f-5c87-46ee-b059-fcc75afba932" providerId="AD" clId="Web-{AC1411A5-B996-3D3E-80D7-3FF29EEACF7E}" dt="2024-05-14T03:50:59.481" v="500" actId="1076"/>
          <ac:spMkLst>
            <pc:docMk/>
            <pc:sldMk cId="4232026767" sldId="537"/>
            <ac:spMk id="26" creationId="{5114311F-CBED-4B8E-6965-F07315BB53E1}"/>
          </ac:spMkLst>
        </pc:spChg>
        <pc:spChg chg="add mod">
          <ac:chgData name="Sandra Milena Carmona Barrera" userId="S::smcarmona@udemedellin.edu.co::f25cae6f-5c87-46ee-b059-fcc75afba932" providerId="AD" clId="Web-{AC1411A5-B996-3D3E-80D7-3FF29EEACF7E}" dt="2024-05-14T03:49:47.354" v="492" actId="1076"/>
          <ac:spMkLst>
            <pc:docMk/>
            <pc:sldMk cId="4232026767" sldId="537"/>
            <ac:spMk id="27" creationId="{99C5C47F-6E23-34A3-D2B3-C8968A70C035}"/>
          </ac:spMkLst>
        </pc:spChg>
        <pc:spChg chg="add mod">
          <ac:chgData name="Sandra Milena Carmona Barrera" userId="S::smcarmona@udemedellin.edu.co::f25cae6f-5c87-46ee-b059-fcc75afba932" providerId="AD" clId="Web-{AC1411A5-B996-3D3E-80D7-3FF29EEACF7E}" dt="2024-05-14T03:49:42.353" v="491" actId="1076"/>
          <ac:spMkLst>
            <pc:docMk/>
            <pc:sldMk cId="4232026767" sldId="537"/>
            <ac:spMk id="28" creationId="{33FAC4A7-7A60-D5FE-833D-CFC046EF06FF}"/>
          </ac:spMkLst>
        </pc:spChg>
        <pc:spChg chg="add mod">
          <ac:chgData name="Sandra Milena Carmona Barrera" userId="S::smcarmona@udemedellin.edu.co::f25cae6f-5c87-46ee-b059-fcc75afba932" providerId="AD" clId="Web-{AC1411A5-B996-3D3E-80D7-3FF29EEACF7E}" dt="2024-05-14T03:49:30.180" v="489" actId="1076"/>
          <ac:spMkLst>
            <pc:docMk/>
            <pc:sldMk cId="4232026767" sldId="537"/>
            <ac:spMk id="29" creationId="{CEB199CA-4E61-12B8-3418-8B80482537B2}"/>
          </ac:spMkLst>
        </pc:spChg>
        <pc:spChg chg="add mod">
          <ac:chgData name="Sandra Milena Carmona Barrera" userId="S::smcarmona@udemedellin.edu.co::f25cae6f-5c87-46ee-b059-fcc75afba932" providerId="AD" clId="Web-{AC1411A5-B996-3D3E-80D7-3FF29EEACF7E}" dt="2024-05-14T03:49:26.602" v="488" actId="1076"/>
          <ac:spMkLst>
            <pc:docMk/>
            <pc:sldMk cId="4232026767" sldId="537"/>
            <ac:spMk id="30" creationId="{550BA6B4-1B8A-2F7E-6884-6F1E6DC7FFB0}"/>
          </ac:spMkLst>
        </pc:spChg>
        <pc:spChg chg="add mod">
          <ac:chgData name="Sandra Milena Carmona Barrera" userId="S::smcarmona@udemedellin.edu.co::f25cae6f-5c87-46ee-b059-fcc75afba932" providerId="AD" clId="Web-{AC1411A5-B996-3D3E-80D7-3FF29EEACF7E}" dt="2024-05-14T03:49:22.633" v="487" actId="1076"/>
          <ac:spMkLst>
            <pc:docMk/>
            <pc:sldMk cId="4232026767" sldId="537"/>
            <ac:spMk id="31" creationId="{5D56FE58-044D-A220-D3E8-7D10C1E26355}"/>
          </ac:spMkLst>
        </pc:spChg>
        <pc:spChg chg="add mod">
          <ac:chgData name="Sandra Milena Carmona Barrera" userId="S::smcarmona@udemedellin.edu.co::f25cae6f-5c87-46ee-b059-fcc75afba932" providerId="AD" clId="Web-{AC1411A5-B996-3D3E-80D7-3FF29EEACF7E}" dt="2024-05-14T03:49:19.226" v="486" actId="1076"/>
          <ac:spMkLst>
            <pc:docMk/>
            <pc:sldMk cId="4232026767" sldId="537"/>
            <ac:spMk id="32" creationId="{68846A24-956D-957C-9288-9EAD08A3392E}"/>
          </ac:spMkLst>
        </pc:spChg>
        <pc:graphicFrameChg chg="mod modGraphic">
          <ac:chgData name="Sandra Milena Carmona Barrera" userId="S::smcarmona@udemedellin.edu.co::f25cae6f-5c87-46ee-b059-fcc75afba932" providerId="AD" clId="Web-{AC1411A5-B996-3D3E-80D7-3FF29EEACF7E}" dt="2024-05-14T03:51:53.936" v="539"/>
          <ac:graphicFrameMkLst>
            <pc:docMk/>
            <pc:sldMk cId="4232026767" sldId="537"/>
            <ac:graphicFrameMk id="5" creationId="{B688006C-8D6C-1C35-4E31-363B00CCBE69}"/>
          </ac:graphicFrameMkLst>
        </pc:graphicFrameChg>
      </pc:sldChg>
      <pc:sldChg chg="addSp delSp modSp add replId">
        <pc:chgData name="Sandra Milena Carmona Barrera" userId="S::smcarmona@udemedellin.edu.co::f25cae6f-5c87-46ee-b059-fcc75afba932" providerId="AD" clId="Web-{AC1411A5-B996-3D3E-80D7-3FF29EEACF7E}" dt="2024-05-14T04:08:35.279" v="1558"/>
        <pc:sldMkLst>
          <pc:docMk/>
          <pc:sldMk cId="14155407" sldId="538"/>
        </pc:sldMkLst>
        <pc:spChg chg="mod">
          <ac:chgData name="Sandra Milena Carmona Barrera" userId="S::smcarmona@udemedellin.edu.co::f25cae6f-5c87-46ee-b059-fcc75afba932" providerId="AD" clId="Web-{AC1411A5-B996-3D3E-80D7-3FF29EEACF7E}" dt="2024-05-14T04:08:28.638" v="1554" actId="20577"/>
          <ac:spMkLst>
            <pc:docMk/>
            <pc:sldMk cId="14155407" sldId="538"/>
            <ac:spMk id="2" creationId="{10E508F1-D6B2-76D6-5C51-298C415B6B7C}"/>
          </ac:spMkLst>
        </pc:spChg>
        <pc:spChg chg="del">
          <ac:chgData name="Sandra Milena Carmona Barrera" userId="S::smcarmona@udemedellin.edu.co::f25cae6f-5c87-46ee-b059-fcc75afba932" providerId="AD" clId="Web-{AC1411A5-B996-3D3E-80D7-3FF29EEACF7E}" dt="2024-05-14T03:53:08.098" v="589"/>
          <ac:spMkLst>
            <pc:docMk/>
            <pc:sldMk cId="14155407" sldId="538"/>
            <ac:spMk id="3" creationId="{5687D156-C57D-AEB7-9355-F24BD87D13D7}"/>
          </ac:spMkLst>
        </pc:spChg>
        <pc:spChg chg="mod">
          <ac:chgData name="Sandra Milena Carmona Barrera" userId="S::smcarmona@udemedellin.edu.co::f25cae6f-5c87-46ee-b059-fcc75afba932" providerId="AD" clId="Web-{AC1411A5-B996-3D3E-80D7-3FF29EEACF7E}" dt="2024-05-14T04:04:46.007" v="1489" actId="20577"/>
          <ac:spMkLst>
            <pc:docMk/>
            <pc:sldMk cId="14155407" sldId="538"/>
            <ac:spMk id="4" creationId="{8939C3FA-5A95-95D0-9FBD-AE6F32534FC8}"/>
          </ac:spMkLst>
        </pc:spChg>
        <pc:spChg chg="del">
          <ac:chgData name="Sandra Milena Carmona Barrera" userId="S::smcarmona@udemedellin.edu.co::f25cae6f-5c87-46ee-b059-fcc75afba932" providerId="AD" clId="Web-{AC1411A5-B996-3D3E-80D7-3FF29EEACF7E}" dt="2024-05-14T03:53:08.098" v="588"/>
          <ac:spMkLst>
            <pc:docMk/>
            <pc:sldMk cId="14155407" sldId="538"/>
            <ac:spMk id="6" creationId="{201D5484-582F-1B62-A097-FD4C2D084D30}"/>
          </ac:spMkLst>
        </pc:spChg>
        <pc:spChg chg="del">
          <ac:chgData name="Sandra Milena Carmona Barrera" userId="S::smcarmona@udemedellin.edu.co::f25cae6f-5c87-46ee-b059-fcc75afba932" providerId="AD" clId="Web-{AC1411A5-B996-3D3E-80D7-3FF29EEACF7E}" dt="2024-05-14T03:53:08.098" v="594"/>
          <ac:spMkLst>
            <pc:docMk/>
            <pc:sldMk cId="14155407" sldId="538"/>
            <ac:spMk id="7" creationId="{3E1D3AB1-396C-4D44-F004-6D4D6FB29371}"/>
          </ac:spMkLst>
        </pc:spChg>
        <pc:spChg chg="del">
          <ac:chgData name="Sandra Milena Carmona Barrera" userId="S::smcarmona@udemedellin.edu.co::f25cae6f-5c87-46ee-b059-fcc75afba932" providerId="AD" clId="Web-{AC1411A5-B996-3D3E-80D7-3FF29EEACF7E}" dt="2024-05-14T03:53:08.098" v="593"/>
          <ac:spMkLst>
            <pc:docMk/>
            <pc:sldMk cId="14155407" sldId="538"/>
            <ac:spMk id="8" creationId="{15F7244C-CECE-0AEC-B24C-DF0622E2CF42}"/>
          </ac:spMkLst>
        </pc:spChg>
        <pc:spChg chg="del">
          <ac:chgData name="Sandra Milena Carmona Barrera" userId="S::smcarmona@udemedellin.edu.co::f25cae6f-5c87-46ee-b059-fcc75afba932" providerId="AD" clId="Web-{AC1411A5-B996-3D3E-80D7-3FF29EEACF7E}" dt="2024-05-14T03:53:08.098" v="592"/>
          <ac:spMkLst>
            <pc:docMk/>
            <pc:sldMk cId="14155407" sldId="538"/>
            <ac:spMk id="9" creationId="{BCE4E0C1-05CC-746E-010F-6B597465709C}"/>
          </ac:spMkLst>
        </pc:spChg>
        <pc:spChg chg="del">
          <ac:chgData name="Sandra Milena Carmona Barrera" userId="S::smcarmona@udemedellin.edu.co::f25cae6f-5c87-46ee-b059-fcc75afba932" providerId="AD" clId="Web-{AC1411A5-B996-3D3E-80D7-3FF29EEACF7E}" dt="2024-05-14T03:53:08.098" v="591"/>
          <ac:spMkLst>
            <pc:docMk/>
            <pc:sldMk cId="14155407" sldId="538"/>
            <ac:spMk id="10" creationId="{EE91BDA2-E654-D8D9-EDA2-B67B8C30AA7E}"/>
          </ac:spMkLst>
        </pc:spChg>
        <pc:spChg chg="del">
          <ac:chgData name="Sandra Milena Carmona Barrera" userId="S::smcarmona@udemedellin.edu.co::f25cae6f-5c87-46ee-b059-fcc75afba932" providerId="AD" clId="Web-{AC1411A5-B996-3D3E-80D7-3FF29EEACF7E}" dt="2024-05-14T03:53:08.098" v="590"/>
          <ac:spMkLst>
            <pc:docMk/>
            <pc:sldMk cId="14155407" sldId="538"/>
            <ac:spMk id="12" creationId="{CB906829-497B-D8F5-D3A4-794FE9B7CCE6}"/>
          </ac:spMkLst>
        </pc:spChg>
        <pc:spChg chg="del">
          <ac:chgData name="Sandra Milena Carmona Barrera" userId="S::smcarmona@udemedellin.edu.co::f25cae6f-5c87-46ee-b059-fcc75afba932" providerId="AD" clId="Web-{AC1411A5-B996-3D3E-80D7-3FF29EEACF7E}" dt="2024-05-14T03:53:08.098" v="587"/>
          <ac:spMkLst>
            <pc:docMk/>
            <pc:sldMk cId="14155407" sldId="538"/>
            <ac:spMk id="13" creationId="{99E17689-129F-F622-3198-546A90387876}"/>
          </ac:spMkLst>
        </pc:spChg>
        <pc:spChg chg="del">
          <ac:chgData name="Sandra Milena Carmona Barrera" userId="S::smcarmona@udemedellin.edu.co::f25cae6f-5c87-46ee-b059-fcc75afba932" providerId="AD" clId="Web-{AC1411A5-B996-3D3E-80D7-3FF29EEACF7E}" dt="2024-05-14T03:53:08.098" v="586"/>
          <ac:spMkLst>
            <pc:docMk/>
            <pc:sldMk cId="14155407" sldId="538"/>
            <ac:spMk id="14" creationId="{B94FA68D-CB85-BC4F-AE79-8D5F52742AAF}"/>
          </ac:spMkLst>
        </pc:spChg>
        <pc:spChg chg="del">
          <ac:chgData name="Sandra Milena Carmona Barrera" userId="S::smcarmona@udemedellin.edu.co::f25cae6f-5c87-46ee-b059-fcc75afba932" providerId="AD" clId="Web-{AC1411A5-B996-3D3E-80D7-3FF29EEACF7E}" dt="2024-05-14T03:53:08.098" v="585"/>
          <ac:spMkLst>
            <pc:docMk/>
            <pc:sldMk cId="14155407" sldId="538"/>
            <ac:spMk id="15" creationId="{8F2F09DC-222E-CCBC-3F3B-6C61333A5094}"/>
          </ac:spMkLst>
        </pc:spChg>
        <pc:spChg chg="add del mod">
          <ac:chgData name="Sandra Milena Carmona Barrera" userId="S::smcarmona@udemedellin.edu.co::f25cae6f-5c87-46ee-b059-fcc75afba932" providerId="AD" clId="Web-{AC1411A5-B996-3D3E-80D7-3FF29EEACF7E}" dt="2024-05-14T03:53:46.942" v="596"/>
          <ac:spMkLst>
            <pc:docMk/>
            <pc:sldMk cId="14155407" sldId="538"/>
            <ac:spMk id="16" creationId="{7DFBD7BD-4DA0-4AC1-90F0-6EDD906899C2}"/>
          </ac:spMkLst>
        </pc:spChg>
        <pc:spChg chg="del">
          <ac:chgData name="Sandra Milena Carmona Barrera" userId="S::smcarmona@udemedellin.edu.co::f25cae6f-5c87-46ee-b059-fcc75afba932" providerId="AD" clId="Web-{AC1411A5-B996-3D3E-80D7-3FF29EEACF7E}" dt="2024-05-14T03:53:08.098" v="584"/>
          <ac:spMkLst>
            <pc:docMk/>
            <pc:sldMk cId="14155407" sldId="538"/>
            <ac:spMk id="22" creationId="{4F3BF02B-0D96-5448-53E2-E80B98A01FD9}"/>
          </ac:spMkLst>
        </pc:spChg>
        <pc:spChg chg="del">
          <ac:chgData name="Sandra Milena Carmona Barrera" userId="S::smcarmona@udemedellin.edu.co::f25cae6f-5c87-46ee-b059-fcc75afba932" providerId="AD" clId="Web-{AC1411A5-B996-3D3E-80D7-3FF29EEACF7E}" dt="2024-05-14T03:53:08.098" v="583"/>
          <ac:spMkLst>
            <pc:docMk/>
            <pc:sldMk cId="14155407" sldId="538"/>
            <ac:spMk id="23" creationId="{1902B422-9A0F-4E94-7131-6A6955B7557C}"/>
          </ac:spMkLst>
        </pc:spChg>
        <pc:spChg chg="del">
          <ac:chgData name="Sandra Milena Carmona Barrera" userId="S::smcarmona@udemedellin.edu.co::f25cae6f-5c87-46ee-b059-fcc75afba932" providerId="AD" clId="Web-{AC1411A5-B996-3D3E-80D7-3FF29EEACF7E}" dt="2024-05-14T03:53:08.098" v="582"/>
          <ac:spMkLst>
            <pc:docMk/>
            <pc:sldMk cId="14155407" sldId="538"/>
            <ac:spMk id="24" creationId="{5620B92A-1CDE-A3E7-7A2A-F2D3A8230A8E}"/>
          </ac:spMkLst>
        </pc:spChg>
        <pc:spChg chg="del">
          <ac:chgData name="Sandra Milena Carmona Barrera" userId="S::smcarmona@udemedellin.edu.co::f25cae6f-5c87-46ee-b059-fcc75afba932" providerId="AD" clId="Web-{AC1411A5-B996-3D3E-80D7-3FF29EEACF7E}" dt="2024-05-14T03:53:08.098" v="581"/>
          <ac:spMkLst>
            <pc:docMk/>
            <pc:sldMk cId="14155407" sldId="538"/>
            <ac:spMk id="25" creationId="{27FFF18F-2459-E4B0-B70B-09D11F40DDB2}"/>
          </ac:spMkLst>
        </pc:spChg>
        <pc:spChg chg="del">
          <ac:chgData name="Sandra Milena Carmona Barrera" userId="S::smcarmona@udemedellin.edu.co::f25cae6f-5c87-46ee-b059-fcc75afba932" providerId="AD" clId="Web-{AC1411A5-B996-3D3E-80D7-3FF29EEACF7E}" dt="2024-05-14T03:53:08.098" v="580"/>
          <ac:spMkLst>
            <pc:docMk/>
            <pc:sldMk cId="14155407" sldId="538"/>
            <ac:spMk id="26" creationId="{5114311F-CBED-4B8E-6965-F07315BB53E1}"/>
          </ac:spMkLst>
        </pc:spChg>
        <pc:spChg chg="del">
          <ac:chgData name="Sandra Milena Carmona Barrera" userId="S::smcarmona@udemedellin.edu.co::f25cae6f-5c87-46ee-b059-fcc75afba932" providerId="AD" clId="Web-{AC1411A5-B996-3D3E-80D7-3FF29EEACF7E}" dt="2024-05-14T03:53:08.098" v="579"/>
          <ac:spMkLst>
            <pc:docMk/>
            <pc:sldMk cId="14155407" sldId="538"/>
            <ac:spMk id="27" creationId="{99C5C47F-6E23-34A3-D2B3-C8968A70C035}"/>
          </ac:spMkLst>
        </pc:spChg>
        <pc:spChg chg="del">
          <ac:chgData name="Sandra Milena Carmona Barrera" userId="S::smcarmona@udemedellin.edu.co::f25cae6f-5c87-46ee-b059-fcc75afba932" providerId="AD" clId="Web-{AC1411A5-B996-3D3E-80D7-3FF29EEACF7E}" dt="2024-05-14T03:53:08.082" v="578"/>
          <ac:spMkLst>
            <pc:docMk/>
            <pc:sldMk cId="14155407" sldId="538"/>
            <ac:spMk id="28" creationId="{33FAC4A7-7A60-D5FE-833D-CFC046EF06FF}"/>
          </ac:spMkLst>
        </pc:spChg>
        <pc:spChg chg="del">
          <ac:chgData name="Sandra Milena Carmona Barrera" userId="S::smcarmona@udemedellin.edu.co::f25cae6f-5c87-46ee-b059-fcc75afba932" providerId="AD" clId="Web-{AC1411A5-B996-3D3E-80D7-3FF29EEACF7E}" dt="2024-05-14T03:53:08.082" v="577"/>
          <ac:spMkLst>
            <pc:docMk/>
            <pc:sldMk cId="14155407" sldId="538"/>
            <ac:spMk id="29" creationId="{CEB199CA-4E61-12B8-3418-8B80482537B2}"/>
          </ac:spMkLst>
        </pc:spChg>
        <pc:spChg chg="del">
          <ac:chgData name="Sandra Milena Carmona Barrera" userId="S::smcarmona@udemedellin.edu.co::f25cae6f-5c87-46ee-b059-fcc75afba932" providerId="AD" clId="Web-{AC1411A5-B996-3D3E-80D7-3FF29EEACF7E}" dt="2024-05-14T03:53:08.082" v="576"/>
          <ac:spMkLst>
            <pc:docMk/>
            <pc:sldMk cId="14155407" sldId="538"/>
            <ac:spMk id="30" creationId="{550BA6B4-1B8A-2F7E-6884-6F1E6DC7FFB0}"/>
          </ac:spMkLst>
        </pc:spChg>
        <pc:spChg chg="del">
          <ac:chgData name="Sandra Milena Carmona Barrera" userId="S::smcarmona@udemedellin.edu.co::f25cae6f-5c87-46ee-b059-fcc75afba932" providerId="AD" clId="Web-{AC1411A5-B996-3D3E-80D7-3FF29EEACF7E}" dt="2024-05-14T03:53:08.082" v="575"/>
          <ac:spMkLst>
            <pc:docMk/>
            <pc:sldMk cId="14155407" sldId="538"/>
            <ac:spMk id="31" creationId="{5D56FE58-044D-A220-D3E8-7D10C1E26355}"/>
          </ac:spMkLst>
        </pc:spChg>
        <pc:spChg chg="del">
          <ac:chgData name="Sandra Milena Carmona Barrera" userId="S::smcarmona@udemedellin.edu.co::f25cae6f-5c87-46ee-b059-fcc75afba932" providerId="AD" clId="Web-{AC1411A5-B996-3D3E-80D7-3FF29EEACF7E}" dt="2024-05-14T03:53:08.082" v="574"/>
          <ac:spMkLst>
            <pc:docMk/>
            <pc:sldMk cId="14155407" sldId="538"/>
            <ac:spMk id="32" creationId="{68846A24-956D-957C-9288-9EAD08A3392E}"/>
          </ac:spMkLst>
        </pc:spChg>
        <pc:graphicFrameChg chg="del">
          <ac:chgData name="Sandra Milena Carmona Barrera" userId="S::smcarmona@udemedellin.edu.co::f25cae6f-5c87-46ee-b059-fcc75afba932" providerId="AD" clId="Web-{AC1411A5-B996-3D3E-80D7-3FF29EEACF7E}" dt="2024-05-14T03:53:08.113" v="595"/>
          <ac:graphicFrameMkLst>
            <pc:docMk/>
            <pc:sldMk cId="14155407" sldId="538"/>
            <ac:graphicFrameMk id="5" creationId="{B688006C-8D6C-1C35-4E31-363B00CCBE69}"/>
          </ac:graphicFrameMkLst>
        </pc:graphicFrameChg>
        <pc:graphicFrameChg chg="add mod ord modGraphic">
          <ac:chgData name="Sandra Milena Carmona Barrera" userId="S::smcarmona@udemedellin.edu.co::f25cae6f-5c87-46ee-b059-fcc75afba932" providerId="AD" clId="Web-{AC1411A5-B996-3D3E-80D7-3FF29EEACF7E}" dt="2024-05-14T04:08:35.279" v="1558"/>
          <ac:graphicFrameMkLst>
            <pc:docMk/>
            <pc:sldMk cId="14155407" sldId="538"/>
            <ac:graphicFrameMk id="17" creationId="{4F43DD2B-1F26-EFF4-FE07-F111327780DB}"/>
          </ac:graphicFrameMkLst>
        </pc:graphicFrameChg>
      </pc:sldChg>
      <pc:sldChg chg="addSp delSp modSp add replId">
        <pc:chgData name="Sandra Milena Carmona Barrera" userId="S::smcarmona@udemedellin.edu.co::f25cae6f-5c87-46ee-b059-fcc75afba932" providerId="AD" clId="Web-{AC1411A5-B996-3D3E-80D7-3FF29EEACF7E}" dt="2024-05-14T04:38:54.489" v="1595" actId="1076"/>
        <pc:sldMkLst>
          <pc:docMk/>
          <pc:sldMk cId="2464456298" sldId="539"/>
        </pc:sldMkLst>
        <pc:spChg chg="mod">
          <ac:chgData name="Sandra Milena Carmona Barrera" userId="S::smcarmona@udemedellin.edu.co::f25cae6f-5c87-46ee-b059-fcc75afba932" providerId="AD" clId="Web-{AC1411A5-B996-3D3E-80D7-3FF29EEACF7E}" dt="2024-05-14T04:36:06.359" v="1575" actId="1076"/>
          <ac:spMkLst>
            <pc:docMk/>
            <pc:sldMk cId="2464456298" sldId="539"/>
            <ac:spMk id="2" creationId="{10E508F1-D6B2-76D6-5C51-298C415B6B7C}"/>
          </ac:spMkLst>
        </pc:spChg>
        <pc:spChg chg="mod">
          <ac:chgData name="Sandra Milena Carmona Barrera" userId="S::smcarmona@udemedellin.edu.co::f25cae6f-5c87-46ee-b059-fcc75afba932" providerId="AD" clId="Web-{AC1411A5-B996-3D3E-80D7-3FF29EEACF7E}" dt="2024-05-14T04:35:44.030" v="1570" actId="20577"/>
          <ac:spMkLst>
            <pc:docMk/>
            <pc:sldMk cId="2464456298" sldId="539"/>
            <ac:spMk id="4" creationId="{8939C3FA-5A95-95D0-9FBD-AE6F32534FC8}"/>
          </ac:spMkLst>
        </pc:spChg>
        <pc:picChg chg="add del mod">
          <ac:chgData name="Sandra Milena Carmona Barrera" userId="S::smcarmona@udemedellin.edu.co::f25cae6f-5c87-46ee-b059-fcc75afba932" providerId="AD" clId="Web-{AC1411A5-B996-3D3E-80D7-3FF29EEACF7E}" dt="2024-05-14T04:37:51.175" v="1587"/>
          <ac:picMkLst>
            <pc:docMk/>
            <pc:sldMk cId="2464456298" sldId="539"/>
            <ac:picMk id="3" creationId="{F5DB2177-D733-BE2A-EA0D-C1EADE8261EB}"/>
          </ac:picMkLst>
        </pc:picChg>
        <pc:picChg chg="del">
          <ac:chgData name="Sandra Milena Carmona Barrera" userId="S::smcarmona@udemedellin.edu.co::f25cae6f-5c87-46ee-b059-fcc75afba932" providerId="AD" clId="Web-{AC1411A5-B996-3D3E-80D7-3FF29EEACF7E}" dt="2024-05-14T04:35:24.827" v="1568"/>
          <ac:picMkLst>
            <pc:docMk/>
            <pc:sldMk cId="2464456298" sldId="539"/>
            <ac:picMk id="5" creationId="{7C377EF6-7F37-D091-0CAC-775083C79AB2}"/>
          </ac:picMkLst>
        </pc:picChg>
        <pc:picChg chg="add mod">
          <ac:chgData name="Sandra Milena Carmona Barrera" userId="S::smcarmona@udemedellin.edu.co::f25cae6f-5c87-46ee-b059-fcc75afba932" providerId="AD" clId="Web-{AC1411A5-B996-3D3E-80D7-3FF29EEACF7E}" dt="2024-05-14T04:38:54.489" v="1595" actId="1076"/>
          <ac:picMkLst>
            <pc:docMk/>
            <pc:sldMk cId="2464456298" sldId="539"/>
            <ac:picMk id="6" creationId="{7BDCF7F1-C2CD-9EC7-9591-2D1D44766E6A}"/>
          </ac:picMkLst>
        </pc:picChg>
      </pc:sldChg>
      <pc:sldChg chg="addSp delSp modSp add replId">
        <pc:chgData name="Sandra Milena Carmona Barrera" userId="S::smcarmona@udemedellin.edu.co::f25cae6f-5c87-46ee-b059-fcc75afba932" providerId="AD" clId="Web-{AC1411A5-B996-3D3E-80D7-3FF29EEACF7E}" dt="2024-05-14T04:38:19.378" v="1591" actId="1076"/>
        <pc:sldMkLst>
          <pc:docMk/>
          <pc:sldMk cId="4043325182" sldId="540"/>
        </pc:sldMkLst>
        <pc:picChg chg="del">
          <ac:chgData name="Sandra Milena Carmona Barrera" userId="S::smcarmona@udemedellin.edu.co::f25cae6f-5c87-46ee-b059-fcc75afba932" providerId="AD" clId="Web-{AC1411A5-B996-3D3E-80D7-3FF29EEACF7E}" dt="2024-05-14T04:36:20.860" v="1578"/>
          <ac:picMkLst>
            <pc:docMk/>
            <pc:sldMk cId="4043325182" sldId="540"/>
            <ac:picMk id="3" creationId="{F5DB2177-D733-BE2A-EA0D-C1EADE8261EB}"/>
          </ac:picMkLst>
        </pc:picChg>
        <pc:picChg chg="add del mod">
          <ac:chgData name="Sandra Milena Carmona Barrera" userId="S::smcarmona@udemedellin.edu.co::f25cae6f-5c87-46ee-b059-fcc75afba932" providerId="AD" clId="Web-{AC1411A5-B996-3D3E-80D7-3FF29EEACF7E}" dt="2024-05-14T04:37:48.268" v="1586"/>
          <ac:picMkLst>
            <pc:docMk/>
            <pc:sldMk cId="4043325182" sldId="540"/>
            <ac:picMk id="5" creationId="{0C50A0C8-6F7E-7771-B910-F10D7C145382}"/>
          </ac:picMkLst>
        </pc:picChg>
        <pc:picChg chg="add mod">
          <ac:chgData name="Sandra Milena Carmona Barrera" userId="S::smcarmona@udemedellin.edu.co::f25cae6f-5c87-46ee-b059-fcc75afba932" providerId="AD" clId="Web-{AC1411A5-B996-3D3E-80D7-3FF29EEACF7E}" dt="2024-05-14T04:38:19.378" v="1591" actId="1076"/>
          <ac:picMkLst>
            <pc:docMk/>
            <pc:sldMk cId="4043325182" sldId="540"/>
            <ac:picMk id="6" creationId="{1671E5F1-C3B9-65FA-666C-AA14CE0A63FE}"/>
          </ac:picMkLst>
        </pc:picChg>
      </pc:sldChg>
      <pc:sldChg chg="addSp delSp modSp add replId">
        <pc:chgData name="Sandra Milena Carmona Barrera" userId="S::smcarmona@udemedellin.edu.co::f25cae6f-5c87-46ee-b059-fcc75afba932" providerId="AD" clId="Web-{AC1411A5-B996-3D3E-80D7-3FF29EEACF7E}" dt="2024-05-14T04:39:44.428" v="1599" actId="1076"/>
        <pc:sldMkLst>
          <pc:docMk/>
          <pc:sldMk cId="3648817029" sldId="541"/>
        </pc:sldMkLst>
        <pc:picChg chg="add mod">
          <ac:chgData name="Sandra Milena Carmona Barrera" userId="S::smcarmona@udemedellin.edu.co::f25cae6f-5c87-46ee-b059-fcc75afba932" providerId="AD" clId="Web-{AC1411A5-B996-3D3E-80D7-3FF29EEACF7E}" dt="2024-05-14T04:39:44.428" v="1599" actId="1076"/>
          <ac:picMkLst>
            <pc:docMk/>
            <pc:sldMk cId="3648817029" sldId="541"/>
            <ac:picMk id="3" creationId="{610E85E0-6746-1B75-67D7-248163818311}"/>
          </ac:picMkLst>
        </pc:picChg>
        <pc:picChg chg="del">
          <ac:chgData name="Sandra Milena Carmona Barrera" userId="S::smcarmona@udemedellin.edu.co::f25cae6f-5c87-46ee-b059-fcc75afba932" providerId="AD" clId="Web-{AC1411A5-B996-3D3E-80D7-3FF29EEACF7E}" dt="2024-05-14T04:37:23.299" v="1585"/>
          <ac:picMkLst>
            <pc:docMk/>
            <pc:sldMk cId="3648817029" sldId="541"/>
            <ac:picMk id="5" creationId="{0C50A0C8-6F7E-7771-B910-F10D7C145382}"/>
          </ac:picMkLst>
        </pc:picChg>
      </pc:sldChg>
      <pc:sldChg chg="add replId">
        <pc:chgData name="Sandra Milena Carmona Barrera" userId="S::smcarmona@udemedellin.edu.co::f25cae6f-5c87-46ee-b059-fcc75afba932" providerId="AD" clId="Web-{AC1411A5-B996-3D3E-80D7-3FF29EEACF7E}" dt="2024-05-14T04:39:50.662" v="1600"/>
        <pc:sldMkLst>
          <pc:docMk/>
          <pc:sldMk cId="3191476060" sldId="542"/>
        </pc:sldMkLst>
      </pc:sldChg>
      <pc:sldChg chg="addSp delSp modSp add replId">
        <pc:chgData name="Sandra Milena Carmona Barrera" userId="S::smcarmona@udemedellin.edu.co::f25cae6f-5c87-46ee-b059-fcc75afba932" providerId="AD" clId="Web-{AC1411A5-B996-3D3E-80D7-3FF29EEACF7E}" dt="2024-05-14T04:40:57.009" v="1606" actId="1076"/>
        <pc:sldMkLst>
          <pc:docMk/>
          <pc:sldMk cId="4196194613" sldId="543"/>
        </pc:sldMkLst>
        <pc:picChg chg="del">
          <ac:chgData name="Sandra Milena Carmona Barrera" userId="S::smcarmona@udemedellin.edu.co::f25cae6f-5c87-46ee-b059-fcc75afba932" providerId="AD" clId="Web-{AC1411A5-B996-3D3E-80D7-3FF29EEACF7E}" dt="2024-05-14T04:40:45.243" v="1602"/>
          <ac:picMkLst>
            <pc:docMk/>
            <pc:sldMk cId="4196194613" sldId="543"/>
            <ac:picMk id="3" creationId="{610E85E0-6746-1B75-67D7-248163818311}"/>
          </ac:picMkLst>
        </pc:picChg>
        <pc:picChg chg="add mod">
          <ac:chgData name="Sandra Milena Carmona Barrera" userId="S::smcarmona@udemedellin.edu.co::f25cae6f-5c87-46ee-b059-fcc75afba932" providerId="AD" clId="Web-{AC1411A5-B996-3D3E-80D7-3FF29EEACF7E}" dt="2024-05-14T04:40:57.009" v="1606" actId="1076"/>
          <ac:picMkLst>
            <pc:docMk/>
            <pc:sldMk cId="4196194613" sldId="543"/>
            <ac:picMk id="5" creationId="{256DDE78-B03C-FF05-4C00-B2230217F1A9}"/>
          </ac:picMkLst>
        </pc:picChg>
      </pc:sldChg>
      <pc:sldChg chg="addSp delSp modSp add replId">
        <pc:chgData name="Sandra Milena Carmona Barrera" userId="S::smcarmona@udemedellin.edu.co::f25cae6f-5c87-46ee-b059-fcc75afba932" providerId="AD" clId="Web-{AC1411A5-B996-3D3E-80D7-3FF29EEACF7E}" dt="2024-05-14T04:41:55.026" v="1612" actId="1076"/>
        <pc:sldMkLst>
          <pc:docMk/>
          <pc:sldMk cId="430285372" sldId="544"/>
        </pc:sldMkLst>
        <pc:picChg chg="add mod">
          <ac:chgData name="Sandra Milena Carmona Barrera" userId="S::smcarmona@udemedellin.edu.co::f25cae6f-5c87-46ee-b059-fcc75afba932" providerId="AD" clId="Web-{AC1411A5-B996-3D3E-80D7-3FF29EEACF7E}" dt="2024-05-14T04:41:55.026" v="1612" actId="1076"/>
          <ac:picMkLst>
            <pc:docMk/>
            <pc:sldMk cId="430285372" sldId="544"/>
            <ac:picMk id="3" creationId="{876C02E4-B998-86EE-7BA3-A84AEAAEF77E}"/>
          </ac:picMkLst>
        </pc:picChg>
        <pc:picChg chg="del">
          <ac:chgData name="Sandra Milena Carmona Barrera" userId="S::smcarmona@udemedellin.edu.co::f25cae6f-5c87-46ee-b059-fcc75afba932" providerId="AD" clId="Web-{AC1411A5-B996-3D3E-80D7-3FF29EEACF7E}" dt="2024-05-14T04:41:42.526" v="1608"/>
          <ac:picMkLst>
            <pc:docMk/>
            <pc:sldMk cId="430285372" sldId="544"/>
            <ac:picMk id="5" creationId="{256DDE78-B03C-FF05-4C00-B2230217F1A9}"/>
          </ac:picMkLst>
        </pc:picChg>
      </pc:sldChg>
      <pc:sldChg chg="addSp delSp modSp add replId">
        <pc:chgData name="Sandra Milena Carmona Barrera" userId="S::smcarmona@udemedellin.edu.co::f25cae6f-5c87-46ee-b059-fcc75afba932" providerId="AD" clId="Web-{AC1411A5-B996-3D3E-80D7-3FF29EEACF7E}" dt="2024-05-14T04:44:34.953" v="1619" actId="14100"/>
        <pc:sldMkLst>
          <pc:docMk/>
          <pc:sldMk cId="3465230281" sldId="545"/>
        </pc:sldMkLst>
        <pc:picChg chg="del">
          <ac:chgData name="Sandra Milena Carmona Barrera" userId="S::smcarmona@udemedellin.edu.co::f25cae6f-5c87-46ee-b059-fcc75afba932" providerId="AD" clId="Web-{AC1411A5-B996-3D3E-80D7-3FF29EEACF7E}" dt="2024-05-14T04:44:03.452" v="1614"/>
          <ac:picMkLst>
            <pc:docMk/>
            <pc:sldMk cId="3465230281" sldId="545"/>
            <ac:picMk id="3" creationId="{876C02E4-B998-86EE-7BA3-A84AEAAEF77E}"/>
          </ac:picMkLst>
        </pc:picChg>
        <pc:picChg chg="add del mod">
          <ac:chgData name="Sandra Milena Carmona Barrera" userId="S::smcarmona@udemedellin.edu.co::f25cae6f-5c87-46ee-b059-fcc75afba932" providerId="AD" clId="Web-{AC1411A5-B996-3D3E-80D7-3FF29EEACF7E}" dt="2024-05-14T04:44:06.733" v="1616"/>
          <ac:picMkLst>
            <pc:docMk/>
            <pc:sldMk cId="3465230281" sldId="545"/>
            <ac:picMk id="5" creationId="{2E6EF9DB-6D04-8012-53FD-1DB0A687095F}"/>
          </ac:picMkLst>
        </pc:picChg>
        <pc:picChg chg="add mod">
          <ac:chgData name="Sandra Milena Carmona Barrera" userId="S::smcarmona@udemedellin.edu.co::f25cae6f-5c87-46ee-b059-fcc75afba932" providerId="AD" clId="Web-{AC1411A5-B996-3D3E-80D7-3FF29EEACF7E}" dt="2024-05-14T04:44:34.953" v="1619" actId="14100"/>
          <ac:picMkLst>
            <pc:docMk/>
            <pc:sldMk cId="3465230281" sldId="545"/>
            <ac:picMk id="6" creationId="{6D31FC1E-89A4-874F-BD6F-340F9E250EC2}"/>
          </ac:picMkLst>
        </pc:picChg>
      </pc:sldChg>
      <pc:sldChg chg="addSp delSp modSp add replId">
        <pc:chgData name="Sandra Milena Carmona Barrera" userId="S::smcarmona@udemedellin.edu.co::f25cae6f-5c87-46ee-b059-fcc75afba932" providerId="AD" clId="Web-{AC1411A5-B996-3D3E-80D7-3FF29EEACF7E}" dt="2024-05-14T04:46:13.705" v="1625" actId="1076"/>
        <pc:sldMkLst>
          <pc:docMk/>
          <pc:sldMk cId="3645670419" sldId="546"/>
        </pc:sldMkLst>
        <pc:picChg chg="add mod">
          <ac:chgData name="Sandra Milena Carmona Barrera" userId="S::smcarmona@udemedellin.edu.co::f25cae6f-5c87-46ee-b059-fcc75afba932" providerId="AD" clId="Web-{AC1411A5-B996-3D3E-80D7-3FF29EEACF7E}" dt="2024-05-14T04:46:13.705" v="1625" actId="1076"/>
          <ac:picMkLst>
            <pc:docMk/>
            <pc:sldMk cId="3645670419" sldId="546"/>
            <ac:picMk id="3" creationId="{1468ED8B-56D3-6E1A-AA01-C4E41F773C20}"/>
          </ac:picMkLst>
        </pc:picChg>
        <pc:picChg chg="del">
          <ac:chgData name="Sandra Milena Carmona Barrera" userId="S::smcarmona@udemedellin.edu.co::f25cae6f-5c87-46ee-b059-fcc75afba932" providerId="AD" clId="Web-{AC1411A5-B996-3D3E-80D7-3FF29EEACF7E}" dt="2024-05-14T04:46:03.736" v="1621"/>
          <ac:picMkLst>
            <pc:docMk/>
            <pc:sldMk cId="3645670419" sldId="546"/>
            <ac:picMk id="6" creationId="{6D31FC1E-89A4-874F-BD6F-340F9E250EC2}"/>
          </ac:picMkLst>
        </pc:picChg>
      </pc:sldChg>
      <pc:sldChg chg="addSp delSp modSp add replId">
        <pc:chgData name="Sandra Milena Carmona Barrera" userId="S::smcarmona@udemedellin.edu.co::f25cae6f-5c87-46ee-b059-fcc75afba932" providerId="AD" clId="Web-{AC1411A5-B996-3D3E-80D7-3FF29EEACF7E}" dt="2024-05-14T04:48:00.708" v="1630" actId="14100"/>
        <pc:sldMkLst>
          <pc:docMk/>
          <pc:sldMk cId="3852011303" sldId="547"/>
        </pc:sldMkLst>
        <pc:picChg chg="del">
          <ac:chgData name="Sandra Milena Carmona Barrera" userId="S::smcarmona@udemedellin.edu.co::f25cae6f-5c87-46ee-b059-fcc75afba932" providerId="AD" clId="Web-{AC1411A5-B996-3D3E-80D7-3FF29EEACF7E}" dt="2024-05-14T04:47:51.067" v="1627"/>
          <ac:picMkLst>
            <pc:docMk/>
            <pc:sldMk cId="3852011303" sldId="547"/>
            <ac:picMk id="3" creationId="{1468ED8B-56D3-6E1A-AA01-C4E41F773C20}"/>
          </ac:picMkLst>
        </pc:picChg>
        <pc:picChg chg="add mod">
          <ac:chgData name="Sandra Milena Carmona Barrera" userId="S::smcarmona@udemedellin.edu.co::f25cae6f-5c87-46ee-b059-fcc75afba932" providerId="AD" clId="Web-{AC1411A5-B996-3D3E-80D7-3FF29EEACF7E}" dt="2024-05-14T04:48:00.708" v="1630" actId="14100"/>
          <ac:picMkLst>
            <pc:docMk/>
            <pc:sldMk cId="3852011303" sldId="547"/>
            <ac:picMk id="5" creationId="{57676F5F-9318-F84E-EA47-CCA2498C546C}"/>
          </ac:picMkLst>
        </pc:picChg>
      </pc:sldChg>
      <pc:sldChg chg="addSp delSp modSp add replId">
        <pc:chgData name="Sandra Milena Carmona Barrera" userId="S::smcarmona@udemedellin.edu.co::f25cae6f-5c87-46ee-b059-fcc75afba932" providerId="AD" clId="Web-{AC1411A5-B996-3D3E-80D7-3FF29EEACF7E}" dt="2024-05-14T04:49:39.117" v="1635" actId="14100"/>
        <pc:sldMkLst>
          <pc:docMk/>
          <pc:sldMk cId="3948887820" sldId="548"/>
        </pc:sldMkLst>
        <pc:picChg chg="add mod">
          <ac:chgData name="Sandra Milena Carmona Barrera" userId="S::smcarmona@udemedellin.edu.co::f25cae6f-5c87-46ee-b059-fcc75afba932" providerId="AD" clId="Web-{AC1411A5-B996-3D3E-80D7-3FF29EEACF7E}" dt="2024-05-14T04:49:39.117" v="1635" actId="14100"/>
          <ac:picMkLst>
            <pc:docMk/>
            <pc:sldMk cId="3948887820" sldId="548"/>
            <ac:picMk id="3" creationId="{10CB9BF1-8D2C-A077-4322-7B1FDC2F6A73}"/>
          </ac:picMkLst>
        </pc:picChg>
        <pc:picChg chg="del">
          <ac:chgData name="Sandra Milena Carmona Barrera" userId="S::smcarmona@udemedellin.edu.co::f25cae6f-5c87-46ee-b059-fcc75afba932" providerId="AD" clId="Web-{AC1411A5-B996-3D3E-80D7-3FF29EEACF7E}" dt="2024-05-14T04:49:30.086" v="1632"/>
          <ac:picMkLst>
            <pc:docMk/>
            <pc:sldMk cId="3948887820" sldId="548"/>
            <ac:picMk id="5" creationId="{57676F5F-9318-F84E-EA47-CCA2498C546C}"/>
          </ac:picMkLst>
        </pc:picChg>
      </pc:sldChg>
      <pc:sldChg chg="addSp delSp modSp add ord replId">
        <pc:chgData name="Sandra Milena Carmona Barrera" userId="S::smcarmona@udemedellin.edu.co::f25cae6f-5c87-46ee-b059-fcc75afba932" providerId="AD" clId="Web-{AC1411A5-B996-3D3E-80D7-3FF29EEACF7E}" dt="2024-05-14T04:57:24.773" v="1657"/>
        <pc:sldMkLst>
          <pc:docMk/>
          <pc:sldMk cId="517710942" sldId="549"/>
        </pc:sldMkLst>
        <pc:picChg chg="del">
          <ac:chgData name="Sandra Milena Carmona Barrera" userId="S::smcarmona@udemedellin.edu.co::f25cae6f-5c87-46ee-b059-fcc75afba932" providerId="AD" clId="Web-{AC1411A5-B996-3D3E-80D7-3FF29EEACF7E}" dt="2024-05-14T04:50:46.900" v="1637"/>
          <ac:picMkLst>
            <pc:docMk/>
            <pc:sldMk cId="517710942" sldId="549"/>
            <ac:picMk id="3" creationId="{10CB9BF1-8D2C-A077-4322-7B1FDC2F6A73}"/>
          </ac:picMkLst>
        </pc:picChg>
        <pc:picChg chg="add mod">
          <ac:chgData name="Sandra Milena Carmona Barrera" userId="S::smcarmona@udemedellin.edu.co::f25cae6f-5c87-46ee-b059-fcc75afba932" providerId="AD" clId="Web-{AC1411A5-B996-3D3E-80D7-3FF29EEACF7E}" dt="2024-05-14T04:50:55.666" v="1640" actId="14100"/>
          <ac:picMkLst>
            <pc:docMk/>
            <pc:sldMk cId="517710942" sldId="549"/>
            <ac:picMk id="5" creationId="{C23F4BF9-856C-B977-BB05-320ACCA31D29}"/>
          </ac:picMkLst>
        </pc:picChg>
      </pc:sldChg>
      <pc:sldChg chg="new del">
        <pc:chgData name="Sandra Milena Carmona Barrera" userId="S::smcarmona@udemedellin.edu.co::f25cae6f-5c87-46ee-b059-fcc75afba932" providerId="AD" clId="Web-{AC1411A5-B996-3D3E-80D7-3FF29EEACF7E}" dt="2024-05-14T05:03:59.955" v="1682"/>
        <pc:sldMkLst>
          <pc:docMk/>
          <pc:sldMk cId="3685171245" sldId="550"/>
        </pc:sldMkLst>
      </pc:sldChg>
      <pc:sldChg chg="addSp delSp modSp add del replId">
        <pc:chgData name="Sandra Milena Carmona Barrera" userId="S::smcarmona@udemedellin.edu.co::f25cae6f-5c87-46ee-b059-fcc75afba932" providerId="AD" clId="Web-{AC1411A5-B996-3D3E-80D7-3FF29EEACF7E}" dt="2024-05-14T04:56:42.350" v="1654"/>
        <pc:sldMkLst>
          <pc:docMk/>
          <pc:sldMk cId="1316494431" sldId="551"/>
        </pc:sldMkLst>
        <pc:picChg chg="add mod">
          <ac:chgData name="Sandra Milena Carmona Barrera" userId="S::smcarmona@udemedellin.edu.co::f25cae6f-5c87-46ee-b059-fcc75afba932" providerId="AD" clId="Web-{AC1411A5-B996-3D3E-80D7-3FF29EEACF7E}" dt="2024-05-14T04:51:56.558" v="1647" actId="1076"/>
          <ac:picMkLst>
            <pc:docMk/>
            <pc:sldMk cId="1316494431" sldId="551"/>
            <ac:picMk id="3" creationId="{E19AA7AD-9C23-331E-9FC7-8DE6D862BBB7}"/>
          </ac:picMkLst>
        </pc:picChg>
        <pc:picChg chg="del">
          <ac:chgData name="Sandra Milena Carmona Barrera" userId="S::smcarmona@udemedellin.edu.co::f25cae6f-5c87-46ee-b059-fcc75afba932" providerId="AD" clId="Web-{AC1411A5-B996-3D3E-80D7-3FF29EEACF7E}" dt="2024-05-14T04:51:31.995" v="1643"/>
          <ac:picMkLst>
            <pc:docMk/>
            <pc:sldMk cId="1316494431" sldId="551"/>
            <ac:picMk id="5" creationId="{C23F4BF9-856C-B977-BB05-320ACCA31D29}"/>
          </ac:picMkLst>
        </pc:picChg>
      </pc:sldChg>
      <pc:sldChg chg="addSp delSp modSp add replId">
        <pc:chgData name="Sandra Milena Carmona Barrera" userId="S::smcarmona@udemedellin.edu.co::f25cae6f-5c87-46ee-b059-fcc75afba932" providerId="AD" clId="Web-{AC1411A5-B996-3D3E-80D7-3FF29EEACF7E}" dt="2024-05-14T04:54:03.172" v="1653" actId="14100"/>
        <pc:sldMkLst>
          <pc:docMk/>
          <pc:sldMk cId="2657645595" sldId="552"/>
        </pc:sldMkLst>
        <pc:picChg chg="del">
          <ac:chgData name="Sandra Milena Carmona Barrera" userId="S::smcarmona@udemedellin.edu.co::f25cae6f-5c87-46ee-b059-fcc75afba932" providerId="AD" clId="Web-{AC1411A5-B996-3D3E-80D7-3FF29EEACF7E}" dt="2024-05-14T04:52:01.355" v="1649"/>
          <ac:picMkLst>
            <pc:docMk/>
            <pc:sldMk cId="2657645595" sldId="552"/>
            <ac:picMk id="3" creationId="{E19AA7AD-9C23-331E-9FC7-8DE6D862BBB7}"/>
          </ac:picMkLst>
        </pc:picChg>
        <pc:picChg chg="add mod">
          <ac:chgData name="Sandra Milena Carmona Barrera" userId="S::smcarmona@udemedellin.edu.co::f25cae6f-5c87-46ee-b059-fcc75afba932" providerId="AD" clId="Web-{AC1411A5-B996-3D3E-80D7-3FF29EEACF7E}" dt="2024-05-14T04:54:03.172" v="1653" actId="14100"/>
          <ac:picMkLst>
            <pc:docMk/>
            <pc:sldMk cId="2657645595" sldId="552"/>
            <ac:picMk id="5" creationId="{2FE40ACB-D04A-4A76-CA88-0D4CD9BB2112}"/>
          </ac:picMkLst>
        </pc:picChg>
      </pc:sldChg>
      <pc:sldChg chg="addSp delSp modSp add replId">
        <pc:chgData name="Sandra Milena Carmona Barrera" userId="S::smcarmona@udemedellin.edu.co::f25cae6f-5c87-46ee-b059-fcc75afba932" providerId="AD" clId="Web-{AC1411A5-B996-3D3E-80D7-3FF29EEACF7E}" dt="2024-05-14T04:58:03.649" v="1660" actId="14100"/>
        <pc:sldMkLst>
          <pc:docMk/>
          <pc:sldMk cId="3962570129" sldId="553"/>
        </pc:sldMkLst>
        <pc:picChg chg="del">
          <ac:chgData name="Sandra Milena Carmona Barrera" userId="S::smcarmona@udemedellin.edu.co::f25cae6f-5c87-46ee-b059-fcc75afba932" providerId="AD" clId="Web-{AC1411A5-B996-3D3E-80D7-3FF29EEACF7E}" dt="2024-05-14T04:57:10.288" v="1656"/>
          <ac:picMkLst>
            <pc:docMk/>
            <pc:sldMk cId="3962570129" sldId="553"/>
            <ac:picMk id="3" creationId="{10CB9BF1-8D2C-A077-4322-7B1FDC2F6A73}"/>
          </ac:picMkLst>
        </pc:picChg>
        <pc:picChg chg="add mod">
          <ac:chgData name="Sandra Milena Carmona Barrera" userId="S::smcarmona@udemedellin.edu.co::f25cae6f-5c87-46ee-b059-fcc75afba932" providerId="AD" clId="Web-{AC1411A5-B996-3D3E-80D7-3FF29EEACF7E}" dt="2024-05-14T04:58:03.649" v="1660" actId="14100"/>
          <ac:picMkLst>
            <pc:docMk/>
            <pc:sldMk cId="3962570129" sldId="553"/>
            <ac:picMk id="5" creationId="{ABA393E7-AF3B-F057-1C68-24D93C3F4597}"/>
          </ac:picMkLst>
        </pc:picChg>
      </pc:sldChg>
      <pc:sldChg chg="addSp delSp modSp add replId">
        <pc:chgData name="Sandra Milena Carmona Barrera" userId="S::smcarmona@udemedellin.edu.co::f25cae6f-5c87-46ee-b059-fcc75afba932" providerId="AD" clId="Web-{AC1411A5-B996-3D3E-80D7-3FF29EEACF7E}" dt="2024-05-14T05:00:38.840" v="1668" actId="14100"/>
        <pc:sldMkLst>
          <pc:docMk/>
          <pc:sldMk cId="2784130233" sldId="554"/>
        </pc:sldMkLst>
        <pc:picChg chg="add del mod">
          <ac:chgData name="Sandra Milena Carmona Barrera" userId="S::smcarmona@udemedellin.edu.co::f25cae6f-5c87-46ee-b059-fcc75afba932" providerId="AD" clId="Web-{AC1411A5-B996-3D3E-80D7-3FF29EEACF7E}" dt="2024-05-14T05:00:10.949" v="1664"/>
          <ac:picMkLst>
            <pc:docMk/>
            <pc:sldMk cId="2784130233" sldId="554"/>
            <ac:picMk id="3" creationId="{67AAC34A-FCE2-6673-9119-D244FDD5ACB0}"/>
          </ac:picMkLst>
        </pc:picChg>
        <pc:picChg chg="del">
          <ac:chgData name="Sandra Milena Carmona Barrera" userId="S::smcarmona@udemedellin.edu.co::f25cae6f-5c87-46ee-b059-fcc75afba932" providerId="AD" clId="Web-{AC1411A5-B996-3D3E-80D7-3FF29EEACF7E}" dt="2024-05-14T04:58:51.072" v="1662"/>
          <ac:picMkLst>
            <pc:docMk/>
            <pc:sldMk cId="2784130233" sldId="554"/>
            <ac:picMk id="5" creationId="{ABA393E7-AF3B-F057-1C68-24D93C3F4597}"/>
          </ac:picMkLst>
        </pc:picChg>
        <pc:picChg chg="add mod">
          <ac:chgData name="Sandra Milena Carmona Barrera" userId="S::smcarmona@udemedellin.edu.co::f25cae6f-5c87-46ee-b059-fcc75afba932" providerId="AD" clId="Web-{AC1411A5-B996-3D3E-80D7-3FF29EEACF7E}" dt="2024-05-14T05:00:38.840" v="1668" actId="14100"/>
          <ac:picMkLst>
            <pc:docMk/>
            <pc:sldMk cId="2784130233" sldId="554"/>
            <ac:picMk id="6" creationId="{C986EC1E-63B6-000C-1CF7-5821F57B24C9}"/>
          </ac:picMkLst>
        </pc:picChg>
      </pc:sldChg>
      <pc:sldChg chg="addSp delSp modSp add replId">
        <pc:chgData name="Sandra Milena Carmona Barrera" userId="S::smcarmona@udemedellin.edu.co::f25cae6f-5c87-46ee-b059-fcc75afba932" providerId="AD" clId="Web-{AC1411A5-B996-3D3E-80D7-3FF29EEACF7E}" dt="2024-05-14T05:02:07.311" v="1675" actId="1076"/>
        <pc:sldMkLst>
          <pc:docMk/>
          <pc:sldMk cId="3345009266" sldId="555"/>
        </pc:sldMkLst>
        <pc:picChg chg="add mod">
          <ac:chgData name="Sandra Milena Carmona Barrera" userId="S::smcarmona@udemedellin.edu.co::f25cae6f-5c87-46ee-b059-fcc75afba932" providerId="AD" clId="Web-{AC1411A5-B996-3D3E-80D7-3FF29EEACF7E}" dt="2024-05-14T05:02:07.311" v="1675" actId="1076"/>
          <ac:picMkLst>
            <pc:docMk/>
            <pc:sldMk cId="3345009266" sldId="555"/>
            <ac:picMk id="3" creationId="{D1E408AC-0917-BBF4-8535-04ABEFF9D046}"/>
          </ac:picMkLst>
        </pc:picChg>
        <pc:picChg chg="del">
          <ac:chgData name="Sandra Milena Carmona Barrera" userId="S::smcarmona@udemedellin.edu.co::f25cae6f-5c87-46ee-b059-fcc75afba932" providerId="AD" clId="Web-{AC1411A5-B996-3D3E-80D7-3FF29EEACF7E}" dt="2024-05-14T05:01:33.170" v="1670"/>
          <ac:picMkLst>
            <pc:docMk/>
            <pc:sldMk cId="3345009266" sldId="555"/>
            <ac:picMk id="5" creationId="{2FE40ACB-D04A-4A76-CA88-0D4CD9BB2112}"/>
          </ac:picMkLst>
        </pc:picChg>
      </pc:sldChg>
      <pc:sldChg chg="addSp delSp modSp add replId">
        <pc:chgData name="Sandra Milena Carmona Barrera" userId="S::smcarmona@udemedellin.edu.co::f25cae6f-5c87-46ee-b059-fcc75afba932" providerId="AD" clId="Web-{AC1411A5-B996-3D3E-80D7-3FF29EEACF7E}" dt="2024-05-14T05:03:53.205" v="1681" actId="1076"/>
        <pc:sldMkLst>
          <pc:docMk/>
          <pc:sldMk cId="3673272070" sldId="556"/>
        </pc:sldMkLst>
        <pc:picChg chg="del">
          <ac:chgData name="Sandra Milena Carmona Barrera" userId="S::smcarmona@udemedellin.edu.co::f25cae6f-5c87-46ee-b059-fcc75afba932" providerId="AD" clId="Web-{AC1411A5-B996-3D3E-80D7-3FF29EEACF7E}" dt="2024-05-14T05:03:43.783" v="1677"/>
          <ac:picMkLst>
            <pc:docMk/>
            <pc:sldMk cId="3673272070" sldId="556"/>
            <ac:picMk id="3" creationId="{D1E408AC-0917-BBF4-8535-04ABEFF9D046}"/>
          </ac:picMkLst>
        </pc:picChg>
        <pc:picChg chg="add mod">
          <ac:chgData name="Sandra Milena Carmona Barrera" userId="S::smcarmona@udemedellin.edu.co::f25cae6f-5c87-46ee-b059-fcc75afba932" providerId="AD" clId="Web-{AC1411A5-B996-3D3E-80D7-3FF29EEACF7E}" dt="2024-05-14T05:03:53.205" v="1681" actId="1076"/>
          <ac:picMkLst>
            <pc:docMk/>
            <pc:sldMk cId="3673272070" sldId="556"/>
            <ac:picMk id="5" creationId="{5590AC14-19B4-3D67-1302-7B77933862C4}"/>
          </ac:picMkLst>
        </pc:picChg>
      </pc:sldChg>
      <pc:sldChg chg="addSp delSp modSp add replId">
        <pc:chgData name="Sandra Milena Carmona Barrera" userId="S::smcarmona@udemedellin.edu.co::f25cae6f-5c87-46ee-b059-fcc75afba932" providerId="AD" clId="Web-{AC1411A5-B996-3D3E-80D7-3FF29EEACF7E}" dt="2024-05-14T05:05:00.519" v="1688" actId="14100"/>
        <pc:sldMkLst>
          <pc:docMk/>
          <pc:sldMk cId="395840264" sldId="557"/>
        </pc:sldMkLst>
        <pc:picChg chg="add mod">
          <ac:chgData name="Sandra Milena Carmona Barrera" userId="S::smcarmona@udemedellin.edu.co::f25cae6f-5c87-46ee-b059-fcc75afba932" providerId="AD" clId="Web-{AC1411A5-B996-3D3E-80D7-3FF29EEACF7E}" dt="2024-05-14T05:05:00.519" v="1688" actId="14100"/>
          <ac:picMkLst>
            <pc:docMk/>
            <pc:sldMk cId="395840264" sldId="557"/>
            <ac:picMk id="3" creationId="{9C139A8B-BF40-D011-21D3-7ADC81DE14ED}"/>
          </ac:picMkLst>
        </pc:picChg>
        <pc:picChg chg="del">
          <ac:chgData name="Sandra Milena Carmona Barrera" userId="S::smcarmona@udemedellin.edu.co::f25cae6f-5c87-46ee-b059-fcc75afba932" providerId="AD" clId="Web-{AC1411A5-B996-3D3E-80D7-3FF29EEACF7E}" dt="2024-05-14T05:04:06.658" v="1684"/>
          <ac:picMkLst>
            <pc:docMk/>
            <pc:sldMk cId="395840264" sldId="557"/>
            <ac:picMk id="5" creationId="{5590AC14-19B4-3D67-1302-7B77933862C4}"/>
          </ac:picMkLst>
        </pc:picChg>
      </pc:sldChg>
      <pc:sldChg chg="addSp delSp modSp add replId">
        <pc:chgData name="Sandra Milena Carmona Barrera" userId="S::smcarmona@udemedellin.edu.co::f25cae6f-5c87-46ee-b059-fcc75afba932" providerId="AD" clId="Web-{AC1411A5-B996-3D3E-80D7-3FF29EEACF7E}" dt="2024-05-14T05:05:49.382" v="1693" actId="14100"/>
        <pc:sldMkLst>
          <pc:docMk/>
          <pc:sldMk cId="2413087149" sldId="558"/>
        </pc:sldMkLst>
        <pc:picChg chg="del">
          <ac:chgData name="Sandra Milena Carmona Barrera" userId="S::smcarmona@udemedellin.edu.co::f25cae6f-5c87-46ee-b059-fcc75afba932" providerId="AD" clId="Web-{AC1411A5-B996-3D3E-80D7-3FF29EEACF7E}" dt="2024-05-14T05:05:07.785" v="1690"/>
          <ac:picMkLst>
            <pc:docMk/>
            <pc:sldMk cId="2413087149" sldId="558"/>
            <ac:picMk id="3" creationId="{9C139A8B-BF40-D011-21D3-7ADC81DE14ED}"/>
          </ac:picMkLst>
        </pc:picChg>
        <pc:picChg chg="add mod">
          <ac:chgData name="Sandra Milena Carmona Barrera" userId="S::smcarmona@udemedellin.edu.co::f25cae6f-5c87-46ee-b059-fcc75afba932" providerId="AD" clId="Web-{AC1411A5-B996-3D3E-80D7-3FF29EEACF7E}" dt="2024-05-14T05:05:49.382" v="1693" actId="14100"/>
          <ac:picMkLst>
            <pc:docMk/>
            <pc:sldMk cId="2413087149" sldId="558"/>
            <ac:picMk id="5" creationId="{C99A66AB-829F-1FF2-13F1-FC6E5CF21ACB}"/>
          </ac:picMkLst>
        </pc:picChg>
      </pc:sldChg>
      <pc:sldChg chg="addSp delSp modSp add replId">
        <pc:chgData name="Sandra Milena Carmona Barrera" userId="S::smcarmona@udemedellin.edu.co::f25cae6f-5c87-46ee-b059-fcc75afba932" providerId="AD" clId="Web-{AC1411A5-B996-3D3E-80D7-3FF29EEACF7E}" dt="2024-05-14T05:07:54.387" v="1707" actId="1076"/>
        <pc:sldMkLst>
          <pc:docMk/>
          <pc:sldMk cId="2228850220" sldId="559"/>
        </pc:sldMkLst>
        <pc:picChg chg="add del mod">
          <ac:chgData name="Sandra Milena Carmona Barrera" userId="S::smcarmona@udemedellin.edu.co::f25cae6f-5c87-46ee-b059-fcc75afba932" providerId="AD" clId="Web-{AC1411A5-B996-3D3E-80D7-3FF29EEACF7E}" dt="2024-05-14T05:07:43.824" v="1703"/>
          <ac:picMkLst>
            <pc:docMk/>
            <pc:sldMk cId="2228850220" sldId="559"/>
            <ac:picMk id="3" creationId="{C5DF3C6A-CA19-A4A1-6B59-34C2B8D72155}"/>
          </ac:picMkLst>
        </pc:picChg>
        <pc:picChg chg="del">
          <ac:chgData name="Sandra Milena Carmona Barrera" userId="S::smcarmona@udemedellin.edu.co::f25cae6f-5c87-46ee-b059-fcc75afba932" providerId="AD" clId="Web-{AC1411A5-B996-3D3E-80D7-3FF29EEACF7E}" dt="2024-05-14T05:06:50.508" v="1695"/>
          <ac:picMkLst>
            <pc:docMk/>
            <pc:sldMk cId="2228850220" sldId="559"/>
            <ac:picMk id="5" creationId="{C99A66AB-829F-1FF2-13F1-FC6E5CF21ACB}"/>
          </ac:picMkLst>
        </pc:picChg>
        <pc:picChg chg="add mod">
          <ac:chgData name="Sandra Milena Carmona Barrera" userId="S::smcarmona@udemedellin.edu.co::f25cae6f-5c87-46ee-b059-fcc75afba932" providerId="AD" clId="Web-{AC1411A5-B996-3D3E-80D7-3FF29EEACF7E}" dt="2024-05-14T05:07:54.387" v="1707" actId="1076"/>
          <ac:picMkLst>
            <pc:docMk/>
            <pc:sldMk cId="2228850220" sldId="559"/>
            <ac:picMk id="6" creationId="{AE37008C-7D3F-EAF1-59F3-FD8155031731}"/>
          </ac:picMkLst>
        </pc:picChg>
      </pc:sldChg>
      <pc:sldChg chg="addSp delSp modSp add replId">
        <pc:chgData name="Sandra Milena Carmona Barrera" userId="S::smcarmona@udemedellin.edu.co::f25cae6f-5c87-46ee-b059-fcc75afba932" providerId="AD" clId="Web-{AC1411A5-B996-3D3E-80D7-3FF29EEACF7E}" dt="2024-05-14T05:09:29.077" v="1711" actId="1076"/>
        <pc:sldMkLst>
          <pc:docMk/>
          <pc:sldMk cId="3384624605" sldId="560"/>
        </pc:sldMkLst>
        <pc:picChg chg="del">
          <ac:chgData name="Sandra Milena Carmona Barrera" userId="S::smcarmona@udemedellin.edu.co::f25cae6f-5c87-46ee-b059-fcc75afba932" providerId="AD" clId="Web-{AC1411A5-B996-3D3E-80D7-3FF29EEACF7E}" dt="2024-05-14T05:07:06.886" v="1702"/>
          <ac:picMkLst>
            <pc:docMk/>
            <pc:sldMk cId="3384624605" sldId="560"/>
            <ac:picMk id="3" creationId="{C5DF3C6A-CA19-A4A1-6B59-34C2B8D72155}"/>
          </ac:picMkLst>
        </pc:picChg>
        <pc:picChg chg="add mod">
          <ac:chgData name="Sandra Milena Carmona Barrera" userId="S::smcarmona@udemedellin.edu.co::f25cae6f-5c87-46ee-b059-fcc75afba932" providerId="AD" clId="Web-{AC1411A5-B996-3D3E-80D7-3FF29EEACF7E}" dt="2024-05-14T05:09:29.077" v="1711" actId="1076"/>
          <ac:picMkLst>
            <pc:docMk/>
            <pc:sldMk cId="3384624605" sldId="560"/>
            <ac:picMk id="5" creationId="{DE67A3BF-F864-7DBC-261E-D6AD656AADD7}"/>
          </ac:picMkLst>
        </pc:picChg>
      </pc:sldChg>
      <pc:sldChg chg="addSp delSp modSp add replId">
        <pc:chgData name="Sandra Milena Carmona Barrera" userId="S::smcarmona@udemedellin.edu.co::f25cae6f-5c87-46ee-b059-fcc75afba932" providerId="AD" clId="Web-{AC1411A5-B996-3D3E-80D7-3FF29EEACF7E}" dt="2024-05-14T05:11:16.815" v="1716" actId="14100"/>
        <pc:sldMkLst>
          <pc:docMk/>
          <pc:sldMk cId="3912850491" sldId="561"/>
        </pc:sldMkLst>
        <pc:picChg chg="add mod">
          <ac:chgData name="Sandra Milena Carmona Barrera" userId="S::smcarmona@udemedellin.edu.co::f25cae6f-5c87-46ee-b059-fcc75afba932" providerId="AD" clId="Web-{AC1411A5-B996-3D3E-80D7-3FF29EEACF7E}" dt="2024-05-14T05:11:16.815" v="1716" actId="14100"/>
          <ac:picMkLst>
            <pc:docMk/>
            <pc:sldMk cId="3912850491" sldId="561"/>
            <ac:picMk id="3" creationId="{05A0BE04-D6BB-D634-103E-3700F717B946}"/>
          </ac:picMkLst>
        </pc:picChg>
        <pc:picChg chg="del">
          <ac:chgData name="Sandra Milena Carmona Barrera" userId="S::smcarmona@udemedellin.edu.co::f25cae6f-5c87-46ee-b059-fcc75afba932" providerId="AD" clId="Web-{AC1411A5-B996-3D3E-80D7-3FF29EEACF7E}" dt="2024-05-14T05:09:36.827" v="1713"/>
          <ac:picMkLst>
            <pc:docMk/>
            <pc:sldMk cId="3912850491" sldId="561"/>
            <ac:picMk id="5" creationId="{DE67A3BF-F864-7DBC-261E-D6AD656AADD7}"/>
          </ac:picMkLst>
        </pc:picChg>
      </pc:sldChg>
      <pc:sldChg chg="addSp delSp modSp add replId">
        <pc:chgData name="Sandra Milena Carmona Barrera" userId="S::smcarmona@udemedellin.edu.co::f25cae6f-5c87-46ee-b059-fcc75afba932" providerId="AD" clId="Web-{AC1411A5-B996-3D3E-80D7-3FF29EEACF7E}" dt="2024-05-14T05:12:14.864" v="1723" actId="14100"/>
        <pc:sldMkLst>
          <pc:docMk/>
          <pc:sldMk cId="2237074963" sldId="562"/>
        </pc:sldMkLst>
        <pc:picChg chg="del">
          <ac:chgData name="Sandra Milena Carmona Barrera" userId="S::smcarmona@udemedellin.edu.co::f25cae6f-5c87-46ee-b059-fcc75afba932" providerId="AD" clId="Web-{AC1411A5-B996-3D3E-80D7-3FF29EEACF7E}" dt="2024-05-14T05:12:03.238" v="1719"/>
          <ac:picMkLst>
            <pc:docMk/>
            <pc:sldMk cId="2237074963" sldId="562"/>
            <ac:picMk id="3" creationId="{05A0BE04-D6BB-D634-103E-3700F717B946}"/>
          </ac:picMkLst>
        </pc:picChg>
        <pc:picChg chg="add mod">
          <ac:chgData name="Sandra Milena Carmona Barrera" userId="S::smcarmona@udemedellin.edu.co::f25cae6f-5c87-46ee-b059-fcc75afba932" providerId="AD" clId="Web-{AC1411A5-B996-3D3E-80D7-3FF29EEACF7E}" dt="2024-05-14T05:12:14.864" v="1723" actId="14100"/>
          <ac:picMkLst>
            <pc:docMk/>
            <pc:sldMk cId="2237074963" sldId="562"/>
            <ac:picMk id="5" creationId="{B17138B0-F475-C252-5E3C-AA4ABEF233D3}"/>
          </ac:picMkLst>
        </pc:picChg>
      </pc:sldChg>
      <pc:sldChg chg="addSp delSp modSp add replId">
        <pc:chgData name="Sandra Milena Carmona Barrera" userId="S::smcarmona@udemedellin.edu.co::f25cae6f-5c87-46ee-b059-fcc75afba932" providerId="AD" clId="Web-{AC1411A5-B996-3D3E-80D7-3FF29EEACF7E}" dt="2024-05-14T05:13:16.865" v="1728" actId="14100"/>
        <pc:sldMkLst>
          <pc:docMk/>
          <pc:sldMk cId="1395736580" sldId="563"/>
        </pc:sldMkLst>
        <pc:picChg chg="add mod">
          <ac:chgData name="Sandra Milena Carmona Barrera" userId="S::smcarmona@udemedellin.edu.co::f25cae6f-5c87-46ee-b059-fcc75afba932" providerId="AD" clId="Web-{AC1411A5-B996-3D3E-80D7-3FF29EEACF7E}" dt="2024-05-14T05:13:16.865" v="1728" actId="14100"/>
          <ac:picMkLst>
            <pc:docMk/>
            <pc:sldMk cId="1395736580" sldId="563"/>
            <ac:picMk id="3" creationId="{7F37A7D3-1D1A-0019-EE7A-8858C61EA93B}"/>
          </ac:picMkLst>
        </pc:picChg>
        <pc:picChg chg="del">
          <ac:chgData name="Sandra Milena Carmona Barrera" userId="S::smcarmona@udemedellin.edu.co::f25cae6f-5c87-46ee-b059-fcc75afba932" providerId="AD" clId="Web-{AC1411A5-B996-3D3E-80D7-3FF29EEACF7E}" dt="2024-05-14T05:12:20.817" v="1725"/>
          <ac:picMkLst>
            <pc:docMk/>
            <pc:sldMk cId="1395736580" sldId="563"/>
            <ac:picMk id="5" creationId="{B17138B0-F475-C252-5E3C-AA4ABEF233D3}"/>
          </ac:picMkLst>
        </pc:picChg>
      </pc:sldChg>
      <pc:sldChg chg="addSp delSp modSp add replId">
        <pc:chgData name="Sandra Milena Carmona Barrera" userId="S::smcarmona@udemedellin.edu.co::f25cae6f-5c87-46ee-b059-fcc75afba932" providerId="AD" clId="Web-{AC1411A5-B996-3D3E-80D7-3FF29EEACF7E}" dt="2024-05-14T05:14:24.414" v="1735" actId="14100"/>
        <pc:sldMkLst>
          <pc:docMk/>
          <pc:sldMk cId="2004601970" sldId="564"/>
        </pc:sldMkLst>
        <pc:picChg chg="del">
          <ac:chgData name="Sandra Milena Carmona Barrera" userId="S::smcarmona@udemedellin.edu.co::f25cae6f-5c87-46ee-b059-fcc75afba932" providerId="AD" clId="Web-{AC1411A5-B996-3D3E-80D7-3FF29EEACF7E}" dt="2024-05-14T05:14:11.023" v="1730"/>
          <ac:picMkLst>
            <pc:docMk/>
            <pc:sldMk cId="2004601970" sldId="564"/>
            <ac:picMk id="3" creationId="{7F37A7D3-1D1A-0019-EE7A-8858C61EA93B}"/>
          </ac:picMkLst>
        </pc:picChg>
        <pc:picChg chg="add mod">
          <ac:chgData name="Sandra Milena Carmona Barrera" userId="S::smcarmona@udemedellin.edu.co::f25cae6f-5c87-46ee-b059-fcc75afba932" providerId="AD" clId="Web-{AC1411A5-B996-3D3E-80D7-3FF29EEACF7E}" dt="2024-05-14T05:14:24.414" v="1735" actId="14100"/>
          <ac:picMkLst>
            <pc:docMk/>
            <pc:sldMk cId="2004601970" sldId="564"/>
            <ac:picMk id="5" creationId="{3BE9F2CC-CE50-C7A9-10E3-1F44E55D3DA4}"/>
          </ac:picMkLst>
        </pc:picChg>
      </pc:sldChg>
      <pc:sldChg chg="addSp delSp modSp add replId">
        <pc:chgData name="Sandra Milena Carmona Barrera" userId="S::smcarmona@udemedellin.edu.co::f25cae6f-5c87-46ee-b059-fcc75afba932" providerId="AD" clId="Web-{AC1411A5-B996-3D3E-80D7-3FF29EEACF7E}" dt="2024-05-14T05:15:12.009" v="1741" actId="1076"/>
        <pc:sldMkLst>
          <pc:docMk/>
          <pc:sldMk cId="732086227" sldId="565"/>
        </pc:sldMkLst>
        <pc:picChg chg="add mod">
          <ac:chgData name="Sandra Milena Carmona Barrera" userId="S::smcarmona@udemedellin.edu.co::f25cae6f-5c87-46ee-b059-fcc75afba932" providerId="AD" clId="Web-{AC1411A5-B996-3D3E-80D7-3FF29EEACF7E}" dt="2024-05-14T05:15:12.009" v="1741" actId="1076"/>
          <ac:picMkLst>
            <pc:docMk/>
            <pc:sldMk cId="732086227" sldId="565"/>
            <ac:picMk id="3" creationId="{57D87E12-874D-B110-15AB-20F0935DD1FC}"/>
          </ac:picMkLst>
        </pc:picChg>
        <pc:picChg chg="del">
          <ac:chgData name="Sandra Milena Carmona Barrera" userId="S::smcarmona@udemedellin.edu.co::f25cae6f-5c87-46ee-b059-fcc75afba932" providerId="AD" clId="Web-{AC1411A5-B996-3D3E-80D7-3FF29EEACF7E}" dt="2024-05-14T05:14:46.743" v="1737"/>
          <ac:picMkLst>
            <pc:docMk/>
            <pc:sldMk cId="732086227" sldId="565"/>
            <ac:picMk id="5" creationId="{3BE9F2CC-CE50-C7A9-10E3-1F44E55D3DA4}"/>
          </ac:picMkLst>
        </pc:picChg>
      </pc:sldChg>
      <pc:sldChg chg="addSp delSp modSp add replId">
        <pc:chgData name="Sandra Milena Carmona Barrera" userId="S::smcarmona@udemedellin.edu.co::f25cae6f-5c87-46ee-b059-fcc75afba932" providerId="AD" clId="Web-{AC1411A5-B996-3D3E-80D7-3FF29EEACF7E}" dt="2024-05-14T05:16:24.948" v="1747" actId="1076"/>
        <pc:sldMkLst>
          <pc:docMk/>
          <pc:sldMk cId="2493987347" sldId="566"/>
        </pc:sldMkLst>
        <pc:picChg chg="del">
          <ac:chgData name="Sandra Milena Carmona Barrera" userId="S::smcarmona@udemedellin.edu.co::f25cae6f-5c87-46ee-b059-fcc75afba932" providerId="AD" clId="Web-{AC1411A5-B996-3D3E-80D7-3FF29EEACF7E}" dt="2024-05-14T05:16:15.042" v="1743"/>
          <ac:picMkLst>
            <pc:docMk/>
            <pc:sldMk cId="2493987347" sldId="566"/>
            <ac:picMk id="3" creationId="{57D87E12-874D-B110-15AB-20F0935DD1FC}"/>
          </ac:picMkLst>
        </pc:picChg>
        <pc:picChg chg="add mod">
          <ac:chgData name="Sandra Milena Carmona Barrera" userId="S::smcarmona@udemedellin.edu.co::f25cae6f-5c87-46ee-b059-fcc75afba932" providerId="AD" clId="Web-{AC1411A5-B996-3D3E-80D7-3FF29EEACF7E}" dt="2024-05-14T05:16:24.948" v="1747" actId="1076"/>
          <ac:picMkLst>
            <pc:docMk/>
            <pc:sldMk cId="2493987347" sldId="566"/>
            <ac:picMk id="5" creationId="{BC9C25E2-43FD-1E5F-F3EE-E4012E6FA6A8}"/>
          </ac:picMkLst>
        </pc:picChg>
      </pc:sldChg>
      <pc:sldChg chg="addSp delSp modSp add replId">
        <pc:chgData name="Sandra Milena Carmona Barrera" userId="S::smcarmona@udemedellin.edu.co::f25cae6f-5c87-46ee-b059-fcc75afba932" providerId="AD" clId="Web-{AC1411A5-B996-3D3E-80D7-3FF29EEACF7E}" dt="2024-05-14T05:18:04.451" v="1756" actId="1076"/>
        <pc:sldMkLst>
          <pc:docMk/>
          <pc:sldMk cId="3160452728" sldId="567"/>
        </pc:sldMkLst>
        <pc:picChg chg="add mod">
          <ac:chgData name="Sandra Milena Carmona Barrera" userId="S::smcarmona@udemedellin.edu.co::f25cae6f-5c87-46ee-b059-fcc75afba932" providerId="AD" clId="Web-{AC1411A5-B996-3D3E-80D7-3FF29EEACF7E}" dt="2024-05-14T05:18:04.451" v="1756" actId="1076"/>
          <ac:picMkLst>
            <pc:docMk/>
            <pc:sldMk cId="3160452728" sldId="567"/>
            <ac:picMk id="3" creationId="{63AB6CC1-3BC0-F841-934F-3BA3E0D88CB0}"/>
          </ac:picMkLst>
        </pc:picChg>
        <pc:picChg chg="del">
          <ac:chgData name="Sandra Milena Carmona Barrera" userId="S::smcarmona@udemedellin.edu.co::f25cae6f-5c87-46ee-b059-fcc75afba932" providerId="AD" clId="Web-{AC1411A5-B996-3D3E-80D7-3FF29EEACF7E}" dt="2024-05-14T05:17:53.763" v="1752"/>
          <ac:picMkLst>
            <pc:docMk/>
            <pc:sldMk cId="3160452728" sldId="567"/>
            <ac:picMk id="5" creationId="{BC9C25E2-43FD-1E5F-F3EE-E4012E6FA6A8}"/>
          </ac:picMkLst>
        </pc:picChg>
      </pc:sldChg>
      <pc:sldChg chg="modSp add del replId">
        <pc:chgData name="Sandra Milena Carmona Barrera" userId="S::smcarmona@udemedellin.edu.co::f25cae6f-5c87-46ee-b059-fcc75afba932" providerId="AD" clId="Web-{AC1411A5-B996-3D3E-80D7-3FF29EEACF7E}" dt="2024-05-14T05:17:46.513" v="1750"/>
        <pc:sldMkLst>
          <pc:docMk/>
          <pc:sldMk cId="3723425076" sldId="567"/>
        </pc:sldMkLst>
        <pc:picChg chg="mod">
          <ac:chgData name="Sandra Milena Carmona Barrera" userId="S::smcarmona@udemedellin.edu.co::f25cae6f-5c87-46ee-b059-fcc75afba932" providerId="AD" clId="Web-{AC1411A5-B996-3D3E-80D7-3FF29EEACF7E}" dt="2024-05-14T05:17:43.716" v="1749" actId="1076"/>
          <ac:picMkLst>
            <pc:docMk/>
            <pc:sldMk cId="3723425076" sldId="567"/>
            <ac:picMk id="5" creationId="{BC9C25E2-43FD-1E5F-F3EE-E4012E6FA6A8}"/>
          </ac:picMkLst>
        </pc:picChg>
      </pc:sldChg>
      <pc:sldChg chg="addSp delSp modSp add replId">
        <pc:chgData name="Sandra Milena Carmona Barrera" userId="S::smcarmona@udemedellin.edu.co::f25cae6f-5c87-46ee-b059-fcc75afba932" providerId="AD" clId="Web-{AC1411A5-B996-3D3E-80D7-3FF29EEACF7E}" dt="2024-05-14T05:19:10.750" v="1762" actId="1076"/>
        <pc:sldMkLst>
          <pc:docMk/>
          <pc:sldMk cId="926180491" sldId="568"/>
        </pc:sldMkLst>
        <pc:picChg chg="del">
          <ac:chgData name="Sandra Milena Carmona Barrera" userId="S::smcarmona@udemedellin.edu.co::f25cae6f-5c87-46ee-b059-fcc75afba932" providerId="AD" clId="Web-{AC1411A5-B996-3D3E-80D7-3FF29EEACF7E}" dt="2024-05-14T05:18:12.701" v="1758"/>
          <ac:picMkLst>
            <pc:docMk/>
            <pc:sldMk cId="926180491" sldId="568"/>
            <ac:picMk id="3" creationId="{63AB6CC1-3BC0-F841-934F-3BA3E0D88CB0}"/>
          </ac:picMkLst>
        </pc:picChg>
        <pc:picChg chg="add mod">
          <ac:chgData name="Sandra Milena Carmona Barrera" userId="S::smcarmona@udemedellin.edu.co::f25cae6f-5c87-46ee-b059-fcc75afba932" providerId="AD" clId="Web-{AC1411A5-B996-3D3E-80D7-3FF29EEACF7E}" dt="2024-05-14T05:19:10.750" v="1762" actId="1076"/>
          <ac:picMkLst>
            <pc:docMk/>
            <pc:sldMk cId="926180491" sldId="568"/>
            <ac:picMk id="5" creationId="{6A02C9F5-1301-F3D3-71A8-3FF44C2108B4}"/>
          </ac:picMkLst>
        </pc:picChg>
      </pc:sldChg>
      <pc:sldChg chg="addSp delSp modSp add replId">
        <pc:chgData name="Sandra Milena Carmona Barrera" userId="S::smcarmona@udemedellin.edu.co::f25cae6f-5c87-46ee-b059-fcc75afba932" providerId="AD" clId="Web-{AC1411A5-B996-3D3E-80D7-3FF29EEACF7E}" dt="2024-05-14T05:19:51.081" v="1767" actId="14100"/>
        <pc:sldMkLst>
          <pc:docMk/>
          <pc:sldMk cId="501708639" sldId="569"/>
        </pc:sldMkLst>
        <pc:picChg chg="add mod">
          <ac:chgData name="Sandra Milena Carmona Barrera" userId="S::smcarmona@udemedellin.edu.co::f25cae6f-5c87-46ee-b059-fcc75afba932" providerId="AD" clId="Web-{AC1411A5-B996-3D3E-80D7-3FF29EEACF7E}" dt="2024-05-14T05:19:51.081" v="1767" actId="14100"/>
          <ac:picMkLst>
            <pc:docMk/>
            <pc:sldMk cId="501708639" sldId="569"/>
            <ac:picMk id="3" creationId="{12982438-EF3E-33F1-72D6-F3AB6690688A}"/>
          </ac:picMkLst>
        </pc:picChg>
        <pc:picChg chg="del">
          <ac:chgData name="Sandra Milena Carmona Barrera" userId="S::smcarmona@udemedellin.edu.co::f25cae6f-5c87-46ee-b059-fcc75afba932" providerId="AD" clId="Web-{AC1411A5-B996-3D3E-80D7-3FF29EEACF7E}" dt="2024-05-14T05:19:17.562" v="1764"/>
          <ac:picMkLst>
            <pc:docMk/>
            <pc:sldMk cId="501708639" sldId="569"/>
            <ac:picMk id="5" creationId="{6A02C9F5-1301-F3D3-71A8-3FF44C2108B4}"/>
          </ac:picMkLst>
        </pc:picChg>
      </pc:sldChg>
      <pc:sldChg chg="addSp delSp modSp add replId">
        <pc:chgData name="Sandra Milena Carmona Barrera" userId="S::smcarmona@udemedellin.edu.co::f25cae6f-5c87-46ee-b059-fcc75afba932" providerId="AD" clId="Web-{AC1411A5-B996-3D3E-80D7-3FF29EEACF7E}" dt="2024-05-14T05:21:18.599" v="1772" actId="14100"/>
        <pc:sldMkLst>
          <pc:docMk/>
          <pc:sldMk cId="2381972858" sldId="570"/>
        </pc:sldMkLst>
        <pc:picChg chg="del">
          <ac:chgData name="Sandra Milena Carmona Barrera" userId="S::smcarmona@udemedellin.edu.co::f25cae6f-5c87-46ee-b059-fcc75afba932" providerId="AD" clId="Web-{AC1411A5-B996-3D3E-80D7-3FF29EEACF7E}" dt="2024-05-14T05:20:32.144" v="1769"/>
          <ac:picMkLst>
            <pc:docMk/>
            <pc:sldMk cId="2381972858" sldId="570"/>
            <ac:picMk id="3" creationId="{12982438-EF3E-33F1-72D6-F3AB6690688A}"/>
          </ac:picMkLst>
        </pc:picChg>
        <pc:picChg chg="add mod">
          <ac:chgData name="Sandra Milena Carmona Barrera" userId="S::smcarmona@udemedellin.edu.co::f25cae6f-5c87-46ee-b059-fcc75afba932" providerId="AD" clId="Web-{AC1411A5-B996-3D3E-80D7-3FF29EEACF7E}" dt="2024-05-14T05:21:18.599" v="1772" actId="14100"/>
          <ac:picMkLst>
            <pc:docMk/>
            <pc:sldMk cId="2381972858" sldId="570"/>
            <ac:picMk id="5" creationId="{37600438-0849-6E87-F816-63B87E4E3D36}"/>
          </ac:picMkLst>
        </pc:picChg>
      </pc:sldChg>
      <pc:sldChg chg="addSp delSp modSp add replId">
        <pc:chgData name="Sandra Milena Carmona Barrera" userId="S::smcarmona@udemedellin.edu.co::f25cae6f-5c87-46ee-b059-fcc75afba932" providerId="AD" clId="Web-{AC1411A5-B996-3D3E-80D7-3FF29EEACF7E}" dt="2024-05-14T05:22:27.319" v="1777" actId="14100"/>
        <pc:sldMkLst>
          <pc:docMk/>
          <pc:sldMk cId="1116537451" sldId="571"/>
        </pc:sldMkLst>
        <pc:picChg chg="add mod">
          <ac:chgData name="Sandra Milena Carmona Barrera" userId="S::smcarmona@udemedellin.edu.co::f25cae6f-5c87-46ee-b059-fcc75afba932" providerId="AD" clId="Web-{AC1411A5-B996-3D3E-80D7-3FF29EEACF7E}" dt="2024-05-14T05:22:27.319" v="1777" actId="14100"/>
          <ac:picMkLst>
            <pc:docMk/>
            <pc:sldMk cId="1116537451" sldId="571"/>
            <ac:picMk id="3" creationId="{AAFEFEAE-9677-2E0C-7BFC-7F9F055DE26C}"/>
          </ac:picMkLst>
        </pc:picChg>
        <pc:picChg chg="del">
          <ac:chgData name="Sandra Milena Carmona Barrera" userId="S::smcarmona@udemedellin.edu.co::f25cae6f-5c87-46ee-b059-fcc75afba932" providerId="AD" clId="Web-{AC1411A5-B996-3D3E-80D7-3FF29EEACF7E}" dt="2024-05-14T05:21:24.505" v="1774"/>
          <ac:picMkLst>
            <pc:docMk/>
            <pc:sldMk cId="1116537451" sldId="571"/>
            <ac:picMk id="5" creationId="{37600438-0849-6E87-F816-63B87E4E3D36}"/>
          </ac:picMkLst>
        </pc:picChg>
      </pc:sldChg>
      <pc:sldChg chg="addSp delSp modSp add replId">
        <pc:chgData name="Sandra Milena Carmona Barrera" userId="S::smcarmona@udemedellin.edu.co::f25cae6f-5c87-46ee-b059-fcc75afba932" providerId="AD" clId="Web-{AC1411A5-B996-3D3E-80D7-3FF29EEACF7E}" dt="2024-05-14T05:23:20.492" v="1784" actId="14100"/>
        <pc:sldMkLst>
          <pc:docMk/>
          <pc:sldMk cId="2061884872" sldId="572"/>
        </pc:sldMkLst>
        <pc:picChg chg="del">
          <ac:chgData name="Sandra Milena Carmona Barrera" userId="S::smcarmona@udemedellin.edu.co::f25cae6f-5c87-46ee-b059-fcc75afba932" providerId="AD" clId="Web-{AC1411A5-B996-3D3E-80D7-3FF29EEACF7E}" dt="2024-05-14T05:22:34.585" v="1779"/>
          <ac:picMkLst>
            <pc:docMk/>
            <pc:sldMk cId="2061884872" sldId="572"/>
            <ac:picMk id="3" creationId="{AAFEFEAE-9677-2E0C-7BFC-7F9F055DE26C}"/>
          </ac:picMkLst>
        </pc:picChg>
        <pc:picChg chg="add mod">
          <ac:chgData name="Sandra Milena Carmona Barrera" userId="S::smcarmona@udemedellin.edu.co::f25cae6f-5c87-46ee-b059-fcc75afba932" providerId="AD" clId="Web-{AC1411A5-B996-3D3E-80D7-3FF29EEACF7E}" dt="2024-05-14T05:23:20.492" v="1784" actId="14100"/>
          <ac:picMkLst>
            <pc:docMk/>
            <pc:sldMk cId="2061884872" sldId="572"/>
            <ac:picMk id="5" creationId="{86822359-4CED-CE05-E5BB-070B07AF02DF}"/>
          </ac:picMkLst>
        </pc:picChg>
      </pc:sldChg>
      <pc:sldChg chg="addSp delSp modSp add replId">
        <pc:chgData name="Sandra Milena Carmona Barrera" userId="S::smcarmona@udemedellin.edu.co::f25cae6f-5c87-46ee-b059-fcc75afba932" providerId="AD" clId="Web-{AC1411A5-B996-3D3E-80D7-3FF29EEACF7E}" dt="2024-05-14T05:24:31.308" v="1791" actId="14100"/>
        <pc:sldMkLst>
          <pc:docMk/>
          <pc:sldMk cId="2837069760" sldId="573"/>
        </pc:sldMkLst>
        <pc:picChg chg="add mod">
          <ac:chgData name="Sandra Milena Carmona Barrera" userId="S::smcarmona@udemedellin.edu.co::f25cae6f-5c87-46ee-b059-fcc75afba932" providerId="AD" clId="Web-{AC1411A5-B996-3D3E-80D7-3FF29EEACF7E}" dt="2024-05-14T05:24:31.308" v="1791" actId="14100"/>
          <ac:picMkLst>
            <pc:docMk/>
            <pc:sldMk cId="2837069760" sldId="573"/>
            <ac:picMk id="3" creationId="{2C66D79D-CEAD-C107-8C04-A134487E357A}"/>
          </ac:picMkLst>
        </pc:picChg>
        <pc:picChg chg="del">
          <ac:chgData name="Sandra Milena Carmona Barrera" userId="S::smcarmona@udemedellin.edu.co::f25cae6f-5c87-46ee-b059-fcc75afba932" providerId="AD" clId="Web-{AC1411A5-B996-3D3E-80D7-3FF29EEACF7E}" dt="2024-05-14T05:24:16.573" v="1786"/>
          <ac:picMkLst>
            <pc:docMk/>
            <pc:sldMk cId="2837069760" sldId="573"/>
            <ac:picMk id="5" creationId="{86822359-4CED-CE05-E5BB-070B07AF02DF}"/>
          </ac:picMkLst>
        </pc:picChg>
      </pc:sldChg>
      <pc:sldChg chg="addSp delSp modSp add replId">
        <pc:chgData name="Sandra Milena Carmona Barrera" userId="S::smcarmona@udemedellin.edu.co::f25cae6f-5c87-46ee-b059-fcc75afba932" providerId="AD" clId="Web-{AC1411A5-B996-3D3E-80D7-3FF29EEACF7E}" dt="2024-05-14T05:25:23.028" v="1798" actId="14100"/>
        <pc:sldMkLst>
          <pc:docMk/>
          <pc:sldMk cId="29055518" sldId="574"/>
        </pc:sldMkLst>
        <pc:picChg chg="del">
          <ac:chgData name="Sandra Milena Carmona Barrera" userId="S::smcarmona@udemedellin.edu.co::f25cae6f-5c87-46ee-b059-fcc75afba932" providerId="AD" clId="Web-{AC1411A5-B996-3D3E-80D7-3FF29EEACF7E}" dt="2024-05-14T05:24:39.417" v="1793"/>
          <ac:picMkLst>
            <pc:docMk/>
            <pc:sldMk cId="29055518" sldId="574"/>
            <ac:picMk id="3" creationId="{2C66D79D-CEAD-C107-8C04-A134487E357A}"/>
          </ac:picMkLst>
        </pc:picChg>
        <pc:picChg chg="add mod">
          <ac:chgData name="Sandra Milena Carmona Barrera" userId="S::smcarmona@udemedellin.edu.co::f25cae6f-5c87-46ee-b059-fcc75afba932" providerId="AD" clId="Web-{AC1411A5-B996-3D3E-80D7-3FF29EEACF7E}" dt="2024-05-14T05:25:23.028" v="1798" actId="14100"/>
          <ac:picMkLst>
            <pc:docMk/>
            <pc:sldMk cId="29055518" sldId="574"/>
            <ac:picMk id="5" creationId="{41BE2A19-192F-A699-5B21-97E15BB1B998}"/>
          </ac:picMkLst>
        </pc:picChg>
      </pc:sldChg>
    </pc:docChg>
  </pc:docChgLst>
  <pc:docChgLst>
    <pc:chgData name="Sandra Milena Carmona Barrera" userId="S::smcarmona@udemedellin.edu.co::f25cae6f-5c87-46ee-b059-fcc75afba932" providerId="AD" clId="Web-{D67A8821-2ECF-E40C-C559-2AE80BF0966D}"/>
    <pc:docChg chg="addSld delSld modSld sldOrd">
      <pc:chgData name="Sandra Milena Carmona Barrera" userId="S::smcarmona@udemedellin.edu.co::f25cae6f-5c87-46ee-b059-fcc75afba932" providerId="AD" clId="Web-{D67A8821-2ECF-E40C-C559-2AE80BF0966D}" dt="2024-05-06T02:36:16.545" v="750"/>
      <pc:docMkLst>
        <pc:docMk/>
      </pc:docMkLst>
      <pc:sldChg chg="del">
        <pc:chgData name="Sandra Milena Carmona Barrera" userId="S::smcarmona@udemedellin.edu.co::f25cae6f-5c87-46ee-b059-fcc75afba932" providerId="AD" clId="Web-{D67A8821-2ECF-E40C-C559-2AE80BF0966D}" dt="2024-05-06T02:36:05.811" v="749"/>
        <pc:sldMkLst>
          <pc:docMk/>
          <pc:sldMk cId="2352537715" sldId="388"/>
        </pc:sldMkLst>
      </pc:sldChg>
      <pc:sldChg chg="del">
        <pc:chgData name="Sandra Milena Carmona Barrera" userId="S::smcarmona@udemedellin.edu.co::f25cae6f-5c87-46ee-b059-fcc75afba932" providerId="AD" clId="Web-{D67A8821-2ECF-E40C-C559-2AE80BF0966D}" dt="2024-05-06T02:36:05.811" v="748"/>
        <pc:sldMkLst>
          <pc:docMk/>
          <pc:sldMk cId="4138701215" sldId="389"/>
        </pc:sldMkLst>
      </pc:sldChg>
      <pc:sldChg chg="del">
        <pc:chgData name="Sandra Milena Carmona Barrera" userId="S::smcarmona@udemedellin.edu.co::f25cae6f-5c87-46ee-b059-fcc75afba932" providerId="AD" clId="Web-{D67A8821-2ECF-E40C-C559-2AE80BF0966D}" dt="2024-05-06T02:36:16.545" v="750"/>
        <pc:sldMkLst>
          <pc:docMk/>
          <pc:sldMk cId="101973911" sldId="390"/>
        </pc:sldMkLst>
      </pc:sldChg>
      <pc:sldChg chg="del">
        <pc:chgData name="Sandra Milena Carmona Barrera" userId="S::smcarmona@udemedellin.edu.co::f25cae6f-5c87-46ee-b059-fcc75afba932" providerId="AD" clId="Web-{D67A8821-2ECF-E40C-C559-2AE80BF0966D}" dt="2024-05-06T02:14:43.622" v="744"/>
        <pc:sldMkLst>
          <pc:docMk/>
          <pc:sldMk cId="2975190159" sldId="391"/>
        </pc:sldMkLst>
      </pc:sldChg>
      <pc:sldChg chg="del">
        <pc:chgData name="Sandra Milena Carmona Barrera" userId="S::smcarmona@udemedellin.edu.co::f25cae6f-5c87-46ee-b059-fcc75afba932" providerId="AD" clId="Web-{D67A8821-2ECF-E40C-C559-2AE80BF0966D}" dt="2024-05-06T02:14:43.606" v="739"/>
        <pc:sldMkLst>
          <pc:docMk/>
          <pc:sldMk cId="709840946" sldId="392"/>
        </pc:sldMkLst>
      </pc:sldChg>
      <pc:sldChg chg="del">
        <pc:chgData name="Sandra Milena Carmona Barrera" userId="S::smcarmona@udemedellin.edu.co::f25cae6f-5c87-46ee-b059-fcc75afba932" providerId="AD" clId="Web-{D67A8821-2ECF-E40C-C559-2AE80BF0966D}" dt="2024-05-06T02:14:43.606" v="738"/>
        <pc:sldMkLst>
          <pc:docMk/>
          <pc:sldMk cId="2435374306" sldId="393"/>
        </pc:sldMkLst>
      </pc:sldChg>
      <pc:sldChg chg="del">
        <pc:chgData name="Sandra Milena Carmona Barrera" userId="S::smcarmona@udemedellin.edu.co::f25cae6f-5c87-46ee-b059-fcc75afba932" providerId="AD" clId="Web-{D67A8821-2ECF-E40C-C559-2AE80BF0966D}" dt="2024-05-06T02:13:13.338" v="736"/>
        <pc:sldMkLst>
          <pc:docMk/>
          <pc:sldMk cId="2459101517" sldId="397"/>
        </pc:sldMkLst>
      </pc:sldChg>
      <pc:sldChg chg="del">
        <pc:chgData name="Sandra Milena Carmona Barrera" userId="S::smcarmona@udemedellin.edu.co::f25cae6f-5c87-46ee-b059-fcc75afba932" providerId="AD" clId="Web-{D67A8821-2ECF-E40C-C559-2AE80BF0966D}" dt="2024-05-06T02:36:05.811" v="747"/>
        <pc:sldMkLst>
          <pc:docMk/>
          <pc:sldMk cId="4245559253" sldId="399"/>
        </pc:sldMkLst>
      </pc:sldChg>
      <pc:sldChg chg="del">
        <pc:chgData name="Sandra Milena Carmona Barrera" userId="S::smcarmona@udemedellin.edu.co::f25cae6f-5c87-46ee-b059-fcc75afba932" providerId="AD" clId="Web-{D67A8821-2ECF-E40C-C559-2AE80BF0966D}" dt="2024-05-06T02:14:43.622" v="745"/>
        <pc:sldMkLst>
          <pc:docMk/>
          <pc:sldMk cId="2011212322" sldId="400"/>
        </pc:sldMkLst>
      </pc:sldChg>
      <pc:sldChg chg="del">
        <pc:chgData name="Sandra Milena Carmona Barrera" userId="S::smcarmona@udemedellin.edu.co::f25cae6f-5c87-46ee-b059-fcc75afba932" providerId="AD" clId="Web-{D67A8821-2ECF-E40C-C559-2AE80BF0966D}" dt="2024-05-06T02:14:43.622" v="746"/>
        <pc:sldMkLst>
          <pc:docMk/>
          <pc:sldMk cId="2328024617" sldId="401"/>
        </pc:sldMkLst>
      </pc:sldChg>
      <pc:sldChg chg="del">
        <pc:chgData name="Sandra Milena Carmona Barrera" userId="S::smcarmona@udemedellin.edu.co::f25cae6f-5c87-46ee-b059-fcc75afba932" providerId="AD" clId="Web-{D67A8821-2ECF-E40C-C559-2AE80BF0966D}" dt="2024-05-06T02:14:43.622" v="743"/>
        <pc:sldMkLst>
          <pc:docMk/>
          <pc:sldMk cId="2399485211" sldId="403"/>
        </pc:sldMkLst>
      </pc:sldChg>
      <pc:sldChg chg="del">
        <pc:chgData name="Sandra Milena Carmona Barrera" userId="S::smcarmona@udemedellin.edu.co::f25cae6f-5c87-46ee-b059-fcc75afba932" providerId="AD" clId="Web-{D67A8821-2ECF-E40C-C559-2AE80BF0966D}" dt="2024-05-06T02:14:43.606" v="740"/>
        <pc:sldMkLst>
          <pc:docMk/>
          <pc:sldMk cId="2307496245" sldId="404"/>
        </pc:sldMkLst>
      </pc:sldChg>
      <pc:sldChg chg="del">
        <pc:chgData name="Sandra Milena Carmona Barrera" userId="S::smcarmona@udemedellin.edu.co::f25cae6f-5c87-46ee-b059-fcc75afba932" providerId="AD" clId="Web-{D67A8821-2ECF-E40C-C559-2AE80BF0966D}" dt="2024-05-06T02:14:43.606" v="741"/>
        <pc:sldMkLst>
          <pc:docMk/>
          <pc:sldMk cId="4024554741" sldId="405"/>
        </pc:sldMkLst>
      </pc:sldChg>
      <pc:sldChg chg="del">
        <pc:chgData name="Sandra Milena Carmona Barrera" userId="S::smcarmona@udemedellin.edu.co::f25cae6f-5c87-46ee-b059-fcc75afba932" providerId="AD" clId="Web-{D67A8821-2ECF-E40C-C559-2AE80BF0966D}" dt="2024-05-06T02:14:43.622" v="742"/>
        <pc:sldMkLst>
          <pc:docMk/>
          <pc:sldMk cId="1409462495" sldId="406"/>
        </pc:sldMkLst>
      </pc:sldChg>
      <pc:sldChg chg="del">
        <pc:chgData name="Sandra Milena Carmona Barrera" userId="S::smcarmona@udemedellin.edu.co::f25cae6f-5c87-46ee-b059-fcc75afba932" providerId="AD" clId="Web-{D67A8821-2ECF-E40C-C559-2AE80BF0966D}" dt="2024-05-06T02:14:43.606" v="737"/>
        <pc:sldMkLst>
          <pc:docMk/>
          <pc:sldMk cId="1223267764" sldId="407"/>
        </pc:sldMkLst>
      </pc:sldChg>
      <pc:sldChg chg="modSp">
        <pc:chgData name="Sandra Milena Carmona Barrera" userId="S::smcarmona@udemedellin.edu.co::f25cae6f-5c87-46ee-b059-fcc75afba932" providerId="AD" clId="Web-{D67A8821-2ECF-E40C-C559-2AE80BF0966D}" dt="2024-05-06T01:37:34.228" v="96" actId="20577"/>
        <pc:sldMkLst>
          <pc:docMk/>
          <pc:sldMk cId="2065405473" sldId="504"/>
        </pc:sldMkLst>
        <pc:spChg chg="mod">
          <ac:chgData name="Sandra Milena Carmona Barrera" userId="S::smcarmona@udemedellin.edu.co::f25cae6f-5c87-46ee-b059-fcc75afba932" providerId="AD" clId="Web-{D67A8821-2ECF-E40C-C559-2AE80BF0966D}" dt="2024-05-06T01:37:34.228" v="96" actId="20577"/>
          <ac:spMkLst>
            <pc:docMk/>
            <pc:sldMk cId="2065405473" sldId="504"/>
            <ac:spMk id="4" creationId="{3B65F13F-057D-4F23-E007-F65A383DA85D}"/>
          </ac:spMkLst>
        </pc:spChg>
      </pc:sldChg>
      <pc:sldChg chg="delSp modSp add replId">
        <pc:chgData name="Sandra Milena Carmona Barrera" userId="S::smcarmona@udemedellin.edu.co::f25cae6f-5c87-46ee-b059-fcc75afba932" providerId="AD" clId="Web-{D67A8821-2ECF-E40C-C559-2AE80BF0966D}" dt="2024-05-06T01:38:18.151" v="122" actId="20577"/>
        <pc:sldMkLst>
          <pc:docMk/>
          <pc:sldMk cId="3224020800" sldId="505"/>
        </pc:sldMkLst>
        <pc:spChg chg="mod">
          <ac:chgData name="Sandra Milena Carmona Barrera" userId="S::smcarmona@udemedellin.edu.co::f25cae6f-5c87-46ee-b059-fcc75afba932" providerId="AD" clId="Web-{D67A8821-2ECF-E40C-C559-2AE80BF0966D}" dt="2024-05-06T01:38:18.151" v="122" actId="20577"/>
          <ac:spMkLst>
            <pc:docMk/>
            <pc:sldMk cId="3224020800" sldId="505"/>
            <ac:spMk id="4" creationId="{3B65F13F-057D-4F23-E007-F65A383DA85D}"/>
          </ac:spMkLst>
        </pc:spChg>
        <pc:spChg chg="del">
          <ac:chgData name="Sandra Milena Carmona Barrera" userId="S::smcarmona@udemedellin.edu.co::f25cae6f-5c87-46ee-b059-fcc75afba932" providerId="AD" clId="Web-{D67A8821-2ECF-E40C-C559-2AE80BF0966D}" dt="2024-05-06T01:34:23.490" v="5"/>
          <ac:spMkLst>
            <pc:docMk/>
            <pc:sldMk cId="3224020800" sldId="505"/>
            <ac:spMk id="20" creationId="{5D245A98-4625-DD9D-D4EA-11A623307899}"/>
          </ac:spMkLst>
        </pc:spChg>
        <pc:spChg chg="del">
          <ac:chgData name="Sandra Milena Carmona Barrera" userId="S::smcarmona@udemedellin.edu.co::f25cae6f-5c87-46ee-b059-fcc75afba932" providerId="AD" clId="Web-{D67A8821-2ECF-E40C-C559-2AE80BF0966D}" dt="2024-05-06T01:34:17.443" v="2"/>
          <ac:spMkLst>
            <pc:docMk/>
            <pc:sldMk cId="3224020800" sldId="505"/>
            <ac:spMk id="21" creationId="{CF72FF94-B6EB-7A1A-EE5A-4E3020EC040D}"/>
          </ac:spMkLst>
        </pc:spChg>
        <pc:spChg chg="del">
          <ac:chgData name="Sandra Milena Carmona Barrera" userId="S::smcarmona@udemedellin.edu.co::f25cae6f-5c87-46ee-b059-fcc75afba932" providerId="AD" clId="Web-{D67A8821-2ECF-E40C-C559-2AE80BF0966D}" dt="2024-05-06T01:34:21.802" v="4"/>
          <ac:spMkLst>
            <pc:docMk/>
            <pc:sldMk cId="3224020800" sldId="505"/>
            <ac:spMk id="22" creationId="{6F2CCFCA-C32F-79B5-9045-8E8AC986CCA8}"/>
          </ac:spMkLst>
        </pc:spChg>
        <pc:spChg chg="del">
          <ac:chgData name="Sandra Milena Carmona Barrera" userId="S::smcarmona@udemedellin.edu.co::f25cae6f-5c87-46ee-b059-fcc75afba932" providerId="AD" clId="Web-{D67A8821-2ECF-E40C-C559-2AE80BF0966D}" dt="2024-05-06T01:34:19.599" v="3"/>
          <ac:spMkLst>
            <pc:docMk/>
            <pc:sldMk cId="3224020800" sldId="505"/>
            <ac:spMk id="23" creationId="{D4BF74BB-426F-B397-D280-BF2721484577}"/>
          </ac:spMkLst>
        </pc:spChg>
        <pc:spChg chg="del">
          <ac:chgData name="Sandra Milena Carmona Barrera" userId="S::smcarmona@udemedellin.edu.co::f25cae6f-5c87-46ee-b059-fcc75afba932" providerId="AD" clId="Web-{D67A8821-2ECF-E40C-C559-2AE80BF0966D}" dt="2024-05-06T01:34:29.896" v="6"/>
          <ac:spMkLst>
            <pc:docMk/>
            <pc:sldMk cId="3224020800" sldId="505"/>
            <ac:spMk id="24" creationId="{2B133E2C-BAAE-EF90-C213-6170C4F22CD2}"/>
          </ac:spMkLst>
        </pc:spChg>
        <pc:spChg chg="del">
          <ac:chgData name="Sandra Milena Carmona Barrera" userId="S::smcarmona@udemedellin.edu.co::f25cae6f-5c87-46ee-b059-fcc75afba932" providerId="AD" clId="Web-{D67A8821-2ECF-E40C-C559-2AE80BF0966D}" dt="2024-05-06T01:34:15.740" v="1"/>
          <ac:spMkLst>
            <pc:docMk/>
            <pc:sldMk cId="3224020800" sldId="505"/>
            <ac:spMk id="25" creationId="{22CC1AE6-2810-B058-6DD4-4063E6302C7F}"/>
          </ac:spMkLst>
        </pc:spChg>
      </pc:sldChg>
      <pc:sldChg chg="addSp modSp add replId">
        <pc:chgData name="Sandra Milena Carmona Barrera" userId="S::smcarmona@udemedellin.edu.co::f25cae6f-5c87-46ee-b059-fcc75afba932" providerId="AD" clId="Web-{D67A8821-2ECF-E40C-C559-2AE80BF0966D}" dt="2024-05-06T01:39:36.997" v="146" actId="14100"/>
        <pc:sldMkLst>
          <pc:docMk/>
          <pc:sldMk cId="335699467" sldId="506"/>
        </pc:sldMkLst>
        <pc:spChg chg="mod">
          <ac:chgData name="Sandra Milena Carmona Barrera" userId="S::smcarmona@udemedellin.edu.co::f25cae6f-5c87-46ee-b059-fcc75afba932" providerId="AD" clId="Web-{D67A8821-2ECF-E40C-C559-2AE80BF0966D}" dt="2024-05-06T01:38:56.902" v="129" actId="20577"/>
          <ac:spMkLst>
            <pc:docMk/>
            <pc:sldMk cId="335699467" sldId="506"/>
            <ac:spMk id="4" creationId="{3B65F13F-057D-4F23-E007-F65A383DA85D}"/>
          </ac:spMkLst>
        </pc:spChg>
        <pc:spChg chg="add mod">
          <ac:chgData name="Sandra Milena Carmona Barrera" userId="S::smcarmona@udemedellin.edu.co::f25cae6f-5c87-46ee-b059-fcc75afba932" providerId="AD" clId="Web-{D67A8821-2ECF-E40C-C559-2AE80BF0966D}" dt="2024-05-06T01:39:24.934" v="134" actId="1076"/>
          <ac:spMkLst>
            <pc:docMk/>
            <pc:sldMk cId="335699467" sldId="506"/>
            <ac:spMk id="5" creationId="{E64DA802-29C7-1ED0-7B0A-D599BDEEC9F8}"/>
          </ac:spMkLst>
        </pc:spChg>
        <pc:spChg chg="add mod">
          <ac:chgData name="Sandra Milena Carmona Barrera" userId="S::smcarmona@udemedellin.edu.co::f25cae6f-5c87-46ee-b059-fcc75afba932" providerId="AD" clId="Web-{D67A8821-2ECF-E40C-C559-2AE80BF0966D}" dt="2024-05-06T01:39:36.997" v="146" actId="14100"/>
          <ac:spMkLst>
            <pc:docMk/>
            <pc:sldMk cId="335699467" sldId="506"/>
            <ac:spMk id="16" creationId="{02CB0E3F-51AC-63EE-0F3F-9B33AE636478}"/>
          </ac:spMkLst>
        </pc:spChg>
      </pc:sldChg>
      <pc:sldChg chg="modSp add ord replId">
        <pc:chgData name="Sandra Milena Carmona Barrera" userId="S::smcarmona@udemedellin.edu.co::f25cae6f-5c87-46ee-b059-fcc75afba932" providerId="AD" clId="Web-{D67A8821-2ECF-E40C-C559-2AE80BF0966D}" dt="2024-05-06T01:41:42.781" v="238" actId="20577"/>
        <pc:sldMkLst>
          <pc:docMk/>
          <pc:sldMk cId="3087607817" sldId="507"/>
        </pc:sldMkLst>
        <pc:spChg chg="mod">
          <ac:chgData name="Sandra Milena Carmona Barrera" userId="S::smcarmona@udemedellin.edu.co::f25cae6f-5c87-46ee-b059-fcc75afba932" providerId="AD" clId="Web-{D67A8821-2ECF-E40C-C559-2AE80BF0966D}" dt="2024-05-06T01:41:42.781" v="238" actId="20577"/>
          <ac:spMkLst>
            <pc:docMk/>
            <pc:sldMk cId="3087607817" sldId="507"/>
            <ac:spMk id="4" creationId="{3B65F13F-057D-4F23-E007-F65A383DA85D}"/>
          </ac:spMkLst>
        </pc:spChg>
      </pc:sldChg>
      <pc:sldChg chg="modSp add replId">
        <pc:chgData name="Sandra Milena Carmona Barrera" userId="S::smcarmona@udemedellin.edu.co::f25cae6f-5c87-46ee-b059-fcc75afba932" providerId="AD" clId="Web-{D67A8821-2ECF-E40C-C559-2AE80BF0966D}" dt="2024-05-06T01:44:00.549" v="259" actId="20577"/>
        <pc:sldMkLst>
          <pc:docMk/>
          <pc:sldMk cId="1068974647" sldId="508"/>
        </pc:sldMkLst>
        <pc:spChg chg="mod">
          <ac:chgData name="Sandra Milena Carmona Barrera" userId="S::smcarmona@udemedellin.edu.co::f25cae6f-5c87-46ee-b059-fcc75afba932" providerId="AD" clId="Web-{D67A8821-2ECF-E40C-C559-2AE80BF0966D}" dt="2024-05-06T01:44:00.549" v="259" actId="20577"/>
          <ac:spMkLst>
            <pc:docMk/>
            <pc:sldMk cId="1068974647" sldId="508"/>
            <ac:spMk id="4" creationId="{3B65F13F-057D-4F23-E007-F65A383DA85D}"/>
          </ac:spMkLst>
        </pc:spChg>
        <pc:cxnChg chg="mod">
          <ac:chgData name="Sandra Milena Carmona Barrera" userId="S::smcarmona@udemedellin.edu.co::f25cae6f-5c87-46ee-b059-fcc75afba932" providerId="AD" clId="Web-{D67A8821-2ECF-E40C-C559-2AE80BF0966D}" dt="2024-05-06T01:43:25.752" v="254" actId="14100"/>
          <ac:cxnSpMkLst>
            <pc:docMk/>
            <pc:sldMk cId="1068974647" sldId="508"/>
            <ac:cxnSpMk id="12" creationId="{5BEF0E63-6536-4411-D56D-C27B8B2CF55C}"/>
          </ac:cxnSpMkLst>
        </pc:cxnChg>
        <pc:cxnChg chg="mod">
          <ac:chgData name="Sandra Milena Carmona Barrera" userId="S::smcarmona@udemedellin.edu.co::f25cae6f-5c87-46ee-b059-fcc75afba932" providerId="AD" clId="Web-{D67A8821-2ECF-E40C-C559-2AE80BF0966D}" dt="2024-05-06T01:42:38.329" v="248"/>
          <ac:cxnSpMkLst>
            <pc:docMk/>
            <pc:sldMk cId="1068974647" sldId="508"/>
            <ac:cxnSpMk id="15" creationId="{24B39BC0-D4D6-54BA-B760-F79D07E6BC2E}"/>
          </ac:cxnSpMkLst>
        </pc:cxnChg>
      </pc:sldChg>
      <pc:sldChg chg="addSp modSp add replId">
        <pc:chgData name="Sandra Milena Carmona Barrera" userId="S::smcarmona@udemedellin.edu.co::f25cae6f-5c87-46ee-b059-fcc75afba932" providerId="AD" clId="Web-{D67A8821-2ECF-E40C-C559-2AE80BF0966D}" dt="2024-05-06T01:50:31.308" v="338" actId="20577"/>
        <pc:sldMkLst>
          <pc:docMk/>
          <pc:sldMk cId="2700623127" sldId="509"/>
        </pc:sldMkLst>
        <pc:spChg chg="mod">
          <ac:chgData name="Sandra Milena Carmona Barrera" userId="S::smcarmona@udemedellin.edu.co::f25cae6f-5c87-46ee-b059-fcc75afba932" providerId="AD" clId="Web-{D67A8821-2ECF-E40C-C559-2AE80BF0966D}" dt="2024-05-06T01:50:31.308" v="338" actId="20577"/>
          <ac:spMkLst>
            <pc:docMk/>
            <pc:sldMk cId="2700623127" sldId="509"/>
            <ac:spMk id="4" creationId="{3B65F13F-057D-4F23-E007-F65A383DA85D}"/>
          </ac:spMkLst>
        </pc:spChg>
        <pc:cxnChg chg="add mod">
          <ac:chgData name="Sandra Milena Carmona Barrera" userId="S::smcarmona@udemedellin.edu.co::f25cae6f-5c87-46ee-b059-fcc75afba932" providerId="AD" clId="Web-{D67A8821-2ECF-E40C-C559-2AE80BF0966D}" dt="2024-05-06T01:46:32.147" v="314"/>
          <ac:cxnSpMkLst>
            <pc:docMk/>
            <pc:sldMk cId="2700623127" sldId="509"/>
            <ac:cxnSpMk id="5" creationId="{B8BFA564-AFB6-6062-6576-9C14940A59DB}"/>
          </ac:cxnSpMkLst>
        </pc:cxnChg>
        <pc:cxnChg chg="mod">
          <ac:chgData name="Sandra Milena Carmona Barrera" userId="S::smcarmona@udemedellin.edu.co::f25cae6f-5c87-46ee-b059-fcc75afba932" providerId="AD" clId="Web-{D67A8821-2ECF-E40C-C559-2AE80BF0966D}" dt="2024-05-06T01:45:09.395" v="306" actId="14100"/>
          <ac:cxnSpMkLst>
            <pc:docMk/>
            <pc:sldMk cId="2700623127" sldId="509"/>
            <ac:cxnSpMk id="12" creationId="{5BEF0E63-6536-4411-D56D-C27B8B2CF55C}"/>
          </ac:cxnSpMkLst>
        </pc:cxnChg>
        <pc:cxnChg chg="mod">
          <ac:chgData name="Sandra Milena Carmona Barrera" userId="S::smcarmona@udemedellin.edu.co::f25cae6f-5c87-46ee-b059-fcc75afba932" providerId="AD" clId="Web-{D67A8821-2ECF-E40C-C559-2AE80BF0966D}" dt="2024-05-06T01:45:18.020" v="307"/>
          <ac:cxnSpMkLst>
            <pc:docMk/>
            <pc:sldMk cId="2700623127" sldId="509"/>
            <ac:cxnSpMk id="15" creationId="{24B39BC0-D4D6-54BA-B760-F79D07E6BC2E}"/>
          </ac:cxnSpMkLst>
        </pc:cxnChg>
        <pc:cxnChg chg="add mod">
          <ac:chgData name="Sandra Milena Carmona Barrera" userId="S::smcarmona@udemedellin.edu.co::f25cae6f-5c87-46ee-b059-fcc75afba932" providerId="AD" clId="Web-{D67A8821-2ECF-E40C-C559-2AE80BF0966D}" dt="2024-05-06T01:46:57.131" v="319" actId="14100"/>
          <ac:cxnSpMkLst>
            <pc:docMk/>
            <pc:sldMk cId="2700623127" sldId="509"/>
            <ac:cxnSpMk id="16" creationId="{9A7ADD30-2D2A-0BE3-95E0-EE28B4E081B5}"/>
          </ac:cxnSpMkLst>
        </pc:cxnChg>
        <pc:cxnChg chg="add mod">
          <ac:chgData name="Sandra Milena Carmona Barrera" userId="S::smcarmona@udemedellin.edu.co::f25cae6f-5c87-46ee-b059-fcc75afba932" providerId="AD" clId="Web-{D67A8821-2ECF-E40C-C559-2AE80BF0966D}" dt="2024-05-06T01:47:17.601" v="323"/>
          <ac:cxnSpMkLst>
            <pc:docMk/>
            <pc:sldMk cId="2700623127" sldId="509"/>
            <ac:cxnSpMk id="17" creationId="{3C4980F8-E80E-DC73-DE32-C502E20FCF0B}"/>
          </ac:cxnSpMkLst>
        </pc:cxnChg>
        <pc:cxnChg chg="add mod">
          <ac:chgData name="Sandra Milena Carmona Barrera" userId="S::smcarmona@udemedellin.edu.co::f25cae6f-5c87-46ee-b059-fcc75afba932" providerId="AD" clId="Web-{D67A8821-2ECF-E40C-C559-2AE80BF0966D}" dt="2024-05-06T01:49:08.666" v="326" actId="14100"/>
          <ac:cxnSpMkLst>
            <pc:docMk/>
            <pc:sldMk cId="2700623127" sldId="509"/>
            <ac:cxnSpMk id="18" creationId="{7972CB6D-60CD-3124-016E-99E13255D60C}"/>
          </ac:cxnSpMkLst>
        </pc:cxnChg>
        <pc:cxnChg chg="add mod">
          <ac:chgData name="Sandra Milena Carmona Barrera" userId="S::smcarmona@udemedellin.edu.co::f25cae6f-5c87-46ee-b059-fcc75afba932" providerId="AD" clId="Web-{D67A8821-2ECF-E40C-C559-2AE80BF0966D}" dt="2024-05-06T01:49:26.322" v="329" actId="14100"/>
          <ac:cxnSpMkLst>
            <pc:docMk/>
            <pc:sldMk cId="2700623127" sldId="509"/>
            <ac:cxnSpMk id="19" creationId="{67334F6E-4824-B5D7-8C05-5A484F319D69}"/>
          </ac:cxnSpMkLst>
        </pc:cxnChg>
        <pc:cxnChg chg="add mod">
          <ac:chgData name="Sandra Milena Carmona Barrera" userId="S::smcarmona@udemedellin.edu.co::f25cae6f-5c87-46ee-b059-fcc75afba932" providerId="AD" clId="Web-{D67A8821-2ECF-E40C-C559-2AE80BF0966D}" dt="2024-05-06T01:49:39.619" v="332" actId="14100"/>
          <ac:cxnSpMkLst>
            <pc:docMk/>
            <pc:sldMk cId="2700623127" sldId="509"/>
            <ac:cxnSpMk id="20" creationId="{8A66B3B1-6E99-B370-0231-63D40BA5DCF0}"/>
          </ac:cxnSpMkLst>
        </pc:cxnChg>
        <pc:cxnChg chg="add mod">
          <ac:chgData name="Sandra Milena Carmona Barrera" userId="S::smcarmona@udemedellin.edu.co::f25cae6f-5c87-46ee-b059-fcc75afba932" providerId="AD" clId="Web-{D67A8821-2ECF-E40C-C559-2AE80BF0966D}" dt="2024-05-06T01:49:56.823" v="336" actId="14100"/>
          <ac:cxnSpMkLst>
            <pc:docMk/>
            <pc:sldMk cId="2700623127" sldId="509"/>
            <ac:cxnSpMk id="21" creationId="{D9464077-B3EA-77F6-ACBB-BEE7D47D1ECC}"/>
          </ac:cxnSpMkLst>
        </pc:cxnChg>
      </pc:sldChg>
      <pc:sldChg chg="delSp modSp add replId">
        <pc:chgData name="Sandra Milena Carmona Barrera" userId="S::smcarmona@udemedellin.edu.co::f25cae6f-5c87-46ee-b059-fcc75afba932" providerId="AD" clId="Web-{D67A8821-2ECF-E40C-C559-2AE80BF0966D}" dt="2024-05-06T01:51:26.669" v="362"/>
        <pc:sldMkLst>
          <pc:docMk/>
          <pc:sldMk cId="998109689" sldId="510"/>
        </pc:sldMkLst>
        <pc:spChg chg="mod">
          <ac:chgData name="Sandra Milena Carmona Barrera" userId="S::smcarmona@udemedellin.edu.co::f25cae6f-5c87-46ee-b059-fcc75afba932" providerId="AD" clId="Web-{D67A8821-2ECF-E40C-C559-2AE80BF0966D}" dt="2024-05-06T01:51:02.543" v="351" actId="20577"/>
          <ac:spMkLst>
            <pc:docMk/>
            <pc:sldMk cId="998109689" sldId="510"/>
            <ac:spMk id="4" creationId="{3B65F13F-057D-4F23-E007-F65A383DA85D}"/>
          </ac:spMkLst>
        </pc:spChg>
        <pc:spChg chg="del">
          <ac:chgData name="Sandra Milena Carmona Barrera" userId="S::smcarmona@udemedellin.edu.co::f25cae6f-5c87-46ee-b059-fcc75afba932" providerId="AD" clId="Web-{D67A8821-2ECF-E40C-C559-2AE80BF0966D}" dt="2024-05-06T01:51:26.669" v="362"/>
          <ac:spMkLst>
            <pc:docMk/>
            <pc:sldMk cId="998109689" sldId="510"/>
            <ac:spMk id="8" creationId="{4C12EF9B-98F9-0586-F750-4E08011A37DE}"/>
          </ac:spMkLst>
        </pc:spChg>
        <pc:cxnChg chg="del">
          <ac:chgData name="Sandra Milena Carmona Barrera" userId="S::smcarmona@udemedellin.edu.co::f25cae6f-5c87-46ee-b059-fcc75afba932" providerId="AD" clId="Web-{D67A8821-2ECF-E40C-C559-2AE80BF0966D}" dt="2024-05-06T01:51:16.887" v="357"/>
          <ac:cxnSpMkLst>
            <pc:docMk/>
            <pc:sldMk cId="998109689" sldId="510"/>
            <ac:cxnSpMk id="5" creationId="{B8BFA564-AFB6-6062-6576-9C14940A59DB}"/>
          </ac:cxnSpMkLst>
        </pc:cxnChg>
        <pc:cxnChg chg="del">
          <ac:chgData name="Sandra Milena Carmona Barrera" userId="S::smcarmona@udemedellin.edu.co::f25cae6f-5c87-46ee-b059-fcc75afba932" providerId="AD" clId="Web-{D67A8821-2ECF-E40C-C559-2AE80BF0966D}" dt="2024-05-06T01:51:18.387" v="358"/>
          <ac:cxnSpMkLst>
            <pc:docMk/>
            <pc:sldMk cId="998109689" sldId="510"/>
            <ac:cxnSpMk id="11" creationId="{54A5827C-7B21-7803-736D-2E8CC8324346}"/>
          </ac:cxnSpMkLst>
        </pc:cxnChg>
        <pc:cxnChg chg="del">
          <ac:chgData name="Sandra Milena Carmona Barrera" userId="S::smcarmona@udemedellin.edu.co::f25cae6f-5c87-46ee-b059-fcc75afba932" providerId="AD" clId="Web-{D67A8821-2ECF-E40C-C559-2AE80BF0966D}" dt="2024-05-06T01:51:12.668" v="355"/>
          <ac:cxnSpMkLst>
            <pc:docMk/>
            <pc:sldMk cId="998109689" sldId="510"/>
            <ac:cxnSpMk id="12" creationId="{5BEF0E63-6536-4411-D56D-C27B8B2CF55C}"/>
          </ac:cxnSpMkLst>
        </pc:cxnChg>
        <pc:cxnChg chg="del">
          <ac:chgData name="Sandra Milena Carmona Barrera" userId="S::smcarmona@udemedellin.edu.co::f25cae6f-5c87-46ee-b059-fcc75afba932" providerId="AD" clId="Web-{D67A8821-2ECF-E40C-C559-2AE80BF0966D}" dt="2024-05-06T01:51:24.872" v="361"/>
          <ac:cxnSpMkLst>
            <pc:docMk/>
            <pc:sldMk cId="998109689" sldId="510"/>
            <ac:cxnSpMk id="14" creationId="{FB968FA0-0082-163B-8B74-709978BC5E40}"/>
          </ac:cxnSpMkLst>
        </pc:cxnChg>
        <pc:cxnChg chg="del">
          <ac:chgData name="Sandra Milena Carmona Barrera" userId="S::smcarmona@udemedellin.edu.co::f25cae6f-5c87-46ee-b059-fcc75afba932" providerId="AD" clId="Web-{D67A8821-2ECF-E40C-C559-2AE80BF0966D}" dt="2024-05-06T01:51:14.606" v="356"/>
          <ac:cxnSpMkLst>
            <pc:docMk/>
            <pc:sldMk cId="998109689" sldId="510"/>
            <ac:cxnSpMk id="16" creationId="{9A7ADD30-2D2A-0BE3-95E0-EE28B4E081B5}"/>
          </ac:cxnSpMkLst>
        </pc:cxnChg>
        <pc:cxnChg chg="del">
          <ac:chgData name="Sandra Milena Carmona Barrera" userId="S::smcarmona@udemedellin.edu.co::f25cae6f-5c87-46ee-b059-fcc75afba932" providerId="AD" clId="Web-{D67A8821-2ECF-E40C-C559-2AE80BF0966D}" dt="2024-05-06T01:51:07.684" v="353"/>
          <ac:cxnSpMkLst>
            <pc:docMk/>
            <pc:sldMk cId="998109689" sldId="510"/>
            <ac:cxnSpMk id="17" creationId="{3C4980F8-E80E-DC73-DE32-C502E20FCF0B}"/>
          </ac:cxnSpMkLst>
        </pc:cxnChg>
        <pc:cxnChg chg="del">
          <ac:chgData name="Sandra Milena Carmona Barrera" userId="S::smcarmona@udemedellin.edu.co::f25cae6f-5c87-46ee-b059-fcc75afba932" providerId="AD" clId="Web-{D67A8821-2ECF-E40C-C559-2AE80BF0966D}" dt="2024-05-06T01:51:07.465" v="352"/>
          <ac:cxnSpMkLst>
            <pc:docMk/>
            <pc:sldMk cId="998109689" sldId="510"/>
            <ac:cxnSpMk id="18" creationId="{7972CB6D-60CD-3124-016E-99E13255D60C}"/>
          </ac:cxnSpMkLst>
        </pc:cxnChg>
        <pc:cxnChg chg="del">
          <ac:chgData name="Sandra Milena Carmona Barrera" userId="S::smcarmona@udemedellin.edu.co::f25cae6f-5c87-46ee-b059-fcc75afba932" providerId="AD" clId="Web-{D67A8821-2ECF-E40C-C559-2AE80BF0966D}" dt="2024-05-06T01:51:09.997" v="354"/>
          <ac:cxnSpMkLst>
            <pc:docMk/>
            <pc:sldMk cId="998109689" sldId="510"/>
            <ac:cxnSpMk id="19" creationId="{67334F6E-4824-B5D7-8C05-5A484F319D69}"/>
          </ac:cxnSpMkLst>
        </pc:cxnChg>
        <pc:cxnChg chg="del">
          <ac:chgData name="Sandra Milena Carmona Barrera" userId="S::smcarmona@udemedellin.edu.co::f25cae6f-5c87-46ee-b059-fcc75afba932" providerId="AD" clId="Web-{D67A8821-2ECF-E40C-C559-2AE80BF0966D}" dt="2024-05-06T01:51:22.762" v="360"/>
          <ac:cxnSpMkLst>
            <pc:docMk/>
            <pc:sldMk cId="998109689" sldId="510"/>
            <ac:cxnSpMk id="20" creationId="{8A66B3B1-6E99-B370-0231-63D40BA5DCF0}"/>
          </ac:cxnSpMkLst>
        </pc:cxnChg>
        <pc:cxnChg chg="del">
          <ac:chgData name="Sandra Milena Carmona Barrera" userId="S::smcarmona@udemedellin.edu.co::f25cae6f-5c87-46ee-b059-fcc75afba932" providerId="AD" clId="Web-{D67A8821-2ECF-E40C-C559-2AE80BF0966D}" dt="2024-05-06T01:51:20.715" v="359"/>
          <ac:cxnSpMkLst>
            <pc:docMk/>
            <pc:sldMk cId="998109689" sldId="510"/>
            <ac:cxnSpMk id="21" creationId="{D9464077-B3EA-77F6-ACBB-BEE7D47D1ECC}"/>
          </ac:cxnSpMkLst>
        </pc:cxnChg>
      </pc:sldChg>
      <pc:sldChg chg="addSp delSp modSp add replId">
        <pc:chgData name="Sandra Milena Carmona Barrera" userId="S::smcarmona@udemedellin.edu.co::f25cae6f-5c87-46ee-b059-fcc75afba932" providerId="AD" clId="Web-{D67A8821-2ECF-E40C-C559-2AE80BF0966D}" dt="2024-05-06T01:55:01.799" v="471" actId="14100"/>
        <pc:sldMkLst>
          <pc:docMk/>
          <pc:sldMk cId="276105816" sldId="511"/>
        </pc:sldMkLst>
        <pc:spChg chg="mod">
          <ac:chgData name="Sandra Milena Carmona Barrera" userId="S::smcarmona@udemedellin.edu.co::f25cae6f-5c87-46ee-b059-fcc75afba932" providerId="AD" clId="Web-{D67A8821-2ECF-E40C-C559-2AE80BF0966D}" dt="2024-05-06T01:53:19.640" v="444" actId="1076"/>
          <ac:spMkLst>
            <pc:docMk/>
            <pc:sldMk cId="276105816" sldId="511"/>
            <ac:spMk id="3" creationId="{91711478-2314-9A18-98F7-E1D927AE1CBE}"/>
          </ac:spMkLst>
        </pc:spChg>
        <pc:spChg chg="mod">
          <ac:chgData name="Sandra Milena Carmona Barrera" userId="S::smcarmona@udemedellin.edu.co::f25cae6f-5c87-46ee-b059-fcc75afba932" providerId="AD" clId="Web-{D67A8821-2ECF-E40C-C559-2AE80BF0966D}" dt="2024-05-06T01:52:41.983" v="422" actId="20577"/>
          <ac:spMkLst>
            <pc:docMk/>
            <pc:sldMk cId="276105816" sldId="511"/>
            <ac:spMk id="4" creationId="{3B65F13F-057D-4F23-E007-F65A383DA85D}"/>
          </ac:spMkLst>
        </pc:spChg>
        <pc:spChg chg="mod">
          <ac:chgData name="Sandra Milena Carmona Barrera" userId="S::smcarmona@udemedellin.edu.co::f25cae6f-5c87-46ee-b059-fcc75afba932" providerId="AD" clId="Web-{D67A8821-2ECF-E40C-C559-2AE80BF0966D}" dt="2024-05-06T01:53:45.797" v="455" actId="1076"/>
          <ac:spMkLst>
            <pc:docMk/>
            <pc:sldMk cId="276105816" sldId="511"/>
            <ac:spMk id="6" creationId="{0A28E5C1-943B-EC3F-5B78-84879320FA7A}"/>
          </ac:spMkLst>
        </pc:spChg>
        <pc:spChg chg="mod">
          <ac:chgData name="Sandra Milena Carmona Barrera" userId="S::smcarmona@udemedellin.edu.co::f25cae6f-5c87-46ee-b059-fcc75afba932" providerId="AD" clId="Web-{D67A8821-2ECF-E40C-C559-2AE80BF0966D}" dt="2024-05-06T01:53:25.187" v="451" actId="1076"/>
          <ac:spMkLst>
            <pc:docMk/>
            <pc:sldMk cId="276105816" sldId="511"/>
            <ac:spMk id="7" creationId="{CDEE919B-8960-3D70-0FDC-E12B9A3CC31C}"/>
          </ac:spMkLst>
        </pc:spChg>
        <pc:spChg chg="mod">
          <ac:chgData name="Sandra Milena Carmona Barrera" userId="S::smcarmona@udemedellin.edu.co::f25cae6f-5c87-46ee-b059-fcc75afba932" providerId="AD" clId="Web-{D67A8821-2ECF-E40C-C559-2AE80BF0966D}" dt="2024-05-06T01:53:35.437" v="453" actId="1076"/>
          <ac:spMkLst>
            <pc:docMk/>
            <pc:sldMk cId="276105816" sldId="511"/>
            <ac:spMk id="9" creationId="{736A389F-C8AF-88F8-A23A-F2B00E58EE90}"/>
          </ac:spMkLst>
        </pc:spChg>
        <pc:cxnChg chg="add mod">
          <ac:chgData name="Sandra Milena Carmona Barrera" userId="S::smcarmona@udemedellin.edu.co::f25cae6f-5c87-46ee-b059-fcc75afba932" providerId="AD" clId="Web-{D67A8821-2ECF-E40C-C559-2AE80BF0966D}" dt="2024-05-06T01:54:51.455" v="468" actId="14100"/>
          <ac:cxnSpMkLst>
            <pc:docMk/>
            <pc:sldMk cId="276105816" sldId="511"/>
            <ac:cxnSpMk id="5" creationId="{69E3E2C2-C9FD-62C8-2DEC-FABDA75BA7E2}"/>
          </ac:cxnSpMkLst>
        </pc:cxnChg>
        <pc:cxnChg chg="add mod">
          <ac:chgData name="Sandra Milena Carmona Barrera" userId="S::smcarmona@udemedellin.edu.co::f25cae6f-5c87-46ee-b059-fcc75afba932" providerId="AD" clId="Web-{D67A8821-2ECF-E40C-C559-2AE80BF0966D}" dt="2024-05-06T01:55:01.799" v="471" actId="14100"/>
          <ac:cxnSpMkLst>
            <pc:docMk/>
            <pc:sldMk cId="276105816" sldId="511"/>
            <ac:cxnSpMk id="8" creationId="{84C2356F-DD5F-0426-D440-0A29719DC166}"/>
          </ac:cxnSpMkLst>
        </pc:cxnChg>
        <pc:cxnChg chg="del mod">
          <ac:chgData name="Sandra Milena Carmona Barrera" userId="S::smcarmona@udemedellin.edu.co::f25cae6f-5c87-46ee-b059-fcc75afba932" providerId="AD" clId="Web-{D67A8821-2ECF-E40C-C559-2AE80BF0966D}" dt="2024-05-06T01:54:24.735" v="461"/>
          <ac:cxnSpMkLst>
            <pc:docMk/>
            <pc:sldMk cId="276105816" sldId="511"/>
            <ac:cxnSpMk id="10" creationId="{A0DD8916-6364-29D5-EED0-5C08D2DCBE87}"/>
          </ac:cxnSpMkLst>
        </pc:cxnChg>
        <pc:cxnChg chg="del mod">
          <ac:chgData name="Sandra Milena Carmona Barrera" userId="S::smcarmona@udemedellin.edu.co::f25cae6f-5c87-46ee-b059-fcc75afba932" providerId="AD" clId="Web-{D67A8821-2ECF-E40C-C559-2AE80BF0966D}" dt="2024-05-06T01:54:26.845" v="462"/>
          <ac:cxnSpMkLst>
            <pc:docMk/>
            <pc:sldMk cId="276105816" sldId="511"/>
            <ac:cxnSpMk id="13" creationId="{64ECA6FB-A8D9-E9DA-2F49-63AD7B690C3C}"/>
          </ac:cxnSpMkLst>
        </pc:cxnChg>
        <pc:cxnChg chg="mod">
          <ac:chgData name="Sandra Milena Carmona Barrera" userId="S::smcarmona@udemedellin.edu.co::f25cae6f-5c87-46ee-b059-fcc75afba932" providerId="AD" clId="Web-{D67A8821-2ECF-E40C-C559-2AE80BF0966D}" dt="2024-05-06T01:54:22.298" v="460" actId="1076"/>
          <ac:cxnSpMkLst>
            <pc:docMk/>
            <pc:sldMk cId="276105816" sldId="511"/>
            <ac:cxnSpMk id="15" creationId="{24B39BC0-D4D6-54BA-B760-F79D07E6BC2E}"/>
          </ac:cxnSpMkLst>
        </pc:cxnChg>
      </pc:sldChg>
      <pc:sldChg chg="addSp delSp modSp add replId">
        <pc:chgData name="Sandra Milena Carmona Barrera" userId="S::smcarmona@udemedellin.edu.co::f25cae6f-5c87-46ee-b059-fcc75afba932" providerId="AD" clId="Web-{D67A8821-2ECF-E40C-C559-2AE80BF0966D}" dt="2024-05-06T02:00:25.743" v="501" actId="14100"/>
        <pc:sldMkLst>
          <pc:docMk/>
          <pc:sldMk cId="1246205217" sldId="512"/>
        </pc:sldMkLst>
        <pc:spChg chg="mod">
          <ac:chgData name="Sandra Milena Carmona Barrera" userId="S::smcarmona@udemedellin.edu.co::f25cae6f-5c87-46ee-b059-fcc75afba932" providerId="AD" clId="Web-{D67A8821-2ECF-E40C-C559-2AE80BF0966D}" dt="2024-05-06T01:59:33.758" v="485" actId="20577"/>
          <ac:spMkLst>
            <pc:docMk/>
            <pc:sldMk cId="1246205217" sldId="512"/>
            <ac:spMk id="2" creationId="{E8BF27B5-B27D-471E-9CA3-788427231D21}"/>
          </ac:spMkLst>
        </pc:spChg>
        <pc:spChg chg="del">
          <ac:chgData name="Sandra Milena Carmona Barrera" userId="S::smcarmona@udemedellin.edu.co::f25cae6f-5c87-46ee-b059-fcc75afba932" providerId="AD" clId="Web-{D67A8821-2ECF-E40C-C559-2AE80BF0966D}" dt="2024-05-06T01:59:47.008" v="494"/>
          <ac:spMkLst>
            <pc:docMk/>
            <pc:sldMk cId="1246205217" sldId="512"/>
            <ac:spMk id="3" creationId="{91711478-2314-9A18-98F7-E1D927AE1CBE}"/>
          </ac:spMkLst>
        </pc:spChg>
        <pc:spChg chg="del">
          <ac:chgData name="Sandra Milena Carmona Barrera" userId="S::smcarmona@udemedellin.edu.co::f25cae6f-5c87-46ee-b059-fcc75afba932" providerId="AD" clId="Web-{D67A8821-2ECF-E40C-C559-2AE80BF0966D}" dt="2024-05-06T01:59:35.758" v="486"/>
          <ac:spMkLst>
            <pc:docMk/>
            <pc:sldMk cId="1246205217" sldId="512"/>
            <ac:spMk id="4" creationId="{3B65F13F-057D-4F23-E007-F65A383DA85D}"/>
          </ac:spMkLst>
        </pc:spChg>
        <pc:spChg chg="del">
          <ac:chgData name="Sandra Milena Carmona Barrera" userId="S::smcarmona@udemedellin.edu.co::f25cae6f-5c87-46ee-b059-fcc75afba932" providerId="AD" clId="Web-{D67A8821-2ECF-E40C-C559-2AE80BF0966D}" dt="2024-05-06T01:59:47.008" v="493"/>
          <ac:spMkLst>
            <pc:docMk/>
            <pc:sldMk cId="1246205217" sldId="512"/>
            <ac:spMk id="6" creationId="{0A28E5C1-943B-EC3F-5B78-84879320FA7A}"/>
          </ac:spMkLst>
        </pc:spChg>
        <pc:spChg chg="del">
          <ac:chgData name="Sandra Milena Carmona Barrera" userId="S::smcarmona@udemedellin.edu.co::f25cae6f-5c87-46ee-b059-fcc75afba932" providerId="AD" clId="Web-{D67A8821-2ECF-E40C-C559-2AE80BF0966D}" dt="2024-05-06T01:59:47.008" v="492"/>
          <ac:spMkLst>
            <pc:docMk/>
            <pc:sldMk cId="1246205217" sldId="512"/>
            <ac:spMk id="7" creationId="{CDEE919B-8960-3D70-0FDC-E12B9A3CC31C}"/>
          </ac:spMkLst>
        </pc:spChg>
        <pc:spChg chg="del">
          <ac:chgData name="Sandra Milena Carmona Barrera" userId="S::smcarmona@udemedellin.edu.co::f25cae6f-5c87-46ee-b059-fcc75afba932" providerId="AD" clId="Web-{D67A8821-2ECF-E40C-C559-2AE80BF0966D}" dt="2024-05-06T01:59:47.008" v="491"/>
          <ac:spMkLst>
            <pc:docMk/>
            <pc:sldMk cId="1246205217" sldId="512"/>
            <ac:spMk id="9" creationId="{736A389F-C8AF-88F8-A23A-F2B00E58EE90}"/>
          </ac:spMkLst>
        </pc:spChg>
        <pc:spChg chg="add del mod">
          <ac:chgData name="Sandra Milena Carmona Barrera" userId="S::smcarmona@udemedellin.edu.co::f25cae6f-5c87-46ee-b059-fcc75afba932" providerId="AD" clId="Web-{D67A8821-2ECF-E40C-C559-2AE80BF0966D}" dt="2024-05-06T01:59:44.649" v="487"/>
          <ac:spMkLst>
            <pc:docMk/>
            <pc:sldMk cId="1246205217" sldId="512"/>
            <ac:spMk id="11" creationId="{F8D77B25-9FB1-45BC-5D0E-8DAF47C14009}"/>
          </ac:spMkLst>
        </pc:spChg>
        <pc:picChg chg="add del mod">
          <ac:chgData name="Sandra Milena Carmona Barrera" userId="S::smcarmona@udemedellin.edu.co::f25cae6f-5c87-46ee-b059-fcc75afba932" providerId="AD" clId="Web-{D67A8821-2ECF-E40C-C559-2AE80BF0966D}" dt="2024-05-06T01:59:51.867" v="496"/>
          <ac:picMkLst>
            <pc:docMk/>
            <pc:sldMk cId="1246205217" sldId="512"/>
            <ac:picMk id="12" creationId="{0FC4201E-F067-1556-F35D-BF88B27B6D79}"/>
          </ac:picMkLst>
        </pc:picChg>
        <pc:picChg chg="add mod">
          <ac:chgData name="Sandra Milena Carmona Barrera" userId="S::smcarmona@udemedellin.edu.co::f25cae6f-5c87-46ee-b059-fcc75afba932" providerId="AD" clId="Web-{D67A8821-2ECF-E40C-C559-2AE80BF0966D}" dt="2024-05-06T02:00:25.743" v="501" actId="14100"/>
          <ac:picMkLst>
            <pc:docMk/>
            <pc:sldMk cId="1246205217" sldId="512"/>
            <ac:picMk id="13" creationId="{F768D971-85A1-ACA4-9BFF-C38F53E856A9}"/>
          </ac:picMkLst>
        </pc:picChg>
        <pc:cxnChg chg="del">
          <ac:chgData name="Sandra Milena Carmona Barrera" userId="S::smcarmona@udemedellin.edu.co::f25cae6f-5c87-46ee-b059-fcc75afba932" providerId="AD" clId="Web-{D67A8821-2ECF-E40C-C559-2AE80BF0966D}" dt="2024-05-06T01:59:47.008" v="489"/>
          <ac:cxnSpMkLst>
            <pc:docMk/>
            <pc:sldMk cId="1246205217" sldId="512"/>
            <ac:cxnSpMk id="5" creationId="{69E3E2C2-C9FD-62C8-2DEC-FABDA75BA7E2}"/>
          </ac:cxnSpMkLst>
        </pc:cxnChg>
        <pc:cxnChg chg="del">
          <ac:chgData name="Sandra Milena Carmona Barrera" userId="S::smcarmona@udemedellin.edu.co::f25cae6f-5c87-46ee-b059-fcc75afba932" providerId="AD" clId="Web-{D67A8821-2ECF-E40C-C559-2AE80BF0966D}" dt="2024-05-06T01:59:47.008" v="488"/>
          <ac:cxnSpMkLst>
            <pc:docMk/>
            <pc:sldMk cId="1246205217" sldId="512"/>
            <ac:cxnSpMk id="8" creationId="{84C2356F-DD5F-0426-D440-0A29719DC166}"/>
          </ac:cxnSpMkLst>
        </pc:cxnChg>
        <pc:cxnChg chg="del">
          <ac:chgData name="Sandra Milena Carmona Barrera" userId="S::smcarmona@udemedellin.edu.co::f25cae6f-5c87-46ee-b059-fcc75afba932" providerId="AD" clId="Web-{D67A8821-2ECF-E40C-C559-2AE80BF0966D}" dt="2024-05-06T01:59:47.008" v="490"/>
          <ac:cxnSpMkLst>
            <pc:docMk/>
            <pc:sldMk cId="1246205217" sldId="512"/>
            <ac:cxnSpMk id="15" creationId="{24B39BC0-D4D6-54BA-B760-F79D07E6BC2E}"/>
          </ac:cxnSpMkLst>
        </pc:cxnChg>
      </pc:sldChg>
      <pc:sldChg chg="addSp modSp new">
        <pc:chgData name="Sandra Milena Carmona Barrera" userId="S::smcarmona@udemedellin.edu.co::f25cae6f-5c87-46ee-b059-fcc75afba932" providerId="AD" clId="Web-{D67A8821-2ECF-E40C-C559-2AE80BF0966D}" dt="2024-05-06T02:02:43.637" v="560" actId="20577"/>
        <pc:sldMkLst>
          <pc:docMk/>
          <pc:sldMk cId="730260385" sldId="513"/>
        </pc:sldMkLst>
        <pc:spChg chg="mod">
          <ac:chgData name="Sandra Milena Carmona Barrera" userId="S::smcarmona@udemedellin.edu.co::f25cae6f-5c87-46ee-b059-fcc75afba932" providerId="AD" clId="Web-{D67A8821-2ECF-E40C-C559-2AE80BF0966D}" dt="2024-05-06T02:02:43.637" v="560" actId="20577"/>
          <ac:spMkLst>
            <pc:docMk/>
            <pc:sldMk cId="730260385" sldId="513"/>
            <ac:spMk id="2" creationId="{E3949479-CE2C-0207-1F86-1FF8E6FEB8FB}"/>
          </ac:spMkLst>
        </pc:spChg>
        <pc:spChg chg="mod">
          <ac:chgData name="Sandra Milena Carmona Barrera" userId="S::smcarmona@udemedellin.edu.co::f25cae6f-5c87-46ee-b059-fcc75afba932" providerId="AD" clId="Web-{D67A8821-2ECF-E40C-C559-2AE80BF0966D}" dt="2024-05-06T02:02:36.496" v="559" actId="20577"/>
          <ac:spMkLst>
            <pc:docMk/>
            <pc:sldMk cId="730260385" sldId="513"/>
            <ac:spMk id="3" creationId="{BD4EC110-64DB-CA30-1524-D04E2E75257F}"/>
          </ac:spMkLst>
        </pc:spChg>
        <pc:spChg chg="add">
          <ac:chgData name="Sandra Milena Carmona Barrera" userId="S::smcarmona@udemedellin.edu.co::f25cae6f-5c87-46ee-b059-fcc75afba932" providerId="AD" clId="Web-{D67A8821-2ECF-E40C-C559-2AE80BF0966D}" dt="2024-05-06T02:01:22.151" v="503"/>
          <ac:spMkLst>
            <pc:docMk/>
            <pc:sldMk cId="730260385" sldId="513"/>
            <ac:spMk id="6" creationId="{AC6860A9-4E99-0A2D-E6A7-2183F65BCC4E}"/>
          </ac:spMkLst>
        </pc:spChg>
        <pc:spChg chg="add">
          <ac:chgData name="Sandra Milena Carmona Barrera" userId="S::smcarmona@udemedellin.edu.co::f25cae6f-5c87-46ee-b059-fcc75afba932" providerId="AD" clId="Web-{D67A8821-2ECF-E40C-C559-2AE80BF0966D}" dt="2024-05-06T02:01:22.166" v="504"/>
          <ac:spMkLst>
            <pc:docMk/>
            <pc:sldMk cId="730260385" sldId="513"/>
            <ac:spMk id="8" creationId="{9ACC0606-9102-B113-ADBF-07F58125010A}"/>
          </ac:spMkLst>
        </pc:spChg>
        <pc:spChg chg="add">
          <ac:chgData name="Sandra Milena Carmona Barrera" userId="S::smcarmona@udemedellin.edu.co::f25cae6f-5c87-46ee-b059-fcc75afba932" providerId="AD" clId="Web-{D67A8821-2ECF-E40C-C559-2AE80BF0966D}" dt="2024-05-06T02:01:22.166" v="505"/>
          <ac:spMkLst>
            <pc:docMk/>
            <pc:sldMk cId="730260385" sldId="513"/>
            <ac:spMk id="10" creationId="{32A064BD-3875-F0BE-8552-34A9DFFFFECF}"/>
          </ac:spMkLst>
        </pc:spChg>
        <pc:spChg chg="add">
          <ac:chgData name="Sandra Milena Carmona Barrera" userId="S::smcarmona@udemedellin.edu.co::f25cae6f-5c87-46ee-b059-fcc75afba932" providerId="AD" clId="Web-{D67A8821-2ECF-E40C-C559-2AE80BF0966D}" dt="2024-05-06T02:01:22.182" v="506"/>
          <ac:spMkLst>
            <pc:docMk/>
            <pc:sldMk cId="730260385" sldId="513"/>
            <ac:spMk id="12" creationId="{BB0B6DCA-32F7-82FA-52CF-596AB1BD778C}"/>
          </ac:spMkLst>
        </pc:spChg>
        <pc:spChg chg="add">
          <ac:chgData name="Sandra Milena Carmona Barrera" userId="S::smcarmona@udemedellin.edu.co::f25cae6f-5c87-46ee-b059-fcc75afba932" providerId="AD" clId="Web-{D67A8821-2ECF-E40C-C559-2AE80BF0966D}" dt="2024-05-06T02:01:22.198" v="507"/>
          <ac:spMkLst>
            <pc:docMk/>
            <pc:sldMk cId="730260385" sldId="513"/>
            <ac:spMk id="14" creationId="{7A93AD6F-559E-9501-C3CE-2FC4A321339C}"/>
          </ac:spMkLst>
        </pc:spChg>
        <pc:cxnChg chg="add">
          <ac:chgData name="Sandra Milena Carmona Barrera" userId="S::smcarmona@udemedellin.edu.co::f25cae6f-5c87-46ee-b059-fcc75afba932" providerId="AD" clId="Web-{D67A8821-2ECF-E40C-C559-2AE80BF0966D}" dt="2024-05-06T02:01:22.198" v="508"/>
          <ac:cxnSpMkLst>
            <pc:docMk/>
            <pc:sldMk cId="730260385" sldId="513"/>
            <ac:cxnSpMk id="16" creationId="{0FFC2780-CDF5-00CF-DC43-812FBB886D12}"/>
          </ac:cxnSpMkLst>
        </pc:cxnChg>
        <pc:cxnChg chg="add">
          <ac:chgData name="Sandra Milena Carmona Barrera" userId="S::smcarmona@udemedellin.edu.co::f25cae6f-5c87-46ee-b059-fcc75afba932" providerId="AD" clId="Web-{D67A8821-2ECF-E40C-C559-2AE80BF0966D}" dt="2024-05-06T02:01:22.213" v="509"/>
          <ac:cxnSpMkLst>
            <pc:docMk/>
            <pc:sldMk cId="730260385" sldId="513"/>
            <ac:cxnSpMk id="18" creationId="{1CF8732B-6915-1877-A896-E012E9874415}"/>
          </ac:cxnSpMkLst>
        </pc:cxnChg>
        <pc:cxnChg chg="add">
          <ac:chgData name="Sandra Milena Carmona Barrera" userId="S::smcarmona@udemedellin.edu.co::f25cae6f-5c87-46ee-b059-fcc75afba932" providerId="AD" clId="Web-{D67A8821-2ECF-E40C-C559-2AE80BF0966D}" dt="2024-05-06T02:01:22.213" v="510"/>
          <ac:cxnSpMkLst>
            <pc:docMk/>
            <pc:sldMk cId="730260385" sldId="513"/>
            <ac:cxnSpMk id="20" creationId="{67716024-C59F-17E4-EB52-8FE3C668C6D5}"/>
          </ac:cxnSpMkLst>
        </pc:cxnChg>
        <pc:cxnChg chg="add">
          <ac:chgData name="Sandra Milena Carmona Barrera" userId="S::smcarmona@udemedellin.edu.co::f25cae6f-5c87-46ee-b059-fcc75afba932" providerId="AD" clId="Web-{D67A8821-2ECF-E40C-C559-2AE80BF0966D}" dt="2024-05-06T02:01:22.213" v="511"/>
          <ac:cxnSpMkLst>
            <pc:docMk/>
            <pc:sldMk cId="730260385" sldId="513"/>
            <ac:cxnSpMk id="22" creationId="{183B6259-5A7E-25D6-CA21-1906208EE696}"/>
          </ac:cxnSpMkLst>
        </pc:cxnChg>
        <pc:cxnChg chg="add">
          <ac:chgData name="Sandra Milena Carmona Barrera" userId="S::smcarmona@udemedellin.edu.co::f25cae6f-5c87-46ee-b059-fcc75afba932" providerId="AD" clId="Web-{D67A8821-2ECF-E40C-C559-2AE80BF0966D}" dt="2024-05-06T02:01:22.229" v="512"/>
          <ac:cxnSpMkLst>
            <pc:docMk/>
            <pc:sldMk cId="730260385" sldId="513"/>
            <ac:cxnSpMk id="24" creationId="{34D5191F-A0CF-8D93-CD3C-E78703B79ADD}"/>
          </ac:cxnSpMkLst>
        </pc:cxnChg>
        <pc:cxnChg chg="add">
          <ac:chgData name="Sandra Milena Carmona Barrera" userId="S::smcarmona@udemedellin.edu.co::f25cae6f-5c87-46ee-b059-fcc75afba932" providerId="AD" clId="Web-{D67A8821-2ECF-E40C-C559-2AE80BF0966D}" dt="2024-05-06T02:01:22.229" v="513"/>
          <ac:cxnSpMkLst>
            <pc:docMk/>
            <pc:sldMk cId="730260385" sldId="513"/>
            <ac:cxnSpMk id="26" creationId="{61B0A585-6E1A-2E07-840C-14BA816855C3}"/>
          </ac:cxnSpMkLst>
        </pc:cxnChg>
      </pc:sldChg>
      <pc:sldChg chg="modSp add replId">
        <pc:chgData name="Sandra Milena Carmona Barrera" userId="S::smcarmona@udemedellin.edu.co::f25cae6f-5c87-46ee-b059-fcc75afba932" providerId="AD" clId="Web-{D67A8821-2ECF-E40C-C559-2AE80BF0966D}" dt="2024-05-06T02:06:33.314" v="586" actId="20577"/>
        <pc:sldMkLst>
          <pc:docMk/>
          <pc:sldMk cId="1870530651" sldId="514"/>
        </pc:sldMkLst>
        <pc:spChg chg="mod">
          <ac:chgData name="Sandra Milena Carmona Barrera" userId="S::smcarmona@udemedellin.edu.co::f25cae6f-5c87-46ee-b059-fcc75afba932" providerId="AD" clId="Web-{D67A8821-2ECF-E40C-C559-2AE80BF0966D}" dt="2024-05-06T02:06:33.314" v="586" actId="20577"/>
          <ac:spMkLst>
            <pc:docMk/>
            <pc:sldMk cId="1870530651" sldId="514"/>
            <ac:spMk id="3" creationId="{BD4EC110-64DB-CA30-1524-D04E2E75257F}"/>
          </ac:spMkLst>
        </pc:spChg>
        <pc:cxnChg chg="mod">
          <ac:chgData name="Sandra Milena Carmona Barrera" userId="S::smcarmona@udemedellin.edu.co::f25cae6f-5c87-46ee-b059-fcc75afba932" providerId="AD" clId="Web-{D67A8821-2ECF-E40C-C559-2AE80BF0966D}" dt="2024-05-06T02:04:21.217" v="569"/>
          <ac:cxnSpMkLst>
            <pc:docMk/>
            <pc:sldMk cId="1870530651" sldId="514"/>
            <ac:cxnSpMk id="16" creationId="{0FFC2780-CDF5-00CF-DC43-812FBB886D12}"/>
          </ac:cxnSpMkLst>
        </pc:cxnChg>
        <pc:cxnChg chg="mod">
          <ac:chgData name="Sandra Milena Carmona Barrera" userId="S::smcarmona@udemedellin.edu.co::f25cae6f-5c87-46ee-b059-fcc75afba932" providerId="AD" clId="Web-{D67A8821-2ECF-E40C-C559-2AE80BF0966D}" dt="2024-05-06T02:04:32.796" v="570"/>
          <ac:cxnSpMkLst>
            <pc:docMk/>
            <pc:sldMk cId="1870530651" sldId="514"/>
            <ac:cxnSpMk id="18" creationId="{1CF8732B-6915-1877-A896-E012E9874415}"/>
          </ac:cxnSpMkLst>
        </pc:cxnChg>
        <pc:cxnChg chg="mod">
          <ac:chgData name="Sandra Milena Carmona Barrera" userId="S::smcarmona@udemedellin.edu.co::f25cae6f-5c87-46ee-b059-fcc75afba932" providerId="AD" clId="Web-{D67A8821-2ECF-E40C-C559-2AE80BF0966D}" dt="2024-05-06T02:03:40.810" v="565" actId="14100"/>
          <ac:cxnSpMkLst>
            <pc:docMk/>
            <pc:sldMk cId="1870530651" sldId="514"/>
            <ac:cxnSpMk id="20" creationId="{67716024-C59F-17E4-EB52-8FE3C668C6D5}"/>
          </ac:cxnSpMkLst>
        </pc:cxnChg>
        <pc:cxnChg chg="mod">
          <ac:chgData name="Sandra Milena Carmona Barrera" userId="S::smcarmona@udemedellin.edu.co::f25cae6f-5c87-46ee-b059-fcc75afba932" providerId="AD" clId="Web-{D67A8821-2ECF-E40C-C559-2AE80BF0966D}" dt="2024-05-06T02:03:55.514" v="566"/>
          <ac:cxnSpMkLst>
            <pc:docMk/>
            <pc:sldMk cId="1870530651" sldId="514"/>
            <ac:cxnSpMk id="22" creationId="{183B6259-5A7E-25D6-CA21-1906208EE696}"/>
          </ac:cxnSpMkLst>
        </pc:cxnChg>
        <pc:cxnChg chg="mod">
          <ac:chgData name="Sandra Milena Carmona Barrera" userId="S::smcarmona@udemedellin.edu.co::f25cae6f-5c87-46ee-b059-fcc75afba932" providerId="AD" clId="Web-{D67A8821-2ECF-E40C-C559-2AE80BF0966D}" dt="2024-05-06T02:04:11.951" v="568" actId="14100"/>
          <ac:cxnSpMkLst>
            <pc:docMk/>
            <pc:sldMk cId="1870530651" sldId="514"/>
            <ac:cxnSpMk id="24" creationId="{34D5191F-A0CF-8D93-CD3C-E78703B79ADD}"/>
          </ac:cxnSpMkLst>
        </pc:cxnChg>
        <pc:cxnChg chg="mod">
          <ac:chgData name="Sandra Milena Carmona Barrera" userId="S::smcarmona@udemedellin.edu.co::f25cae6f-5c87-46ee-b059-fcc75afba932" providerId="AD" clId="Web-{D67A8821-2ECF-E40C-C559-2AE80BF0966D}" dt="2024-05-06T02:05:16.125" v="575" actId="14100"/>
          <ac:cxnSpMkLst>
            <pc:docMk/>
            <pc:sldMk cId="1870530651" sldId="514"/>
            <ac:cxnSpMk id="26" creationId="{61B0A585-6E1A-2E07-840C-14BA816855C3}"/>
          </ac:cxnSpMkLst>
        </pc:cxnChg>
      </pc:sldChg>
      <pc:sldChg chg="addSp modSp add replId">
        <pc:chgData name="Sandra Milena Carmona Barrera" userId="S::smcarmona@udemedellin.edu.co::f25cae6f-5c87-46ee-b059-fcc75afba932" providerId="AD" clId="Web-{D67A8821-2ECF-E40C-C559-2AE80BF0966D}" dt="2024-05-06T02:10:00.147" v="672"/>
        <pc:sldMkLst>
          <pc:docMk/>
          <pc:sldMk cId="2521193001" sldId="515"/>
        </pc:sldMkLst>
        <pc:spChg chg="mod">
          <ac:chgData name="Sandra Milena Carmona Barrera" userId="S::smcarmona@udemedellin.edu.co::f25cae6f-5c87-46ee-b059-fcc75afba932" providerId="AD" clId="Web-{D67A8821-2ECF-E40C-C559-2AE80BF0966D}" dt="2024-05-06T02:09:32.427" v="666" actId="20577"/>
          <ac:spMkLst>
            <pc:docMk/>
            <pc:sldMk cId="2521193001" sldId="515"/>
            <ac:spMk id="3" creationId="{BD4EC110-64DB-CA30-1524-D04E2E75257F}"/>
          </ac:spMkLst>
        </pc:spChg>
        <pc:spChg chg="add">
          <ac:chgData name="Sandra Milena Carmona Barrera" userId="S::smcarmona@udemedellin.edu.co::f25cae6f-5c87-46ee-b059-fcc75afba932" providerId="AD" clId="Web-{D67A8821-2ECF-E40C-C559-2AE80BF0966D}" dt="2024-05-06T02:10:00.084" v="667"/>
          <ac:spMkLst>
            <pc:docMk/>
            <pc:sldMk cId="2521193001" sldId="515"/>
            <ac:spMk id="7" creationId="{B9B57BB7-9385-F19E-BB8C-9888ED9365CB}"/>
          </ac:spMkLst>
        </pc:spChg>
        <pc:spChg chg="add">
          <ac:chgData name="Sandra Milena Carmona Barrera" userId="S::smcarmona@udemedellin.edu.co::f25cae6f-5c87-46ee-b059-fcc75afba932" providerId="AD" clId="Web-{D67A8821-2ECF-E40C-C559-2AE80BF0966D}" dt="2024-05-06T02:10:00.100" v="668"/>
          <ac:spMkLst>
            <pc:docMk/>
            <pc:sldMk cId="2521193001" sldId="515"/>
            <ac:spMk id="11" creationId="{6B5CF7A2-6CE2-9016-6B75-CB66F12756CA}"/>
          </ac:spMkLst>
        </pc:spChg>
        <pc:spChg chg="add">
          <ac:chgData name="Sandra Milena Carmona Barrera" userId="S::smcarmona@udemedellin.edu.co::f25cae6f-5c87-46ee-b059-fcc75afba932" providerId="AD" clId="Web-{D67A8821-2ECF-E40C-C559-2AE80BF0966D}" dt="2024-05-06T02:10:00.115" v="669"/>
          <ac:spMkLst>
            <pc:docMk/>
            <pc:sldMk cId="2521193001" sldId="515"/>
            <ac:spMk id="15" creationId="{85041A4D-7D8C-3343-EE7B-61506BC84493}"/>
          </ac:spMkLst>
        </pc:spChg>
        <pc:spChg chg="add">
          <ac:chgData name="Sandra Milena Carmona Barrera" userId="S::smcarmona@udemedellin.edu.co::f25cae6f-5c87-46ee-b059-fcc75afba932" providerId="AD" clId="Web-{D67A8821-2ECF-E40C-C559-2AE80BF0966D}" dt="2024-05-06T02:10:00.131" v="670"/>
          <ac:spMkLst>
            <pc:docMk/>
            <pc:sldMk cId="2521193001" sldId="515"/>
            <ac:spMk id="19" creationId="{275DCE06-8834-DF66-CDA9-3C16AEA7632A}"/>
          </ac:spMkLst>
        </pc:spChg>
        <pc:spChg chg="add">
          <ac:chgData name="Sandra Milena Carmona Barrera" userId="S::smcarmona@udemedellin.edu.co::f25cae6f-5c87-46ee-b059-fcc75afba932" providerId="AD" clId="Web-{D67A8821-2ECF-E40C-C559-2AE80BF0966D}" dt="2024-05-06T02:10:00.147" v="671"/>
          <ac:spMkLst>
            <pc:docMk/>
            <pc:sldMk cId="2521193001" sldId="515"/>
            <ac:spMk id="23" creationId="{3A456D25-F3A3-76DA-1D58-7EFCEC06E6C8}"/>
          </ac:spMkLst>
        </pc:spChg>
        <pc:spChg chg="add">
          <ac:chgData name="Sandra Milena Carmona Barrera" userId="S::smcarmona@udemedellin.edu.co::f25cae6f-5c87-46ee-b059-fcc75afba932" providerId="AD" clId="Web-{D67A8821-2ECF-E40C-C559-2AE80BF0966D}" dt="2024-05-06T02:10:00.147" v="672"/>
          <ac:spMkLst>
            <pc:docMk/>
            <pc:sldMk cId="2521193001" sldId="515"/>
            <ac:spMk id="27" creationId="{4662A793-707B-C274-F0A0-E0390116FE44}"/>
          </ac:spMkLst>
        </pc:spChg>
      </pc:sldChg>
      <pc:sldChg chg="addSp modSp add ord replId">
        <pc:chgData name="Sandra Milena Carmona Barrera" userId="S::smcarmona@udemedellin.edu.co::f25cae6f-5c87-46ee-b059-fcc75afba932" providerId="AD" clId="Web-{D67A8821-2ECF-E40C-C559-2AE80BF0966D}" dt="2024-05-06T02:08:59.817" v="647" actId="20577"/>
        <pc:sldMkLst>
          <pc:docMk/>
          <pc:sldMk cId="397013542" sldId="516"/>
        </pc:sldMkLst>
        <pc:spChg chg="mod">
          <ac:chgData name="Sandra Milena Carmona Barrera" userId="S::smcarmona@udemedellin.edu.co::f25cae6f-5c87-46ee-b059-fcc75afba932" providerId="AD" clId="Web-{D67A8821-2ECF-E40C-C559-2AE80BF0966D}" dt="2024-05-06T02:08:59.817" v="647" actId="20577"/>
          <ac:spMkLst>
            <pc:docMk/>
            <pc:sldMk cId="397013542" sldId="516"/>
            <ac:spMk id="3" creationId="{BD4EC110-64DB-CA30-1524-D04E2E75257F}"/>
          </ac:spMkLst>
        </pc:spChg>
        <pc:spChg chg="add mod">
          <ac:chgData name="Sandra Milena Carmona Barrera" userId="S::smcarmona@udemedellin.edu.co::f25cae6f-5c87-46ee-b059-fcc75afba932" providerId="AD" clId="Web-{D67A8821-2ECF-E40C-C559-2AE80BF0966D}" dt="2024-05-06T02:07:49.347" v="627" actId="1076"/>
          <ac:spMkLst>
            <pc:docMk/>
            <pc:sldMk cId="397013542" sldId="516"/>
            <ac:spMk id="5" creationId="{BEB2424A-B499-CD8E-5BC0-F418C94A98CF}"/>
          </ac:spMkLst>
        </pc:spChg>
        <pc:spChg chg="add mod">
          <ac:chgData name="Sandra Milena Carmona Barrera" userId="S::smcarmona@udemedellin.edu.co::f25cae6f-5c87-46ee-b059-fcc75afba932" providerId="AD" clId="Web-{D67A8821-2ECF-E40C-C559-2AE80BF0966D}" dt="2024-05-06T02:07:56.160" v="629" actId="1076"/>
          <ac:spMkLst>
            <pc:docMk/>
            <pc:sldMk cId="397013542" sldId="516"/>
            <ac:spMk id="7" creationId="{5A5FF57B-706C-4A1B-FD95-A0995380B3AC}"/>
          </ac:spMkLst>
        </pc:spChg>
        <pc:spChg chg="add mod">
          <ac:chgData name="Sandra Milena Carmona Barrera" userId="S::smcarmona@udemedellin.edu.co::f25cae6f-5c87-46ee-b059-fcc75afba932" providerId="AD" clId="Web-{D67A8821-2ECF-E40C-C559-2AE80BF0966D}" dt="2024-05-06T02:08:07.066" v="631" actId="1076"/>
          <ac:spMkLst>
            <pc:docMk/>
            <pc:sldMk cId="397013542" sldId="516"/>
            <ac:spMk id="9" creationId="{D7D405CB-E883-D9D2-AA4B-6E4803494246}"/>
          </ac:spMkLst>
        </pc:spChg>
        <pc:spChg chg="add mod">
          <ac:chgData name="Sandra Milena Carmona Barrera" userId="S::smcarmona@udemedellin.edu.co::f25cae6f-5c87-46ee-b059-fcc75afba932" providerId="AD" clId="Web-{D67A8821-2ECF-E40C-C559-2AE80BF0966D}" dt="2024-05-06T02:08:16.504" v="634" actId="20577"/>
          <ac:spMkLst>
            <pc:docMk/>
            <pc:sldMk cId="397013542" sldId="516"/>
            <ac:spMk id="11" creationId="{7EEDBC98-3E54-9A55-5738-94B6ECB9121E}"/>
          </ac:spMkLst>
        </pc:spChg>
        <pc:spChg chg="add mod">
          <ac:chgData name="Sandra Milena Carmona Barrera" userId="S::smcarmona@udemedellin.edu.co::f25cae6f-5c87-46ee-b059-fcc75afba932" providerId="AD" clId="Web-{D67A8821-2ECF-E40C-C559-2AE80BF0966D}" dt="2024-05-06T02:08:24.129" v="637" actId="20577"/>
          <ac:spMkLst>
            <pc:docMk/>
            <pc:sldMk cId="397013542" sldId="516"/>
            <ac:spMk id="13" creationId="{E5868ECF-A66A-B3B1-EA9C-D5A1101A1B98}"/>
          </ac:spMkLst>
        </pc:spChg>
        <pc:spChg chg="add mod">
          <ac:chgData name="Sandra Milena Carmona Barrera" userId="S::smcarmona@udemedellin.edu.co::f25cae6f-5c87-46ee-b059-fcc75afba932" providerId="AD" clId="Web-{D67A8821-2ECF-E40C-C559-2AE80BF0966D}" dt="2024-05-06T02:08:48.348" v="641" actId="20577"/>
          <ac:spMkLst>
            <pc:docMk/>
            <pc:sldMk cId="397013542" sldId="516"/>
            <ac:spMk id="15" creationId="{CCCD822B-D754-C8C1-DD88-6833BE3B83D7}"/>
          </ac:spMkLst>
        </pc:spChg>
      </pc:sldChg>
      <pc:sldChg chg="modSp add ord replId">
        <pc:chgData name="Sandra Milena Carmona Barrera" userId="S::smcarmona@udemedellin.edu.co::f25cae6f-5c87-46ee-b059-fcc75afba932" providerId="AD" clId="Web-{D67A8821-2ECF-E40C-C559-2AE80BF0966D}" dt="2024-05-06T02:11:47.415" v="712" actId="20577"/>
        <pc:sldMkLst>
          <pc:docMk/>
          <pc:sldMk cId="1596108016" sldId="517"/>
        </pc:sldMkLst>
        <pc:spChg chg="mod">
          <ac:chgData name="Sandra Milena Carmona Barrera" userId="S::smcarmona@udemedellin.edu.co::f25cae6f-5c87-46ee-b059-fcc75afba932" providerId="AD" clId="Web-{D67A8821-2ECF-E40C-C559-2AE80BF0966D}" dt="2024-05-06T02:11:20.195" v="709" actId="20577"/>
          <ac:spMkLst>
            <pc:docMk/>
            <pc:sldMk cId="1596108016" sldId="517"/>
            <ac:spMk id="3" creationId="{BD4EC110-64DB-CA30-1524-D04E2E75257F}"/>
          </ac:spMkLst>
        </pc:spChg>
        <pc:spChg chg="mod">
          <ac:chgData name="Sandra Milena Carmona Barrera" userId="S::smcarmona@udemedellin.edu.co::f25cae6f-5c87-46ee-b059-fcc75afba932" providerId="AD" clId="Web-{D67A8821-2ECF-E40C-C559-2AE80BF0966D}" dt="2024-05-06T02:11:27.914" v="710" actId="20577"/>
          <ac:spMkLst>
            <pc:docMk/>
            <pc:sldMk cId="1596108016" sldId="517"/>
            <ac:spMk id="5" creationId="{BEB2424A-B499-CD8E-5BC0-F418C94A98CF}"/>
          </ac:spMkLst>
        </pc:spChg>
        <pc:spChg chg="mod">
          <ac:chgData name="Sandra Milena Carmona Barrera" userId="S::smcarmona@udemedellin.edu.co::f25cae6f-5c87-46ee-b059-fcc75afba932" providerId="AD" clId="Web-{D67A8821-2ECF-E40C-C559-2AE80BF0966D}" dt="2024-05-06T02:11:47.415" v="712" actId="20577"/>
          <ac:spMkLst>
            <pc:docMk/>
            <pc:sldMk cId="1596108016" sldId="517"/>
            <ac:spMk id="13" creationId="{E5868ECF-A66A-B3B1-EA9C-D5A1101A1B98}"/>
          </ac:spMkLst>
        </pc:spChg>
      </pc:sldChg>
      <pc:sldChg chg="modSp add ord replId">
        <pc:chgData name="Sandra Milena Carmona Barrera" userId="S::smcarmona@udemedellin.edu.co::f25cae6f-5c87-46ee-b059-fcc75afba932" providerId="AD" clId="Web-{D67A8821-2ECF-E40C-C559-2AE80BF0966D}" dt="2024-05-06T02:12:26.275" v="735" actId="20577"/>
        <pc:sldMkLst>
          <pc:docMk/>
          <pc:sldMk cId="476453708" sldId="518"/>
        </pc:sldMkLst>
        <pc:spChg chg="mod">
          <ac:chgData name="Sandra Milena Carmona Barrera" userId="S::smcarmona@udemedellin.edu.co::f25cae6f-5c87-46ee-b059-fcc75afba932" providerId="AD" clId="Web-{D67A8821-2ECF-E40C-C559-2AE80BF0966D}" dt="2024-05-06T02:12:19.337" v="731" actId="20577"/>
          <ac:spMkLst>
            <pc:docMk/>
            <pc:sldMk cId="476453708" sldId="518"/>
            <ac:spMk id="3" creationId="{BD4EC110-64DB-CA30-1524-D04E2E75257F}"/>
          </ac:spMkLst>
        </pc:spChg>
        <pc:spChg chg="mod">
          <ac:chgData name="Sandra Milena Carmona Barrera" userId="S::smcarmona@udemedellin.edu.co::f25cae6f-5c87-46ee-b059-fcc75afba932" providerId="AD" clId="Web-{D67A8821-2ECF-E40C-C559-2AE80BF0966D}" dt="2024-05-06T02:12:20.587" v="732" actId="20577"/>
          <ac:spMkLst>
            <pc:docMk/>
            <pc:sldMk cId="476453708" sldId="518"/>
            <ac:spMk id="7" creationId="{B9B57BB7-9385-F19E-BB8C-9888ED9365CB}"/>
          </ac:spMkLst>
        </pc:spChg>
        <pc:spChg chg="mod">
          <ac:chgData name="Sandra Milena Carmona Barrera" userId="S::smcarmona@udemedellin.edu.co::f25cae6f-5c87-46ee-b059-fcc75afba932" providerId="AD" clId="Web-{D67A8821-2ECF-E40C-C559-2AE80BF0966D}" dt="2024-05-06T02:12:26.275" v="735" actId="20577"/>
          <ac:spMkLst>
            <pc:docMk/>
            <pc:sldMk cId="476453708" sldId="518"/>
            <ac:spMk id="23" creationId="{3A456D25-F3A3-76DA-1D58-7EFCEC06E6C8}"/>
          </ac:spMkLst>
        </pc:spChg>
      </pc:sldChg>
    </pc:docChg>
  </pc:docChgLst>
  <pc:docChgLst>
    <pc:chgData name="Sandra Milena Carmona Barrera" userId="S::smcarmona@udemedellin.edu.co::f25cae6f-5c87-46ee-b059-fcc75afba932" providerId="AD" clId="Web-{3024CD6D-A476-00EE-35C4-5E4180E60D7A}"/>
    <pc:docChg chg="delSld modSld">
      <pc:chgData name="Sandra Milena Carmona Barrera" userId="S::smcarmona@udemedellin.edu.co::f25cae6f-5c87-46ee-b059-fcc75afba932" providerId="AD" clId="Web-{3024CD6D-A476-00EE-35C4-5E4180E60D7A}" dt="2024-05-08T19:21:49.613" v="49" actId="20577"/>
      <pc:docMkLst>
        <pc:docMk/>
      </pc:docMkLst>
      <pc:sldChg chg="del">
        <pc:chgData name="Sandra Milena Carmona Barrera" userId="S::smcarmona@udemedellin.edu.co::f25cae6f-5c87-46ee-b059-fcc75afba932" providerId="AD" clId="Web-{3024CD6D-A476-00EE-35C4-5E4180E60D7A}" dt="2024-05-08T16:19:48.932" v="39"/>
        <pc:sldMkLst>
          <pc:docMk/>
          <pc:sldMk cId="2706188570" sldId="431"/>
        </pc:sldMkLst>
      </pc:sldChg>
      <pc:sldChg chg="del">
        <pc:chgData name="Sandra Milena Carmona Barrera" userId="S::smcarmona@udemedellin.edu.co::f25cae6f-5c87-46ee-b059-fcc75afba932" providerId="AD" clId="Web-{3024CD6D-A476-00EE-35C4-5E4180E60D7A}" dt="2024-05-08T16:19:48.932" v="38"/>
        <pc:sldMkLst>
          <pc:docMk/>
          <pc:sldMk cId="3116525153" sldId="432"/>
        </pc:sldMkLst>
      </pc:sldChg>
      <pc:sldChg chg="del">
        <pc:chgData name="Sandra Milena Carmona Barrera" userId="S::smcarmona@udemedellin.edu.co::f25cae6f-5c87-46ee-b059-fcc75afba932" providerId="AD" clId="Web-{3024CD6D-A476-00EE-35C4-5E4180E60D7A}" dt="2024-05-08T16:19:48.885" v="19"/>
        <pc:sldMkLst>
          <pc:docMk/>
          <pc:sldMk cId="3158471232" sldId="433"/>
        </pc:sldMkLst>
      </pc:sldChg>
      <pc:sldChg chg="del">
        <pc:chgData name="Sandra Milena Carmona Barrera" userId="S::smcarmona@udemedellin.edu.co::f25cae6f-5c87-46ee-b059-fcc75afba932" providerId="AD" clId="Web-{3024CD6D-A476-00EE-35C4-5E4180E60D7A}" dt="2024-05-08T16:19:49.354" v="47"/>
        <pc:sldMkLst>
          <pc:docMk/>
          <pc:sldMk cId="2333806453" sldId="455"/>
        </pc:sldMkLst>
      </pc:sldChg>
      <pc:sldChg chg="del">
        <pc:chgData name="Sandra Milena Carmona Barrera" userId="S::smcarmona@udemedellin.edu.co::f25cae6f-5c87-46ee-b059-fcc75afba932" providerId="AD" clId="Web-{3024CD6D-A476-00EE-35C4-5E4180E60D7A}" dt="2024-05-08T16:19:49.229" v="45"/>
        <pc:sldMkLst>
          <pc:docMk/>
          <pc:sldMk cId="3012592147" sldId="456"/>
        </pc:sldMkLst>
      </pc:sldChg>
      <pc:sldChg chg="del">
        <pc:chgData name="Sandra Milena Carmona Barrera" userId="S::smcarmona@udemedellin.edu.co::f25cae6f-5c87-46ee-b059-fcc75afba932" providerId="AD" clId="Web-{3024CD6D-A476-00EE-35C4-5E4180E60D7A}" dt="2024-05-08T16:19:49.291" v="46"/>
        <pc:sldMkLst>
          <pc:docMk/>
          <pc:sldMk cId="1648030549" sldId="457"/>
        </pc:sldMkLst>
      </pc:sldChg>
      <pc:sldChg chg="del">
        <pc:chgData name="Sandra Milena Carmona Barrera" userId="S::smcarmona@udemedellin.edu.co::f25cae6f-5c87-46ee-b059-fcc75afba932" providerId="AD" clId="Web-{3024CD6D-A476-00EE-35C4-5E4180E60D7A}" dt="2024-05-08T16:19:49.119" v="44"/>
        <pc:sldMkLst>
          <pc:docMk/>
          <pc:sldMk cId="4103645457" sldId="458"/>
        </pc:sldMkLst>
      </pc:sldChg>
      <pc:sldChg chg="del">
        <pc:chgData name="Sandra Milena Carmona Barrera" userId="S::smcarmona@udemedellin.edu.co::f25cae6f-5c87-46ee-b059-fcc75afba932" providerId="AD" clId="Web-{3024CD6D-A476-00EE-35C4-5E4180E60D7A}" dt="2024-05-08T16:19:49.119" v="43"/>
        <pc:sldMkLst>
          <pc:docMk/>
          <pc:sldMk cId="2377282697" sldId="459"/>
        </pc:sldMkLst>
      </pc:sldChg>
      <pc:sldChg chg="del">
        <pc:chgData name="Sandra Milena Carmona Barrera" userId="S::smcarmona@udemedellin.edu.co::f25cae6f-5c87-46ee-b059-fcc75afba932" providerId="AD" clId="Web-{3024CD6D-A476-00EE-35C4-5E4180E60D7A}" dt="2024-05-08T16:19:49.104" v="42"/>
        <pc:sldMkLst>
          <pc:docMk/>
          <pc:sldMk cId="1837618179" sldId="461"/>
        </pc:sldMkLst>
      </pc:sldChg>
      <pc:sldChg chg="del">
        <pc:chgData name="Sandra Milena Carmona Barrera" userId="S::smcarmona@udemedellin.edu.co::f25cae6f-5c87-46ee-b059-fcc75afba932" providerId="AD" clId="Web-{3024CD6D-A476-00EE-35C4-5E4180E60D7A}" dt="2024-05-08T16:19:49.026" v="41"/>
        <pc:sldMkLst>
          <pc:docMk/>
          <pc:sldMk cId="2467839629" sldId="462"/>
        </pc:sldMkLst>
      </pc:sldChg>
      <pc:sldChg chg="del">
        <pc:chgData name="Sandra Milena Carmona Barrera" userId="S::smcarmona@udemedellin.edu.co::f25cae6f-5c87-46ee-b059-fcc75afba932" providerId="AD" clId="Web-{3024CD6D-A476-00EE-35C4-5E4180E60D7A}" dt="2024-05-08T16:19:49.026" v="40"/>
        <pc:sldMkLst>
          <pc:docMk/>
          <pc:sldMk cId="3884491222" sldId="463"/>
        </pc:sldMkLst>
      </pc:sldChg>
      <pc:sldChg chg="del">
        <pc:chgData name="Sandra Milena Carmona Barrera" userId="S::smcarmona@udemedellin.edu.co::f25cae6f-5c87-46ee-b059-fcc75afba932" providerId="AD" clId="Web-{3024CD6D-A476-00EE-35C4-5E4180E60D7A}" dt="2024-05-08T16:19:48.916" v="35"/>
        <pc:sldMkLst>
          <pc:docMk/>
          <pc:sldMk cId="1573781970" sldId="465"/>
        </pc:sldMkLst>
      </pc:sldChg>
      <pc:sldChg chg="del">
        <pc:chgData name="Sandra Milena Carmona Barrera" userId="S::smcarmona@udemedellin.edu.co::f25cae6f-5c87-46ee-b059-fcc75afba932" providerId="AD" clId="Web-{3024CD6D-A476-00EE-35C4-5E4180E60D7A}" dt="2024-05-08T16:19:48.901" v="34"/>
        <pc:sldMkLst>
          <pc:docMk/>
          <pc:sldMk cId="4236365275" sldId="466"/>
        </pc:sldMkLst>
      </pc:sldChg>
      <pc:sldChg chg="del">
        <pc:chgData name="Sandra Milena Carmona Barrera" userId="S::smcarmona@udemedellin.edu.co::f25cae6f-5c87-46ee-b059-fcc75afba932" providerId="AD" clId="Web-{3024CD6D-A476-00EE-35C4-5E4180E60D7A}" dt="2024-05-08T16:19:48.901" v="33"/>
        <pc:sldMkLst>
          <pc:docMk/>
          <pc:sldMk cId="1064721138" sldId="467"/>
        </pc:sldMkLst>
      </pc:sldChg>
      <pc:sldChg chg="del">
        <pc:chgData name="Sandra Milena Carmona Barrera" userId="S::smcarmona@udemedellin.edu.co::f25cae6f-5c87-46ee-b059-fcc75afba932" providerId="AD" clId="Web-{3024CD6D-A476-00EE-35C4-5E4180E60D7A}" dt="2024-05-08T16:19:48.901" v="32"/>
        <pc:sldMkLst>
          <pc:docMk/>
          <pc:sldMk cId="2997549233" sldId="468"/>
        </pc:sldMkLst>
      </pc:sldChg>
      <pc:sldChg chg="del">
        <pc:chgData name="Sandra Milena Carmona Barrera" userId="S::smcarmona@udemedellin.edu.co::f25cae6f-5c87-46ee-b059-fcc75afba932" providerId="AD" clId="Web-{3024CD6D-A476-00EE-35C4-5E4180E60D7A}" dt="2024-05-08T16:19:48.901" v="31"/>
        <pc:sldMkLst>
          <pc:docMk/>
          <pc:sldMk cId="1003294025" sldId="469"/>
        </pc:sldMkLst>
      </pc:sldChg>
      <pc:sldChg chg="del">
        <pc:chgData name="Sandra Milena Carmona Barrera" userId="S::smcarmona@udemedellin.edu.co::f25cae6f-5c87-46ee-b059-fcc75afba932" providerId="AD" clId="Web-{3024CD6D-A476-00EE-35C4-5E4180E60D7A}" dt="2024-05-08T16:19:48.916" v="37"/>
        <pc:sldMkLst>
          <pc:docMk/>
          <pc:sldMk cId="21064188" sldId="471"/>
        </pc:sldMkLst>
      </pc:sldChg>
      <pc:sldChg chg="del">
        <pc:chgData name="Sandra Milena Carmona Barrera" userId="S::smcarmona@udemedellin.edu.co::f25cae6f-5c87-46ee-b059-fcc75afba932" providerId="AD" clId="Web-{3024CD6D-A476-00EE-35C4-5E4180E60D7A}" dt="2024-05-08T16:19:48.901" v="30"/>
        <pc:sldMkLst>
          <pc:docMk/>
          <pc:sldMk cId="397409804" sldId="472"/>
        </pc:sldMkLst>
      </pc:sldChg>
      <pc:sldChg chg="del">
        <pc:chgData name="Sandra Milena Carmona Barrera" userId="S::smcarmona@udemedellin.edu.co::f25cae6f-5c87-46ee-b059-fcc75afba932" providerId="AD" clId="Web-{3024CD6D-A476-00EE-35C4-5E4180E60D7A}" dt="2024-05-08T16:19:48.901" v="29"/>
        <pc:sldMkLst>
          <pc:docMk/>
          <pc:sldMk cId="3476833965" sldId="473"/>
        </pc:sldMkLst>
      </pc:sldChg>
      <pc:sldChg chg="del">
        <pc:chgData name="Sandra Milena Carmona Barrera" userId="S::smcarmona@udemedellin.edu.co::f25cae6f-5c87-46ee-b059-fcc75afba932" providerId="AD" clId="Web-{3024CD6D-A476-00EE-35C4-5E4180E60D7A}" dt="2024-05-08T16:19:48.901" v="28"/>
        <pc:sldMkLst>
          <pc:docMk/>
          <pc:sldMk cId="29345531" sldId="474"/>
        </pc:sldMkLst>
      </pc:sldChg>
      <pc:sldChg chg="del">
        <pc:chgData name="Sandra Milena Carmona Barrera" userId="S::smcarmona@udemedellin.edu.co::f25cae6f-5c87-46ee-b059-fcc75afba932" providerId="AD" clId="Web-{3024CD6D-A476-00EE-35C4-5E4180E60D7A}" dt="2024-05-08T16:19:48.901" v="27"/>
        <pc:sldMkLst>
          <pc:docMk/>
          <pc:sldMk cId="2876602490" sldId="475"/>
        </pc:sldMkLst>
      </pc:sldChg>
      <pc:sldChg chg="del">
        <pc:chgData name="Sandra Milena Carmona Barrera" userId="S::smcarmona@udemedellin.edu.co::f25cae6f-5c87-46ee-b059-fcc75afba932" providerId="AD" clId="Web-{3024CD6D-A476-00EE-35C4-5E4180E60D7A}" dt="2024-05-08T16:19:48.901" v="26"/>
        <pc:sldMkLst>
          <pc:docMk/>
          <pc:sldMk cId="3901997801" sldId="476"/>
        </pc:sldMkLst>
      </pc:sldChg>
      <pc:sldChg chg="del">
        <pc:chgData name="Sandra Milena Carmona Barrera" userId="S::smcarmona@udemedellin.edu.co::f25cae6f-5c87-46ee-b059-fcc75afba932" providerId="AD" clId="Web-{3024CD6D-A476-00EE-35C4-5E4180E60D7A}" dt="2024-05-08T16:19:48.901" v="25"/>
        <pc:sldMkLst>
          <pc:docMk/>
          <pc:sldMk cId="1128689487" sldId="477"/>
        </pc:sldMkLst>
      </pc:sldChg>
      <pc:sldChg chg="del">
        <pc:chgData name="Sandra Milena Carmona Barrera" userId="S::smcarmona@udemedellin.edu.co::f25cae6f-5c87-46ee-b059-fcc75afba932" providerId="AD" clId="Web-{3024CD6D-A476-00EE-35C4-5E4180E60D7A}" dt="2024-05-08T16:19:48.885" v="23"/>
        <pc:sldMkLst>
          <pc:docMk/>
          <pc:sldMk cId="797257413" sldId="478"/>
        </pc:sldMkLst>
      </pc:sldChg>
      <pc:sldChg chg="del">
        <pc:chgData name="Sandra Milena Carmona Barrera" userId="S::smcarmona@udemedellin.edu.co::f25cae6f-5c87-46ee-b059-fcc75afba932" providerId="AD" clId="Web-{3024CD6D-A476-00EE-35C4-5E4180E60D7A}" dt="2024-05-08T16:19:48.885" v="22"/>
        <pc:sldMkLst>
          <pc:docMk/>
          <pc:sldMk cId="1218303090" sldId="479"/>
        </pc:sldMkLst>
      </pc:sldChg>
      <pc:sldChg chg="del">
        <pc:chgData name="Sandra Milena Carmona Barrera" userId="S::smcarmona@udemedellin.edu.co::f25cae6f-5c87-46ee-b059-fcc75afba932" providerId="AD" clId="Web-{3024CD6D-A476-00EE-35C4-5E4180E60D7A}" dt="2024-05-08T16:19:48.916" v="36"/>
        <pc:sldMkLst>
          <pc:docMk/>
          <pc:sldMk cId="1757211291" sldId="480"/>
        </pc:sldMkLst>
      </pc:sldChg>
      <pc:sldChg chg="del">
        <pc:chgData name="Sandra Milena Carmona Barrera" userId="S::smcarmona@udemedellin.edu.co::f25cae6f-5c87-46ee-b059-fcc75afba932" providerId="AD" clId="Web-{3024CD6D-A476-00EE-35C4-5E4180E60D7A}" dt="2024-05-08T16:19:48.885" v="24"/>
        <pc:sldMkLst>
          <pc:docMk/>
          <pc:sldMk cId="2300086621" sldId="481"/>
        </pc:sldMkLst>
      </pc:sldChg>
      <pc:sldChg chg="del">
        <pc:chgData name="Sandra Milena Carmona Barrera" userId="S::smcarmona@udemedellin.edu.co::f25cae6f-5c87-46ee-b059-fcc75afba932" providerId="AD" clId="Web-{3024CD6D-A476-00EE-35C4-5E4180E60D7A}" dt="2024-05-08T16:19:48.885" v="21"/>
        <pc:sldMkLst>
          <pc:docMk/>
          <pc:sldMk cId="3892246321" sldId="482"/>
        </pc:sldMkLst>
      </pc:sldChg>
      <pc:sldChg chg="del">
        <pc:chgData name="Sandra Milena Carmona Barrera" userId="S::smcarmona@udemedellin.edu.co::f25cae6f-5c87-46ee-b059-fcc75afba932" providerId="AD" clId="Web-{3024CD6D-A476-00EE-35C4-5E4180E60D7A}" dt="2024-05-08T16:19:48.885" v="20"/>
        <pc:sldMkLst>
          <pc:docMk/>
          <pc:sldMk cId="1146405763" sldId="483"/>
        </pc:sldMkLst>
      </pc:sldChg>
      <pc:sldChg chg="del">
        <pc:chgData name="Sandra Milena Carmona Barrera" userId="S::smcarmona@udemedellin.edu.co::f25cae6f-5c87-46ee-b059-fcc75afba932" providerId="AD" clId="Web-{3024CD6D-A476-00EE-35C4-5E4180E60D7A}" dt="2024-05-08T16:19:48.885" v="18"/>
        <pc:sldMkLst>
          <pc:docMk/>
          <pc:sldMk cId="86555037" sldId="484"/>
        </pc:sldMkLst>
      </pc:sldChg>
      <pc:sldChg chg="del">
        <pc:chgData name="Sandra Milena Carmona Barrera" userId="S::smcarmona@udemedellin.edu.co::f25cae6f-5c87-46ee-b059-fcc75afba932" providerId="AD" clId="Web-{3024CD6D-A476-00EE-35C4-5E4180E60D7A}" dt="2024-05-08T16:19:48.885" v="17"/>
        <pc:sldMkLst>
          <pc:docMk/>
          <pc:sldMk cId="3686215458" sldId="485"/>
        </pc:sldMkLst>
      </pc:sldChg>
      <pc:sldChg chg="del">
        <pc:chgData name="Sandra Milena Carmona Barrera" userId="S::smcarmona@udemedellin.edu.co::f25cae6f-5c87-46ee-b059-fcc75afba932" providerId="AD" clId="Web-{3024CD6D-A476-00EE-35C4-5E4180E60D7A}" dt="2024-05-08T16:19:48.885" v="16"/>
        <pc:sldMkLst>
          <pc:docMk/>
          <pc:sldMk cId="3287028641" sldId="486"/>
        </pc:sldMkLst>
      </pc:sldChg>
      <pc:sldChg chg="del">
        <pc:chgData name="Sandra Milena Carmona Barrera" userId="S::smcarmona@udemedellin.edu.co::f25cae6f-5c87-46ee-b059-fcc75afba932" providerId="AD" clId="Web-{3024CD6D-A476-00EE-35C4-5E4180E60D7A}" dt="2024-05-08T16:19:48.869" v="15"/>
        <pc:sldMkLst>
          <pc:docMk/>
          <pc:sldMk cId="3982174062" sldId="487"/>
        </pc:sldMkLst>
      </pc:sldChg>
      <pc:sldChg chg="del">
        <pc:chgData name="Sandra Milena Carmona Barrera" userId="S::smcarmona@udemedellin.edu.co::f25cae6f-5c87-46ee-b059-fcc75afba932" providerId="AD" clId="Web-{3024CD6D-A476-00EE-35C4-5E4180E60D7A}" dt="2024-05-08T16:19:48.869" v="14"/>
        <pc:sldMkLst>
          <pc:docMk/>
          <pc:sldMk cId="1062143913" sldId="488"/>
        </pc:sldMkLst>
      </pc:sldChg>
      <pc:sldChg chg="del">
        <pc:chgData name="Sandra Milena Carmona Barrera" userId="S::smcarmona@udemedellin.edu.co::f25cae6f-5c87-46ee-b059-fcc75afba932" providerId="AD" clId="Web-{3024CD6D-A476-00EE-35C4-5E4180E60D7A}" dt="2024-05-08T16:19:48.869" v="13"/>
        <pc:sldMkLst>
          <pc:docMk/>
          <pc:sldMk cId="2330242386" sldId="489"/>
        </pc:sldMkLst>
      </pc:sldChg>
      <pc:sldChg chg="del">
        <pc:chgData name="Sandra Milena Carmona Barrera" userId="S::smcarmona@udemedellin.edu.co::f25cae6f-5c87-46ee-b059-fcc75afba932" providerId="AD" clId="Web-{3024CD6D-A476-00EE-35C4-5E4180E60D7A}" dt="2024-05-08T16:19:48.869" v="12"/>
        <pc:sldMkLst>
          <pc:docMk/>
          <pc:sldMk cId="1301613948" sldId="490"/>
        </pc:sldMkLst>
      </pc:sldChg>
      <pc:sldChg chg="del">
        <pc:chgData name="Sandra Milena Carmona Barrera" userId="S::smcarmona@udemedellin.edu.co::f25cae6f-5c87-46ee-b059-fcc75afba932" providerId="AD" clId="Web-{3024CD6D-A476-00EE-35C4-5E4180E60D7A}" dt="2024-05-08T16:19:48.869" v="11"/>
        <pc:sldMkLst>
          <pc:docMk/>
          <pc:sldMk cId="345634822" sldId="491"/>
        </pc:sldMkLst>
      </pc:sldChg>
      <pc:sldChg chg="del">
        <pc:chgData name="Sandra Milena Carmona Barrera" userId="S::smcarmona@udemedellin.edu.co::f25cae6f-5c87-46ee-b059-fcc75afba932" providerId="AD" clId="Web-{3024CD6D-A476-00EE-35C4-5E4180E60D7A}" dt="2024-05-08T16:19:48.869" v="10"/>
        <pc:sldMkLst>
          <pc:docMk/>
          <pc:sldMk cId="4203172890" sldId="492"/>
        </pc:sldMkLst>
      </pc:sldChg>
      <pc:sldChg chg="del">
        <pc:chgData name="Sandra Milena Carmona Barrera" userId="S::smcarmona@udemedellin.edu.co::f25cae6f-5c87-46ee-b059-fcc75afba932" providerId="AD" clId="Web-{3024CD6D-A476-00EE-35C4-5E4180E60D7A}" dt="2024-05-08T16:19:48.869" v="9"/>
        <pc:sldMkLst>
          <pc:docMk/>
          <pc:sldMk cId="3539254506" sldId="493"/>
        </pc:sldMkLst>
      </pc:sldChg>
      <pc:sldChg chg="del">
        <pc:chgData name="Sandra Milena Carmona Barrera" userId="S::smcarmona@udemedellin.edu.co::f25cae6f-5c87-46ee-b059-fcc75afba932" providerId="AD" clId="Web-{3024CD6D-A476-00EE-35C4-5E4180E60D7A}" dt="2024-05-08T16:19:48.869" v="8"/>
        <pc:sldMkLst>
          <pc:docMk/>
          <pc:sldMk cId="2221904218" sldId="494"/>
        </pc:sldMkLst>
      </pc:sldChg>
      <pc:sldChg chg="del">
        <pc:chgData name="Sandra Milena Carmona Barrera" userId="S::smcarmona@udemedellin.edu.co::f25cae6f-5c87-46ee-b059-fcc75afba932" providerId="AD" clId="Web-{3024CD6D-A476-00EE-35C4-5E4180E60D7A}" dt="2024-05-08T16:19:48.854" v="7"/>
        <pc:sldMkLst>
          <pc:docMk/>
          <pc:sldMk cId="179142935" sldId="495"/>
        </pc:sldMkLst>
      </pc:sldChg>
      <pc:sldChg chg="del">
        <pc:chgData name="Sandra Milena Carmona Barrera" userId="S::smcarmona@udemedellin.edu.co::f25cae6f-5c87-46ee-b059-fcc75afba932" providerId="AD" clId="Web-{3024CD6D-A476-00EE-35C4-5E4180E60D7A}" dt="2024-05-08T16:19:48.854" v="6"/>
        <pc:sldMkLst>
          <pc:docMk/>
          <pc:sldMk cId="1809615478" sldId="496"/>
        </pc:sldMkLst>
      </pc:sldChg>
      <pc:sldChg chg="del">
        <pc:chgData name="Sandra Milena Carmona Barrera" userId="S::smcarmona@udemedellin.edu.co::f25cae6f-5c87-46ee-b059-fcc75afba932" providerId="AD" clId="Web-{3024CD6D-A476-00EE-35C4-5E4180E60D7A}" dt="2024-05-08T16:19:48.854" v="5"/>
        <pc:sldMkLst>
          <pc:docMk/>
          <pc:sldMk cId="2831693982" sldId="497"/>
        </pc:sldMkLst>
      </pc:sldChg>
      <pc:sldChg chg="del">
        <pc:chgData name="Sandra Milena Carmona Barrera" userId="S::smcarmona@udemedellin.edu.co::f25cae6f-5c87-46ee-b059-fcc75afba932" providerId="AD" clId="Web-{3024CD6D-A476-00EE-35C4-5E4180E60D7A}" dt="2024-05-08T16:19:48.854" v="4"/>
        <pc:sldMkLst>
          <pc:docMk/>
          <pc:sldMk cId="2025686068" sldId="498"/>
        </pc:sldMkLst>
      </pc:sldChg>
      <pc:sldChg chg="del">
        <pc:chgData name="Sandra Milena Carmona Barrera" userId="S::smcarmona@udemedellin.edu.co::f25cae6f-5c87-46ee-b059-fcc75afba932" providerId="AD" clId="Web-{3024CD6D-A476-00EE-35C4-5E4180E60D7A}" dt="2024-05-08T16:19:48.854" v="3"/>
        <pc:sldMkLst>
          <pc:docMk/>
          <pc:sldMk cId="226731885" sldId="499"/>
        </pc:sldMkLst>
      </pc:sldChg>
      <pc:sldChg chg="del">
        <pc:chgData name="Sandra Milena Carmona Barrera" userId="S::smcarmona@udemedellin.edu.co::f25cae6f-5c87-46ee-b059-fcc75afba932" providerId="AD" clId="Web-{3024CD6D-A476-00EE-35C4-5E4180E60D7A}" dt="2024-05-08T16:19:48.854" v="2"/>
        <pc:sldMkLst>
          <pc:docMk/>
          <pc:sldMk cId="2239828584" sldId="500"/>
        </pc:sldMkLst>
      </pc:sldChg>
      <pc:sldChg chg="del">
        <pc:chgData name="Sandra Milena Carmona Barrera" userId="S::smcarmona@udemedellin.edu.co::f25cae6f-5c87-46ee-b059-fcc75afba932" providerId="AD" clId="Web-{3024CD6D-A476-00EE-35C4-5E4180E60D7A}" dt="2024-05-08T16:19:48.854" v="1"/>
        <pc:sldMkLst>
          <pc:docMk/>
          <pc:sldMk cId="827265498" sldId="501"/>
        </pc:sldMkLst>
      </pc:sldChg>
      <pc:sldChg chg="del">
        <pc:chgData name="Sandra Milena Carmona Barrera" userId="S::smcarmona@udemedellin.edu.co::f25cae6f-5c87-46ee-b059-fcc75afba932" providerId="AD" clId="Web-{3024CD6D-A476-00EE-35C4-5E4180E60D7A}" dt="2024-05-08T16:19:48.838" v="0"/>
        <pc:sldMkLst>
          <pc:docMk/>
          <pc:sldMk cId="182324965" sldId="502"/>
        </pc:sldMkLst>
      </pc:sldChg>
      <pc:sldChg chg="modSp">
        <pc:chgData name="Sandra Milena Carmona Barrera" userId="S::smcarmona@udemedellin.edu.co::f25cae6f-5c87-46ee-b059-fcc75afba932" providerId="AD" clId="Web-{3024CD6D-A476-00EE-35C4-5E4180E60D7A}" dt="2024-05-08T19:21:49.613" v="49" actId="20577"/>
        <pc:sldMkLst>
          <pc:docMk/>
          <pc:sldMk cId="3149886879" sldId="519"/>
        </pc:sldMkLst>
        <pc:spChg chg="mod">
          <ac:chgData name="Sandra Milena Carmona Barrera" userId="S::smcarmona@udemedellin.edu.co::f25cae6f-5c87-46ee-b059-fcc75afba932" providerId="AD" clId="Web-{3024CD6D-A476-00EE-35C4-5E4180E60D7A}" dt="2024-05-08T19:21:49.613" v="49" actId="20577"/>
          <ac:spMkLst>
            <pc:docMk/>
            <pc:sldMk cId="3149886879" sldId="519"/>
            <ac:spMk id="9" creationId="{D9F09E61-E54B-4CDD-9E5E-2A35A736CC17}"/>
          </ac:spMkLst>
        </pc:spChg>
      </pc:sldChg>
    </pc:docChg>
  </pc:docChgLst>
  <pc:docChgLst>
    <pc:chgData name="Sandra Milena Carmona Barrera" userId="S::smcarmona@udemedellin.edu.co::f25cae6f-5c87-46ee-b059-fcc75afba932" providerId="AD" clId="Web-{620F3A45-D462-BEB4-CBE3-24C039926C06}"/>
    <pc:docChg chg="addSld modSld">
      <pc:chgData name="Sandra Milena Carmona Barrera" userId="S::smcarmona@udemedellin.edu.co::f25cae6f-5c87-46ee-b059-fcc75afba932" providerId="AD" clId="Web-{620F3A45-D462-BEB4-CBE3-24C039926C06}" dt="2024-05-15T01:59:43.194" v="60" actId="1076"/>
      <pc:docMkLst>
        <pc:docMk/>
      </pc:docMkLst>
      <pc:sldChg chg="addSp delSp modSp">
        <pc:chgData name="Sandra Milena Carmona Barrera" userId="S::smcarmona@udemedellin.edu.co::f25cae6f-5c87-46ee-b059-fcc75afba932" providerId="AD" clId="Web-{620F3A45-D462-BEB4-CBE3-24C039926C06}" dt="2024-05-15T01:40:59.630" v="11" actId="1076"/>
        <pc:sldMkLst>
          <pc:docMk/>
          <pc:sldMk cId="1037413187" sldId="529"/>
        </pc:sldMkLst>
        <pc:picChg chg="add mod">
          <ac:chgData name="Sandra Milena Carmona Barrera" userId="S::smcarmona@udemedellin.edu.co::f25cae6f-5c87-46ee-b059-fcc75afba932" providerId="AD" clId="Web-{620F3A45-D462-BEB4-CBE3-24C039926C06}" dt="2024-05-15T01:40:59.630" v="11" actId="1076"/>
          <ac:picMkLst>
            <pc:docMk/>
            <pc:sldMk cId="1037413187" sldId="529"/>
            <ac:picMk id="3" creationId="{4CD906AD-1EEE-D170-FADE-B1EB6430AA4A}"/>
          </ac:picMkLst>
        </pc:picChg>
        <pc:picChg chg="del">
          <ac:chgData name="Sandra Milena Carmona Barrera" userId="S::smcarmona@udemedellin.edu.co::f25cae6f-5c87-46ee-b059-fcc75afba932" providerId="AD" clId="Web-{620F3A45-D462-BEB4-CBE3-24C039926C06}" dt="2024-05-15T01:40:36.755" v="5"/>
          <ac:picMkLst>
            <pc:docMk/>
            <pc:sldMk cId="1037413187" sldId="529"/>
            <ac:picMk id="15" creationId="{C2614CFA-FB75-A1F9-9D7A-0A8E96CE8951}"/>
          </ac:picMkLst>
        </pc:picChg>
      </pc:sldChg>
      <pc:sldChg chg="addSp delSp modSp">
        <pc:chgData name="Sandra Milena Carmona Barrera" userId="S::smcarmona@udemedellin.edu.co::f25cae6f-5c87-46ee-b059-fcc75afba932" providerId="AD" clId="Web-{620F3A45-D462-BEB4-CBE3-24C039926C06}" dt="2024-05-15T01:38:37.079" v="4" actId="20577"/>
        <pc:sldMkLst>
          <pc:docMk/>
          <pc:sldMk cId="1904863306" sldId="531"/>
        </pc:sldMkLst>
        <pc:spChg chg="mod">
          <ac:chgData name="Sandra Milena Carmona Barrera" userId="S::smcarmona@udemedellin.edu.co::f25cae6f-5c87-46ee-b059-fcc75afba932" providerId="AD" clId="Web-{620F3A45-D462-BEB4-CBE3-24C039926C06}" dt="2024-05-15T01:38:37.079" v="4" actId="20577"/>
          <ac:spMkLst>
            <pc:docMk/>
            <pc:sldMk cId="1904863306" sldId="531"/>
            <ac:spMk id="4" creationId="{8939C3FA-5A95-95D0-9FBD-AE6F32534FC8}"/>
          </ac:spMkLst>
        </pc:spChg>
        <pc:spChg chg="add del mod">
          <ac:chgData name="Sandra Milena Carmona Barrera" userId="S::smcarmona@udemedellin.edu.co::f25cae6f-5c87-46ee-b059-fcc75afba932" providerId="AD" clId="Web-{620F3A45-D462-BEB4-CBE3-24C039926C06}" dt="2024-05-15T01:38:20.813" v="1"/>
          <ac:spMkLst>
            <pc:docMk/>
            <pc:sldMk cId="1904863306" sldId="531"/>
            <ac:spMk id="5" creationId="{AD04012D-D6E4-263F-67B4-DA0442BBEA61}"/>
          </ac:spMkLst>
        </pc:spChg>
        <pc:picChg chg="add mod ord">
          <ac:chgData name="Sandra Milena Carmona Barrera" userId="S::smcarmona@udemedellin.edu.co::f25cae6f-5c87-46ee-b059-fcc75afba932" providerId="AD" clId="Web-{620F3A45-D462-BEB4-CBE3-24C039926C06}" dt="2024-05-15T01:38:36.173" v="3" actId="14100"/>
          <ac:picMkLst>
            <pc:docMk/>
            <pc:sldMk cId="1904863306" sldId="531"/>
            <ac:picMk id="6" creationId="{FC438F80-DC45-0E24-670A-3DF673B4AFF3}"/>
          </ac:picMkLst>
        </pc:picChg>
        <pc:picChg chg="del">
          <ac:chgData name="Sandra Milena Carmona Barrera" userId="S::smcarmona@udemedellin.edu.co::f25cae6f-5c87-46ee-b059-fcc75afba932" providerId="AD" clId="Web-{620F3A45-D462-BEB4-CBE3-24C039926C06}" dt="2024-05-15T01:38:05.657" v="0"/>
          <ac:picMkLst>
            <pc:docMk/>
            <pc:sldMk cId="1904863306" sldId="531"/>
            <ac:picMk id="7" creationId="{C13035FA-BCD5-B51B-886E-0A0E2B449335}"/>
          </ac:picMkLst>
        </pc:picChg>
      </pc:sldChg>
      <pc:sldChg chg="addSp delSp modSp new">
        <pc:chgData name="Sandra Milena Carmona Barrera" userId="S::smcarmona@udemedellin.edu.co::f25cae6f-5c87-46ee-b059-fcc75afba932" providerId="AD" clId="Web-{620F3A45-D462-BEB4-CBE3-24C039926C06}" dt="2024-05-15T01:45:25.232" v="27" actId="1076"/>
        <pc:sldMkLst>
          <pc:docMk/>
          <pc:sldMk cId="3096544847" sldId="575"/>
        </pc:sldMkLst>
        <pc:spChg chg="del">
          <ac:chgData name="Sandra Milena Carmona Barrera" userId="S::smcarmona@udemedellin.edu.co::f25cae6f-5c87-46ee-b059-fcc75afba932" providerId="AD" clId="Web-{620F3A45-D462-BEB4-CBE3-24C039926C06}" dt="2024-05-15T01:41:54.273" v="13"/>
          <ac:spMkLst>
            <pc:docMk/>
            <pc:sldMk cId="3096544847" sldId="575"/>
            <ac:spMk id="2" creationId="{9543405D-73DA-3D4D-36A0-8F0644ABA53F}"/>
          </ac:spMkLst>
        </pc:spChg>
        <pc:spChg chg="del">
          <ac:chgData name="Sandra Milena Carmona Barrera" userId="S::smcarmona@udemedellin.edu.co::f25cae6f-5c87-46ee-b059-fcc75afba932" providerId="AD" clId="Web-{620F3A45-D462-BEB4-CBE3-24C039926C06}" dt="2024-05-15T01:44:09.730" v="19"/>
          <ac:spMkLst>
            <pc:docMk/>
            <pc:sldMk cId="3096544847" sldId="575"/>
            <ac:spMk id="3" creationId="{9976C573-DCCE-5A2E-0DEB-98B6972922FE}"/>
          </ac:spMkLst>
        </pc:spChg>
        <pc:spChg chg="mod">
          <ac:chgData name="Sandra Milena Carmona Barrera" userId="S::smcarmona@udemedellin.edu.co::f25cae6f-5c87-46ee-b059-fcc75afba932" providerId="AD" clId="Web-{620F3A45-D462-BEB4-CBE3-24C039926C06}" dt="2024-05-15T01:44:21.261" v="22" actId="20577"/>
          <ac:spMkLst>
            <pc:docMk/>
            <pc:sldMk cId="3096544847" sldId="575"/>
            <ac:spMk id="4" creationId="{E0656E4F-F684-DF96-EEAF-6B8248C5346D}"/>
          </ac:spMkLst>
        </pc:spChg>
        <pc:spChg chg="add mod">
          <ac:chgData name="Sandra Milena Carmona Barrera" userId="S::smcarmona@udemedellin.edu.co::f25cae6f-5c87-46ee-b059-fcc75afba932" providerId="AD" clId="Web-{620F3A45-D462-BEB4-CBE3-24C039926C06}" dt="2024-05-15T01:42:03.773" v="18" actId="20577"/>
          <ac:spMkLst>
            <pc:docMk/>
            <pc:sldMk cId="3096544847" sldId="575"/>
            <ac:spMk id="6" creationId="{5DEC609A-E464-7105-B52D-B63297AE9D9F}"/>
          </ac:spMkLst>
        </pc:spChg>
        <pc:picChg chg="add mod ord">
          <ac:chgData name="Sandra Milena Carmona Barrera" userId="S::smcarmona@udemedellin.edu.co::f25cae6f-5c87-46ee-b059-fcc75afba932" providerId="AD" clId="Web-{620F3A45-D462-BEB4-CBE3-24C039926C06}" dt="2024-05-15T01:44:16.573" v="21" actId="14100"/>
          <ac:picMkLst>
            <pc:docMk/>
            <pc:sldMk cId="3096544847" sldId="575"/>
            <ac:picMk id="7" creationId="{FF3FA63F-0B3F-BD41-EECD-268E27549282}"/>
          </ac:picMkLst>
        </pc:picChg>
        <pc:picChg chg="add mod">
          <ac:chgData name="Sandra Milena Carmona Barrera" userId="S::smcarmona@udemedellin.edu.co::f25cae6f-5c87-46ee-b059-fcc75afba932" providerId="AD" clId="Web-{620F3A45-D462-BEB4-CBE3-24C039926C06}" dt="2024-05-15T01:45:25.232" v="27" actId="1076"/>
          <ac:picMkLst>
            <pc:docMk/>
            <pc:sldMk cId="3096544847" sldId="575"/>
            <ac:picMk id="8" creationId="{DCC3816F-DC70-A32A-72C0-71376C66ACBC}"/>
          </ac:picMkLst>
        </pc:picChg>
      </pc:sldChg>
      <pc:sldChg chg="addSp delSp modSp add replId">
        <pc:chgData name="Sandra Milena Carmona Barrera" userId="S::smcarmona@udemedellin.edu.co::f25cae6f-5c87-46ee-b059-fcc75afba932" providerId="AD" clId="Web-{620F3A45-D462-BEB4-CBE3-24C039926C06}" dt="2024-05-15T01:48:00.939" v="37" actId="1076"/>
        <pc:sldMkLst>
          <pc:docMk/>
          <pc:sldMk cId="345098611" sldId="576"/>
        </pc:sldMkLst>
        <pc:spChg chg="add del mod">
          <ac:chgData name="Sandra Milena Carmona Barrera" userId="S::smcarmona@udemedellin.edu.co::f25cae6f-5c87-46ee-b059-fcc75afba932" providerId="AD" clId="Web-{620F3A45-D462-BEB4-CBE3-24C039926C06}" dt="2024-05-15T01:46:40.906" v="30"/>
          <ac:spMkLst>
            <pc:docMk/>
            <pc:sldMk cId="345098611" sldId="576"/>
            <ac:spMk id="3" creationId="{CE7FB6ED-5C3D-DCBD-CF03-ADECBD0D3CA9}"/>
          </ac:spMkLst>
        </pc:spChg>
        <pc:picChg chg="add mod ord">
          <ac:chgData name="Sandra Milena Carmona Barrera" userId="S::smcarmona@udemedellin.edu.co::f25cae6f-5c87-46ee-b059-fcc75afba932" providerId="AD" clId="Web-{620F3A45-D462-BEB4-CBE3-24C039926C06}" dt="2024-05-15T01:48:00.939" v="37" actId="1076"/>
          <ac:picMkLst>
            <pc:docMk/>
            <pc:sldMk cId="345098611" sldId="576"/>
            <ac:picMk id="5" creationId="{DA804F84-C0FB-1D93-532A-E94A6EEF6AF8}"/>
          </ac:picMkLst>
        </pc:picChg>
        <pc:picChg chg="del">
          <ac:chgData name="Sandra Milena Carmona Barrera" userId="S::smcarmona@udemedellin.edu.co::f25cae6f-5c87-46ee-b059-fcc75afba932" providerId="AD" clId="Web-{620F3A45-D462-BEB4-CBE3-24C039926C06}" dt="2024-05-15T01:46:38.578" v="29"/>
          <ac:picMkLst>
            <pc:docMk/>
            <pc:sldMk cId="345098611" sldId="576"/>
            <ac:picMk id="7" creationId="{FF3FA63F-0B3F-BD41-EECD-268E27549282}"/>
          </ac:picMkLst>
        </pc:picChg>
        <pc:picChg chg="mod">
          <ac:chgData name="Sandra Milena Carmona Barrera" userId="S::smcarmona@udemedellin.edu.co::f25cae6f-5c87-46ee-b059-fcc75afba932" providerId="AD" clId="Web-{620F3A45-D462-BEB4-CBE3-24C039926C06}" dt="2024-05-15T01:47:21.454" v="34" actId="1076"/>
          <ac:picMkLst>
            <pc:docMk/>
            <pc:sldMk cId="345098611" sldId="576"/>
            <ac:picMk id="8" creationId="{DCC3816F-DC70-A32A-72C0-71376C66ACBC}"/>
          </ac:picMkLst>
        </pc:picChg>
      </pc:sldChg>
      <pc:sldChg chg="addSp delSp modSp new mod setBg">
        <pc:chgData name="Sandra Milena Carmona Barrera" userId="S::smcarmona@udemedellin.edu.co::f25cae6f-5c87-46ee-b059-fcc75afba932" providerId="AD" clId="Web-{620F3A45-D462-BEB4-CBE3-24C039926C06}" dt="2024-05-15T01:58:11.175" v="52" actId="14100"/>
        <pc:sldMkLst>
          <pc:docMk/>
          <pc:sldMk cId="4104000538" sldId="577"/>
        </pc:sldMkLst>
        <pc:spChg chg="add del mod">
          <ac:chgData name="Sandra Milena Carmona Barrera" userId="S::smcarmona@udemedellin.edu.co::f25cae6f-5c87-46ee-b059-fcc75afba932" providerId="AD" clId="Web-{620F3A45-D462-BEB4-CBE3-24C039926C06}" dt="2024-05-15T01:57:26.205" v="47" actId="20577"/>
          <ac:spMkLst>
            <pc:docMk/>
            <pc:sldMk cId="4104000538" sldId="577"/>
            <ac:spMk id="2" creationId="{E4A7D56A-086A-72C1-D07E-0DC3B867F3D0}"/>
          </ac:spMkLst>
        </pc:spChg>
        <pc:spChg chg="del">
          <ac:chgData name="Sandra Milena Carmona Barrera" userId="S::smcarmona@udemedellin.edu.co::f25cae6f-5c87-46ee-b059-fcc75afba932" providerId="AD" clId="Web-{620F3A45-D462-BEB4-CBE3-24C039926C06}" dt="2024-05-15T01:56:44.985" v="39"/>
          <ac:spMkLst>
            <pc:docMk/>
            <pc:sldMk cId="4104000538" sldId="577"/>
            <ac:spMk id="3" creationId="{878C0E15-ABD7-AB9E-7DDD-958115D12834}"/>
          </ac:spMkLst>
        </pc:spChg>
        <pc:spChg chg="mod">
          <ac:chgData name="Sandra Milena Carmona Barrera" userId="S::smcarmona@udemedellin.edu.co::f25cae6f-5c87-46ee-b059-fcc75afba932" providerId="AD" clId="Web-{620F3A45-D462-BEB4-CBE3-24C039926C06}" dt="2024-05-15T01:56:56.220" v="41"/>
          <ac:spMkLst>
            <pc:docMk/>
            <pc:sldMk cId="4104000538" sldId="577"/>
            <ac:spMk id="4" creationId="{8786B462-B456-C45C-A8D3-409EE2D5DD6E}"/>
          </ac:spMkLst>
        </pc:spChg>
        <pc:spChg chg="add del">
          <ac:chgData name="Sandra Milena Carmona Barrera" userId="S::smcarmona@udemedellin.edu.co::f25cae6f-5c87-46ee-b059-fcc75afba932" providerId="AD" clId="Web-{620F3A45-D462-BEB4-CBE3-24C039926C06}" dt="2024-05-15T01:56:56.220" v="41"/>
          <ac:spMkLst>
            <pc:docMk/>
            <pc:sldMk cId="4104000538" sldId="577"/>
            <ac:spMk id="10" creationId="{2D2B266D-3625-4584-A5C3-7D3F672CFF30}"/>
          </ac:spMkLst>
        </pc:spChg>
        <pc:spChg chg="add del">
          <ac:chgData name="Sandra Milena Carmona Barrera" userId="S::smcarmona@udemedellin.edu.co::f25cae6f-5c87-46ee-b059-fcc75afba932" providerId="AD" clId="Web-{620F3A45-D462-BEB4-CBE3-24C039926C06}" dt="2024-05-15T01:56:56.220" v="41"/>
          <ac:spMkLst>
            <pc:docMk/>
            <pc:sldMk cId="4104000538" sldId="577"/>
            <ac:spMk id="12" creationId="{C463B99A-73EE-4FBB-B7C4-F9F9BCC25C65}"/>
          </ac:spMkLst>
        </pc:spChg>
        <pc:spChg chg="add del">
          <ac:chgData name="Sandra Milena Carmona Barrera" userId="S::smcarmona@udemedellin.edu.co::f25cae6f-5c87-46ee-b059-fcc75afba932" providerId="AD" clId="Web-{620F3A45-D462-BEB4-CBE3-24C039926C06}" dt="2024-05-15T01:56:56.220" v="41"/>
          <ac:spMkLst>
            <pc:docMk/>
            <pc:sldMk cId="4104000538" sldId="577"/>
            <ac:spMk id="14" creationId="{A5D2A5D1-BA0D-47D3-B051-DA7743C46E28}"/>
          </ac:spMkLst>
        </pc:spChg>
        <pc:picChg chg="add mod ord">
          <ac:chgData name="Sandra Milena Carmona Barrera" userId="S::smcarmona@udemedellin.edu.co::f25cae6f-5c87-46ee-b059-fcc75afba932" providerId="AD" clId="Web-{620F3A45-D462-BEB4-CBE3-24C039926C06}" dt="2024-05-15T01:57:16.143" v="46" actId="14100"/>
          <ac:picMkLst>
            <pc:docMk/>
            <pc:sldMk cId="4104000538" sldId="577"/>
            <ac:picMk id="5" creationId="{24CD6BF8-505E-D98C-7993-2DEF6755495C}"/>
          </ac:picMkLst>
        </pc:picChg>
        <pc:picChg chg="add mod">
          <ac:chgData name="Sandra Milena Carmona Barrera" userId="S::smcarmona@udemedellin.edu.co::f25cae6f-5c87-46ee-b059-fcc75afba932" providerId="AD" clId="Web-{620F3A45-D462-BEB4-CBE3-24C039926C06}" dt="2024-05-15T01:58:11.175" v="52" actId="14100"/>
          <ac:picMkLst>
            <pc:docMk/>
            <pc:sldMk cId="4104000538" sldId="577"/>
            <ac:picMk id="6" creationId="{5A4C3261-332A-4F8F-BD7E-4ADDECFE378D}"/>
          </ac:picMkLst>
        </pc:picChg>
      </pc:sldChg>
      <pc:sldChg chg="addSp delSp modSp add replId">
        <pc:chgData name="Sandra Milena Carmona Barrera" userId="S::smcarmona@udemedellin.edu.co::f25cae6f-5c87-46ee-b059-fcc75afba932" providerId="AD" clId="Web-{620F3A45-D462-BEB4-CBE3-24C039926C06}" dt="2024-05-15T01:59:43.194" v="60" actId="1076"/>
        <pc:sldMkLst>
          <pc:docMk/>
          <pc:sldMk cId="3551069181" sldId="578"/>
        </pc:sldMkLst>
        <pc:spChg chg="add del mod">
          <ac:chgData name="Sandra Milena Carmona Barrera" userId="S::smcarmona@udemedellin.edu.co::f25cae6f-5c87-46ee-b059-fcc75afba932" providerId="AD" clId="Web-{620F3A45-D462-BEB4-CBE3-24C039926C06}" dt="2024-05-15T01:58:50.661" v="56"/>
          <ac:spMkLst>
            <pc:docMk/>
            <pc:sldMk cId="3551069181" sldId="578"/>
            <ac:spMk id="7" creationId="{9FD99D37-D78E-1A87-E1E1-7DFDBBBFC374}"/>
          </ac:spMkLst>
        </pc:spChg>
        <pc:picChg chg="del">
          <ac:chgData name="Sandra Milena Carmona Barrera" userId="S::smcarmona@udemedellin.edu.co::f25cae6f-5c87-46ee-b059-fcc75afba932" providerId="AD" clId="Web-{620F3A45-D462-BEB4-CBE3-24C039926C06}" dt="2024-05-15T01:58:38.536" v="54"/>
          <ac:picMkLst>
            <pc:docMk/>
            <pc:sldMk cId="3551069181" sldId="578"/>
            <ac:picMk id="5" creationId="{24CD6BF8-505E-D98C-7993-2DEF6755495C}"/>
          </ac:picMkLst>
        </pc:picChg>
        <pc:picChg chg="mod">
          <ac:chgData name="Sandra Milena Carmona Barrera" userId="S::smcarmona@udemedellin.edu.co::f25cae6f-5c87-46ee-b059-fcc75afba932" providerId="AD" clId="Web-{620F3A45-D462-BEB4-CBE3-24C039926C06}" dt="2024-05-15T01:58:43.739" v="55" actId="1076"/>
          <ac:picMkLst>
            <pc:docMk/>
            <pc:sldMk cId="3551069181" sldId="578"/>
            <ac:picMk id="6" creationId="{5A4C3261-332A-4F8F-BD7E-4ADDECFE378D}"/>
          </ac:picMkLst>
        </pc:picChg>
        <pc:picChg chg="add mod">
          <ac:chgData name="Sandra Milena Carmona Barrera" userId="S::smcarmona@udemedellin.edu.co::f25cae6f-5c87-46ee-b059-fcc75afba932" providerId="AD" clId="Web-{620F3A45-D462-BEB4-CBE3-24C039926C06}" dt="2024-05-15T01:59:43.194" v="60" actId="1076"/>
          <ac:picMkLst>
            <pc:docMk/>
            <pc:sldMk cId="3551069181" sldId="578"/>
            <ac:picMk id="8" creationId="{0A552F6F-F9D4-AC79-6983-E890BF116577}"/>
          </ac:picMkLst>
        </pc:picChg>
      </pc:sldChg>
    </pc:docChg>
  </pc:docChgLst>
  <pc:docChgLst>
    <pc:chgData name="Sandra Milena Carmona Barrera" userId="S::smcarmona@udemedellin.edu.co::f25cae6f-5c87-46ee-b059-fcc75afba932" providerId="AD" clId="Web-{828104AA-227A-159A-5A85-A237ABDCEF2D}"/>
    <pc:docChg chg="addSld delSld modSld sldOrd">
      <pc:chgData name="Sandra Milena Carmona Barrera" userId="S::smcarmona@udemedellin.edu.co::f25cae6f-5c87-46ee-b059-fcc75afba932" providerId="AD" clId="Web-{828104AA-227A-159A-5A85-A237ABDCEF2D}" dt="2024-05-07T05:24:00.033" v="172"/>
      <pc:docMkLst>
        <pc:docMk/>
      </pc:docMkLst>
      <pc:sldChg chg="del">
        <pc:chgData name="Sandra Milena Carmona Barrera" userId="S::smcarmona@udemedellin.edu.co::f25cae6f-5c87-46ee-b059-fcc75afba932" providerId="AD" clId="Web-{828104AA-227A-159A-5A85-A237ABDCEF2D}" dt="2024-05-07T05:24:00.033" v="172"/>
        <pc:sldMkLst>
          <pc:docMk/>
          <pc:sldMk cId="681558357" sldId="423"/>
        </pc:sldMkLst>
      </pc:sldChg>
      <pc:sldChg chg="del">
        <pc:chgData name="Sandra Milena Carmona Barrera" userId="S::smcarmona@udemedellin.edu.co::f25cae6f-5c87-46ee-b059-fcc75afba932" providerId="AD" clId="Web-{828104AA-227A-159A-5A85-A237ABDCEF2D}" dt="2024-05-07T05:24:00.033" v="170"/>
        <pc:sldMkLst>
          <pc:docMk/>
          <pc:sldMk cId="1522249359" sldId="424"/>
        </pc:sldMkLst>
      </pc:sldChg>
      <pc:sldChg chg="del">
        <pc:chgData name="Sandra Milena Carmona Barrera" userId="S::smcarmona@udemedellin.edu.co::f25cae6f-5c87-46ee-b059-fcc75afba932" providerId="AD" clId="Web-{828104AA-227A-159A-5A85-A237ABDCEF2D}" dt="2024-05-07T05:24:00.033" v="171"/>
        <pc:sldMkLst>
          <pc:docMk/>
          <pc:sldMk cId="287470786" sldId="425"/>
        </pc:sldMkLst>
      </pc:sldChg>
      <pc:sldChg chg="del">
        <pc:chgData name="Sandra Milena Carmona Barrera" userId="S::smcarmona@udemedellin.edu.co::f25cae6f-5c87-46ee-b059-fcc75afba932" providerId="AD" clId="Web-{828104AA-227A-159A-5A85-A237ABDCEF2D}" dt="2024-05-07T05:24:00.033" v="169"/>
        <pc:sldMkLst>
          <pc:docMk/>
          <pc:sldMk cId="1841121499" sldId="426"/>
        </pc:sldMkLst>
      </pc:sldChg>
      <pc:sldChg chg="del">
        <pc:chgData name="Sandra Milena Carmona Barrera" userId="S::smcarmona@udemedellin.edu.co::f25cae6f-5c87-46ee-b059-fcc75afba932" providerId="AD" clId="Web-{828104AA-227A-159A-5A85-A237ABDCEF2D}" dt="2024-05-07T05:24:00.033" v="168"/>
        <pc:sldMkLst>
          <pc:docMk/>
          <pc:sldMk cId="823568366" sldId="427"/>
        </pc:sldMkLst>
      </pc:sldChg>
      <pc:sldChg chg="del">
        <pc:chgData name="Sandra Milena Carmona Barrera" userId="S::smcarmona@udemedellin.edu.co::f25cae6f-5c87-46ee-b059-fcc75afba932" providerId="AD" clId="Web-{828104AA-227A-159A-5A85-A237ABDCEF2D}" dt="2024-05-07T05:24:00.033" v="167"/>
        <pc:sldMkLst>
          <pc:docMk/>
          <pc:sldMk cId="3984810526" sldId="428"/>
        </pc:sldMkLst>
      </pc:sldChg>
      <pc:sldChg chg="del">
        <pc:chgData name="Sandra Milena Carmona Barrera" userId="S::smcarmona@udemedellin.edu.co::f25cae6f-5c87-46ee-b059-fcc75afba932" providerId="AD" clId="Web-{828104AA-227A-159A-5A85-A237ABDCEF2D}" dt="2024-05-07T05:24:00.033" v="166"/>
        <pc:sldMkLst>
          <pc:docMk/>
          <pc:sldMk cId="2468632822" sldId="429"/>
        </pc:sldMkLst>
      </pc:sldChg>
      <pc:sldChg chg="del">
        <pc:chgData name="Sandra Milena Carmona Barrera" userId="S::smcarmona@udemedellin.edu.co::f25cae6f-5c87-46ee-b059-fcc75afba932" providerId="AD" clId="Web-{828104AA-227A-159A-5A85-A237ABDCEF2D}" dt="2024-05-07T05:24:00.033" v="165"/>
        <pc:sldMkLst>
          <pc:docMk/>
          <pc:sldMk cId="281384708" sldId="430"/>
        </pc:sldMkLst>
      </pc:sldChg>
      <pc:sldChg chg="del">
        <pc:chgData name="Sandra Milena Carmona Barrera" userId="S::smcarmona@udemedellin.edu.co::f25cae6f-5c87-46ee-b059-fcc75afba932" providerId="AD" clId="Web-{828104AA-227A-159A-5A85-A237ABDCEF2D}" dt="2024-05-07T05:24:00.033" v="164"/>
        <pc:sldMkLst>
          <pc:docMk/>
          <pc:sldMk cId="2655465630" sldId="434"/>
        </pc:sldMkLst>
      </pc:sldChg>
      <pc:sldChg chg="del">
        <pc:chgData name="Sandra Milena Carmona Barrera" userId="S::smcarmona@udemedellin.edu.co::f25cae6f-5c87-46ee-b059-fcc75afba932" providerId="AD" clId="Web-{828104AA-227A-159A-5A85-A237ABDCEF2D}" dt="2024-05-07T05:24:00.017" v="163"/>
        <pc:sldMkLst>
          <pc:docMk/>
          <pc:sldMk cId="592417767" sldId="435"/>
        </pc:sldMkLst>
      </pc:sldChg>
      <pc:sldChg chg="del">
        <pc:chgData name="Sandra Milena Carmona Barrera" userId="S::smcarmona@udemedellin.edu.co::f25cae6f-5c87-46ee-b059-fcc75afba932" providerId="AD" clId="Web-{828104AA-227A-159A-5A85-A237ABDCEF2D}" dt="2024-05-07T05:24:00.017" v="161"/>
        <pc:sldMkLst>
          <pc:docMk/>
          <pc:sldMk cId="2925956665" sldId="437"/>
        </pc:sldMkLst>
      </pc:sldChg>
      <pc:sldChg chg="del">
        <pc:chgData name="Sandra Milena Carmona Barrera" userId="S::smcarmona@udemedellin.edu.co::f25cae6f-5c87-46ee-b059-fcc75afba932" providerId="AD" clId="Web-{828104AA-227A-159A-5A85-A237ABDCEF2D}" dt="2024-05-07T05:24:00.017" v="162"/>
        <pc:sldMkLst>
          <pc:docMk/>
          <pc:sldMk cId="4196577295" sldId="438"/>
        </pc:sldMkLst>
      </pc:sldChg>
      <pc:sldChg chg="del">
        <pc:chgData name="Sandra Milena Carmona Barrera" userId="S::smcarmona@udemedellin.edu.co::f25cae6f-5c87-46ee-b059-fcc75afba932" providerId="AD" clId="Web-{828104AA-227A-159A-5A85-A237ABDCEF2D}" dt="2024-05-07T05:24:00.017" v="160"/>
        <pc:sldMkLst>
          <pc:docMk/>
          <pc:sldMk cId="642598821" sldId="439"/>
        </pc:sldMkLst>
      </pc:sldChg>
      <pc:sldChg chg="del">
        <pc:chgData name="Sandra Milena Carmona Barrera" userId="S::smcarmona@udemedellin.edu.co::f25cae6f-5c87-46ee-b059-fcc75afba932" providerId="AD" clId="Web-{828104AA-227A-159A-5A85-A237ABDCEF2D}" dt="2024-05-07T05:24:00.017" v="159"/>
        <pc:sldMkLst>
          <pc:docMk/>
          <pc:sldMk cId="3549505308" sldId="440"/>
        </pc:sldMkLst>
      </pc:sldChg>
      <pc:sldChg chg="del">
        <pc:chgData name="Sandra Milena Carmona Barrera" userId="S::smcarmona@udemedellin.edu.co::f25cae6f-5c87-46ee-b059-fcc75afba932" providerId="AD" clId="Web-{828104AA-227A-159A-5A85-A237ABDCEF2D}" dt="2024-05-07T05:24:00.017" v="158"/>
        <pc:sldMkLst>
          <pc:docMk/>
          <pc:sldMk cId="554275097" sldId="441"/>
        </pc:sldMkLst>
      </pc:sldChg>
      <pc:sldChg chg="del">
        <pc:chgData name="Sandra Milena Carmona Barrera" userId="S::smcarmona@udemedellin.edu.co::f25cae6f-5c87-46ee-b059-fcc75afba932" providerId="AD" clId="Web-{828104AA-227A-159A-5A85-A237ABDCEF2D}" dt="2024-05-07T05:24:00.017" v="157"/>
        <pc:sldMkLst>
          <pc:docMk/>
          <pc:sldMk cId="632436774" sldId="442"/>
        </pc:sldMkLst>
      </pc:sldChg>
      <pc:sldChg chg="del">
        <pc:chgData name="Sandra Milena Carmona Barrera" userId="S::smcarmona@udemedellin.edu.co::f25cae6f-5c87-46ee-b059-fcc75afba932" providerId="AD" clId="Web-{828104AA-227A-159A-5A85-A237ABDCEF2D}" dt="2024-05-07T05:24:00.017" v="156"/>
        <pc:sldMkLst>
          <pc:docMk/>
          <pc:sldMk cId="2689671051" sldId="443"/>
        </pc:sldMkLst>
      </pc:sldChg>
      <pc:sldChg chg="del">
        <pc:chgData name="Sandra Milena Carmona Barrera" userId="S::smcarmona@udemedellin.edu.co::f25cae6f-5c87-46ee-b059-fcc75afba932" providerId="AD" clId="Web-{828104AA-227A-159A-5A85-A237ABDCEF2D}" dt="2024-05-07T05:24:00.017" v="155"/>
        <pc:sldMkLst>
          <pc:docMk/>
          <pc:sldMk cId="3698834653" sldId="444"/>
        </pc:sldMkLst>
      </pc:sldChg>
      <pc:sldChg chg="del">
        <pc:chgData name="Sandra Milena Carmona Barrera" userId="S::smcarmona@udemedellin.edu.co::f25cae6f-5c87-46ee-b059-fcc75afba932" providerId="AD" clId="Web-{828104AA-227A-159A-5A85-A237ABDCEF2D}" dt="2024-05-07T05:24:00.002" v="154"/>
        <pc:sldMkLst>
          <pc:docMk/>
          <pc:sldMk cId="3501177609" sldId="445"/>
        </pc:sldMkLst>
      </pc:sldChg>
      <pc:sldChg chg="del">
        <pc:chgData name="Sandra Milena Carmona Barrera" userId="S::smcarmona@udemedellin.edu.co::f25cae6f-5c87-46ee-b059-fcc75afba932" providerId="AD" clId="Web-{828104AA-227A-159A-5A85-A237ABDCEF2D}" dt="2024-05-07T05:24:00.002" v="153"/>
        <pc:sldMkLst>
          <pc:docMk/>
          <pc:sldMk cId="3385956196" sldId="446"/>
        </pc:sldMkLst>
      </pc:sldChg>
      <pc:sldChg chg="del">
        <pc:chgData name="Sandra Milena Carmona Barrera" userId="S::smcarmona@udemedellin.edu.co::f25cae6f-5c87-46ee-b059-fcc75afba932" providerId="AD" clId="Web-{828104AA-227A-159A-5A85-A237ABDCEF2D}" dt="2024-05-07T05:24:00.002" v="152"/>
        <pc:sldMkLst>
          <pc:docMk/>
          <pc:sldMk cId="2154310842" sldId="447"/>
        </pc:sldMkLst>
      </pc:sldChg>
      <pc:sldChg chg="del">
        <pc:chgData name="Sandra Milena Carmona Barrera" userId="S::smcarmona@udemedellin.edu.co::f25cae6f-5c87-46ee-b059-fcc75afba932" providerId="AD" clId="Web-{828104AA-227A-159A-5A85-A237ABDCEF2D}" dt="2024-05-07T05:24:00.002" v="151"/>
        <pc:sldMkLst>
          <pc:docMk/>
          <pc:sldMk cId="605304044" sldId="448"/>
        </pc:sldMkLst>
      </pc:sldChg>
      <pc:sldChg chg="del">
        <pc:chgData name="Sandra Milena Carmona Barrera" userId="S::smcarmona@udemedellin.edu.co::f25cae6f-5c87-46ee-b059-fcc75afba932" providerId="AD" clId="Web-{828104AA-227A-159A-5A85-A237ABDCEF2D}" dt="2024-05-07T05:24:00.002" v="150"/>
        <pc:sldMkLst>
          <pc:docMk/>
          <pc:sldMk cId="3734302145" sldId="449"/>
        </pc:sldMkLst>
      </pc:sldChg>
      <pc:sldChg chg="del">
        <pc:chgData name="Sandra Milena Carmona Barrera" userId="S::smcarmona@udemedellin.edu.co::f25cae6f-5c87-46ee-b059-fcc75afba932" providerId="AD" clId="Web-{828104AA-227A-159A-5A85-A237ABDCEF2D}" dt="2024-05-07T05:24:00.002" v="149"/>
        <pc:sldMkLst>
          <pc:docMk/>
          <pc:sldMk cId="2597057387" sldId="450"/>
        </pc:sldMkLst>
      </pc:sldChg>
      <pc:sldChg chg="del">
        <pc:chgData name="Sandra Milena Carmona Barrera" userId="S::smcarmona@udemedellin.edu.co::f25cae6f-5c87-46ee-b059-fcc75afba932" providerId="AD" clId="Web-{828104AA-227A-159A-5A85-A237ABDCEF2D}" dt="2024-05-07T05:24:00.002" v="148"/>
        <pc:sldMkLst>
          <pc:docMk/>
          <pc:sldMk cId="689517317" sldId="451"/>
        </pc:sldMkLst>
      </pc:sldChg>
      <pc:sldChg chg="del">
        <pc:chgData name="Sandra Milena Carmona Barrera" userId="S::smcarmona@udemedellin.edu.co::f25cae6f-5c87-46ee-b059-fcc75afba932" providerId="AD" clId="Web-{828104AA-227A-159A-5A85-A237ABDCEF2D}" dt="2024-05-07T05:24:00.002" v="147"/>
        <pc:sldMkLst>
          <pc:docMk/>
          <pc:sldMk cId="514931808" sldId="452"/>
        </pc:sldMkLst>
      </pc:sldChg>
      <pc:sldChg chg="del">
        <pc:chgData name="Sandra Milena Carmona Barrera" userId="S::smcarmona@udemedellin.edu.co::f25cae6f-5c87-46ee-b059-fcc75afba932" providerId="AD" clId="Web-{828104AA-227A-159A-5A85-A237ABDCEF2D}" dt="2024-05-07T05:24:00.002" v="146"/>
        <pc:sldMkLst>
          <pc:docMk/>
          <pc:sldMk cId="2367953300" sldId="453"/>
        </pc:sldMkLst>
      </pc:sldChg>
      <pc:sldChg chg="del">
        <pc:chgData name="Sandra Milena Carmona Barrera" userId="S::smcarmona@udemedellin.edu.co::f25cae6f-5c87-46ee-b059-fcc75afba932" providerId="AD" clId="Web-{828104AA-227A-159A-5A85-A237ABDCEF2D}" dt="2024-05-07T05:23:59.986" v="145"/>
        <pc:sldMkLst>
          <pc:docMk/>
          <pc:sldMk cId="1668025511" sldId="454"/>
        </pc:sldMkLst>
      </pc:sldChg>
      <pc:sldChg chg="addSp delSp modSp add ord replId">
        <pc:chgData name="Sandra Milena Carmona Barrera" userId="S::smcarmona@udemedellin.edu.co::f25cae6f-5c87-46ee-b059-fcc75afba932" providerId="AD" clId="Web-{828104AA-227A-159A-5A85-A237ABDCEF2D}" dt="2024-05-06T16:57:29.496" v="144" actId="20577"/>
        <pc:sldMkLst>
          <pc:docMk/>
          <pc:sldMk cId="3149886879" sldId="519"/>
        </pc:sldMkLst>
        <pc:spChg chg="mod">
          <ac:chgData name="Sandra Milena Carmona Barrera" userId="S::smcarmona@udemedellin.edu.co::f25cae6f-5c87-46ee-b059-fcc75afba932" providerId="AD" clId="Web-{828104AA-227A-159A-5A85-A237ABDCEF2D}" dt="2024-05-06T16:57:29.496" v="144" actId="20577"/>
          <ac:spMkLst>
            <pc:docMk/>
            <pc:sldMk cId="3149886879" sldId="519"/>
            <ac:spMk id="2" creationId="{E8BF27B5-B27D-471E-9CA3-788427231D21}"/>
          </ac:spMkLst>
        </pc:spChg>
        <pc:spChg chg="add mod">
          <ac:chgData name="Sandra Milena Carmona Barrera" userId="S::smcarmona@udemedellin.edu.co::f25cae6f-5c87-46ee-b059-fcc75afba932" providerId="AD" clId="Web-{828104AA-227A-159A-5A85-A237ABDCEF2D}" dt="2024-05-06T16:54:28.350" v="91" actId="20577"/>
          <ac:spMkLst>
            <pc:docMk/>
            <pc:sldMk cId="3149886879" sldId="519"/>
            <ac:spMk id="5" creationId="{9FA3AF5E-2CBC-4B2D-ED2F-DDA46D85C42B}"/>
          </ac:spMkLst>
        </pc:spChg>
        <pc:spChg chg="add mod">
          <ac:chgData name="Sandra Milena Carmona Barrera" userId="S::smcarmona@udemedellin.edu.co::f25cae6f-5c87-46ee-b059-fcc75afba932" providerId="AD" clId="Web-{828104AA-227A-159A-5A85-A237ABDCEF2D}" dt="2024-05-06T16:54:42.132" v="95" actId="20577"/>
          <ac:spMkLst>
            <pc:docMk/>
            <pc:sldMk cId="3149886879" sldId="519"/>
            <ac:spMk id="8" creationId="{552461AA-56B5-AE88-C935-5F3929793E15}"/>
          </ac:spMkLst>
        </pc:spChg>
        <pc:spChg chg="mod">
          <ac:chgData name="Sandra Milena Carmona Barrera" userId="S::smcarmona@udemedellin.edu.co::f25cae6f-5c87-46ee-b059-fcc75afba932" providerId="AD" clId="Web-{828104AA-227A-159A-5A85-A237ABDCEF2D}" dt="2024-05-06T16:51:27.454" v="20" actId="20577"/>
          <ac:spMkLst>
            <pc:docMk/>
            <pc:sldMk cId="3149886879" sldId="519"/>
            <ac:spMk id="9" creationId="{D9F09E61-E54B-4CDD-9E5E-2A35A736CC17}"/>
          </ac:spMkLst>
        </pc:spChg>
        <pc:spChg chg="add mod">
          <ac:chgData name="Sandra Milena Carmona Barrera" userId="S::smcarmona@udemedellin.edu.co::f25cae6f-5c87-46ee-b059-fcc75afba932" providerId="AD" clId="Web-{828104AA-227A-159A-5A85-A237ABDCEF2D}" dt="2024-05-06T16:54:34.960" v="93" actId="20577"/>
          <ac:spMkLst>
            <pc:docMk/>
            <pc:sldMk cId="3149886879" sldId="519"/>
            <ac:spMk id="11" creationId="{C49CB761-6CA3-B9FA-029D-2C469BEC4224}"/>
          </ac:spMkLst>
        </pc:spChg>
        <pc:spChg chg="add mod">
          <ac:chgData name="Sandra Milena Carmona Barrera" userId="S::smcarmona@udemedellin.edu.co::f25cae6f-5c87-46ee-b059-fcc75afba932" providerId="AD" clId="Web-{828104AA-227A-159A-5A85-A237ABDCEF2D}" dt="2024-05-06T16:54:39.507" v="94" actId="20577"/>
          <ac:spMkLst>
            <pc:docMk/>
            <pc:sldMk cId="3149886879" sldId="519"/>
            <ac:spMk id="13" creationId="{4A843923-51EA-1DDC-AE7A-459B2247B377}"/>
          </ac:spMkLst>
        </pc:spChg>
        <pc:spChg chg="add mod">
          <ac:chgData name="Sandra Milena Carmona Barrera" userId="S::smcarmona@udemedellin.edu.co::f25cae6f-5c87-46ee-b059-fcc75afba932" providerId="AD" clId="Web-{828104AA-227A-159A-5A85-A237ABDCEF2D}" dt="2024-05-06T16:54:31.507" v="92" actId="20577"/>
          <ac:spMkLst>
            <pc:docMk/>
            <pc:sldMk cId="3149886879" sldId="519"/>
            <ac:spMk id="15" creationId="{94973335-47DB-8222-FB53-33EAFA8AAA58}"/>
          </ac:spMkLst>
        </pc:spChg>
        <pc:spChg chg="add del">
          <ac:chgData name="Sandra Milena Carmona Barrera" userId="S::smcarmona@udemedellin.edu.co::f25cae6f-5c87-46ee-b059-fcc75afba932" providerId="AD" clId="Web-{828104AA-227A-159A-5A85-A237ABDCEF2D}" dt="2024-05-06T16:52:56.832" v="69"/>
          <ac:spMkLst>
            <pc:docMk/>
            <pc:sldMk cId="3149886879" sldId="519"/>
            <ac:spMk id="28" creationId="{28133F51-3281-2C6B-8C65-690C2A8AA8ED}"/>
          </ac:spMkLst>
        </pc:spChg>
        <pc:spChg chg="add">
          <ac:chgData name="Sandra Milena Carmona Barrera" userId="S::smcarmona@udemedellin.edu.co::f25cae6f-5c87-46ee-b059-fcc75afba932" providerId="AD" clId="Web-{828104AA-227A-159A-5A85-A237ABDCEF2D}" dt="2024-05-06T16:53:22.958" v="70"/>
          <ac:spMkLst>
            <pc:docMk/>
            <pc:sldMk cId="3149886879" sldId="519"/>
            <ac:spMk id="29" creationId="{6959B432-B438-D659-2205-A9CF48E29F74}"/>
          </ac:spMkLst>
        </pc:spChg>
        <pc:spChg chg="add del">
          <ac:chgData name="Sandra Milena Carmona Barrera" userId="S::smcarmona@udemedellin.edu.co::f25cae6f-5c87-46ee-b059-fcc75afba932" providerId="AD" clId="Web-{828104AA-227A-159A-5A85-A237ABDCEF2D}" dt="2024-05-06T16:53:48.193" v="72"/>
          <ac:spMkLst>
            <pc:docMk/>
            <pc:sldMk cId="3149886879" sldId="519"/>
            <ac:spMk id="30" creationId="{E8675A94-5EF2-DE0C-D2B2-0FEC7994CBF6}"/>
          </ac:spMkLst>
        </pc:spChg>
        <pc:spChg chg="add mod">
          <ac:chgData name="Sandra Milena Carmona Barrera" userId="S::smcarmona@udemedellin.edu.co::f25cae6f-5c87-46ee-b059-fcc75afba932" providerId="AD" clId="Web-{828104AA-227A-159A-5A85-A237ABDCEF2D}" dt="2024-05-06T16:56:26.197" v="139" actId="14100"/>
          <ac:spMkLst>
            <pc:docMk/>
            <pc:sldMk cId="3149886879" sldId="519"/>
            <ac:spMk id="31" creationId="{B1C1E4C0-59D6-58F1-0F96-2616209D5B09}"/>
          </ac:spMkLst>
        </pc:spChg>
        <pc:spChg chg="add mod">
          <ac:chgData name="Sandra Milena Carmona Barrera" userId="S::smcarmona@udemedellin.edu.co::f25cae6f-5c87-46ee-b059-fcc75afba932" providerId="AD" clId="Web-{828104AA-227A-159A-5A85-A237ABDCEF2D}" dt="2024-05-06T16:57:13.105" v="143"/>
          <ac:spMkLst>
            <pc:docMk/>
            <pc:sldMk cId="3149886879" sldId="519"/>
            <ac:spMk id="32" creationId="{CEC36D14-81EC-739C-7083-F0B469E3C02D}"/>
          </ac:spMkLst>
        </pc:spChg>
        <pc:picChg chg="del mod">
          <ac:chgData name="Sandra Milena Carmona Barrera" userId="S::smcarmona@udemedellin.edu.co::f25cae6f-5c87-46ee-b059-fcc75afba932" providerId="AD" clId="Web-{828104AA-227A-159A-5A85-A237ABDCEF2D}" dt="2024-05-06T16:51:47.549" v="23"/>
          <ac:picMkLst>
            <pc:docMk/>
            <pc:sldMk cId="3149886879" sldId="519"/>
            <ac:picMk id="4" creationId="{03735F7B-3DB3-4988-A296-B068C6F28CC2}"/>
          </ac:picMkLst>
        </pc:picChg>
        <pc:cxnChg chg="add mod">
          <ac:chgData name="Sandra Milena Carmona Barrera" userId="S::smcarmona@udemedellin.edu.co::f25cae6f-5c87-46ee-b059-fcc75afba932" providerId="AD" clId="Web-{828104AA-227A-159A-5A85-A237ABDCEF2D}" dt="2024-05-06T16:52:32.691" v="62" actId="1076"/>
          <ac:cxnSpMkLst>
            <pc:docMk/>
            <pc:sldMk cId="3149886879" sldId="519"/>
            <ac:cxnSpMk id="17" creationId="{EAF6AFA3-1C3A-E4F1-7CF6-58082A17D959}"/>
          </ac:cxnSpMkLst>
        </pc:cxnChg>
        <pc:cxnChg chg="add mod">
          <ac:chgData name="Sandra Milena Carmona Barrera" userId="S::smcarmona@udemedellin.edu.co::f25cae6f-5c87-46ee-b059-fcc75afba932" providerId="AD" clId="Web-{828104AA-227A-159A-5A85-A237ABDCEF2D}" dt="2024-05-06T16:52:32.691" v="63" actId="1076"/>
          <ac:cxnSpMkLst>
            <pc:docMk/>
            <pc:sldMk cId="3149886879" sldId="519"/>
            <ac:cxnSpMk id="19" creationId="{9BAC8B7D-6B2C-316C-682E-777A55FC3161}"/>
          </ac:cxnSpMkLst>
        </pc:cxnChg>
        <pc:cxnChg chg="add mod">
          <ac:chgData name="Sandra Milena Carmona Barrera" userId="S::smcarmona@udemedellin.edu.co::f25cae6f-5c87-46ee-b059-fcc75afba932" providerId="AD" clId="Web-{828104AA-227A-159A-5A85-A237ABDCEF2D}" dt="2024-05-06T16:52:32.691" v="64" actId="1076"/>
          <ac:cxnSpMkLst>
            <pc:docMk/>
            <pc:sldMk cId="3149886879" sldId="519"/>
            <ac:cxnSpMk id="21" creationId="{41A327CB-5692-3DF2-6E65-20B2E2505064}"/>
          </ac:cxnSpMkLst>
        </pc:cxnChg>
        <pc:cxnChg chg="add mod">
          <ac:chgData name="Sandra Milena Carmona Barrera" userId="S::smcarmona@udemedellin.edu.co::f25cae6f-5c87-46ee-b059-fcc75afba932" providerId="AD" clId="Web-{828104AA-227A-159A-5A85-A237ABDCEF2D}" dt="2024-05-06T16:52:32.706" v="65" actId="1076"/>
          <ac:cxnSpMkLst>
            <pc:docMk/>
            <pc:sldMk cId="3149886879" sldId="519"/>
            <ac:cxnSpMk id="23" creationId="{6F3955C2-0452-4583-CCAE-D90BD7DFA8B8}"/>
          </ac:cxnSpMkLst>
        </pc:cxnChg>
        <pc:cxnChg chg="add mod">
          <ac:chgData name="Sandra Milena Carmona Barrera" userId="S::smcarmona@udemedellin.edu.co::f25cae6f-5c87-46ee-b059-fcc75afba932" providerId="AD" clId="Web-{828104AA-227A-159A-5A85-A237ABDCEF2D}" dt="2024-05-06T16:52:32.706" v="66" actId="1076"/>
          <ac:cxnSpMkLst>
            <pc:docMk/>
            <pc:sldMk cId="3149886879" sldId="519"/>
            <ac:cxnSpMk id="25" creationId="{6A615624-99A8-ABF8-57DD-2B01903DD5F5}"/>
          </ac:cxnSpMkLst>
        </pc:cxnChg>
        <pc:cxnChg chg="add mod">
          <ac:chgData name="Sandra Milena Carmona Barrera" userId="S::smcarmona@udemedellin.edu.co::f25cae6f-5c87-46ee-b059-fcc75afba932" providerId="AD" clId="Web-{828104AA-227A-159A-5A85-A237ABDCEF2D}" dt="2024-05-06T16:52:32.706" v="67" actId="1076"/>
          <ac:cxnSpMkLst>
            <pc:docMk/>
            <pc:sldMk cId="3149886879" sldId="519"/>
            <ac:cxnSpMk id="27" creationId="{2D632BDD-3E85-93A5-E76D-981C03C95E35}"/>
          </ac:cxnSpMkLst>
        </pc:cxnChg>
      </pc:sldChg>
    </pc:docChg>
  </pc:docChgLst>
  <pc:docChgLst>
    <pc:chgData name="Sandra Milena Carmona Barrera" userId="S::smcarmona@udemedellin.edu.co::f25cae6f-5c87-46ee-b059-fcc75afba932" providerId="AD" clId="Web-{03C93BB3-F2E9-7D5F-FA02-38C13C83B664}"/>
    <pc:docChg chg="addSld delSld modSld sldOrd">
      <pc:chgData name="Sandra Milena Carmona Barrera" userId="S::smcarmona@udemedellin.edu.co::f25cae6f-5c87-46ee-b059-fcc75afba932" providerId="AD" clId="Web-{03C93BB3-F2E9-7D5F-FA02-38C13C83B664}" dt="2024-05-09T03:13:06.667" v="1854" actId="20577"/>
      <pc:docMkLst>
        <pc:docMk/>
      </pc:docMkLst>
      <pc:sldChg chg="modSp">
        <pc:chgData name="Sandra Milena Carmona Barrera" userId="S::smcarmona@udemedellin.edu.co::f25cae6f-5c87-46ee-b059-fcc75afba932" providerId="AD" clId="Web-{03C93BB3-F2E9-7D5F-FA02-38C13C83B664}" dt="2024-05-08T19:47:42.750" v="7" actId="20577"/>
        <pc:sldMkLst>
          <pc:docMk/>
          <pc:sldMk cId="4004428922" sldId="258"/>
        </pc:sldMkLst>
        <pc:spChg chg="mod">
          <ac:chgData name="Sandra Milena Carmona Barrera" userId="S::smcarmona@udemedellin.edu.co::f25cae6f-5c87-46ee-b059-fcc75afba932" providerId="AD" clId="Web-{03C93BB3-F2E9-7D5F-FA02-38C13C83B664}" dt="2024-05-08T19:47:42.750" v="7" actId="20577"/>
          <ac:spMkLst>
            <pc:docMk/>
            <pc:sldMk cId="4004428922" sldId="258"/>
            <ac:spMk id="3" creationId="{3B9200C8-584D-41D3-8B4C-452AF754818A}"/>
          </ac:spMkLst>
        </pc:spChg>
      </pc:sldChg>
      <pc:sldChg chg="delSp modSp">
        <pc:chgData name="Sandra Milena Carmona Barrera" userId="S::smcarmona@udemedellin.edu.co::f25cae6f-5c87-46ee-b059-fcc75afba932" providerId="AD" clId="Web-{03C93BB3-F2E9-7D5F-FA02-38C13C83B664}" dt="2024-05-09T03:02:03.818" v="1779" actId="20577"/>
        <pc:sldMkLst>
          <pc:docMk/>
          <pc:sldMk cId="3149886879" sldId="519"/>
        </pc:sldMkLst>
        <pc:spChg chg="mod">
          <ac:chgData name="Sandra Milena Carmona Barrera" userId="S::smcarmona@udemedellin.edu.co::f25cae6f-5c87-46ee-b059-fcc75afba932" providerId="AD" clId="Web-{03C93BB3-F2E9-7D5F-FA02-38C13C83B664}" dt="2024-05-09T03:01:44.770" v="1768" actId="20577"/>
          <ac:spMkLst>
            <pc:docMk/>
            <pc:sldMk cId="3149886879" sldId="519"/>
            <ac:spMk id="11" creationId="{C49CB761-6CA3-B9FA-029D-2C469BEC4224}"/>
          </ac:spMkLst>
        </pc:spChg>
        <pc:spChg chg="mod">
          <ac:chgData name="Sandra Milena Carmona Barrera" userId="S::smcarmona@udemedellin.edu.co::f25cae6f-5c87-46ee-b059-fcc75afba932" providerId="AD" clId="Web-{03C93BB3-F2E9-7D5F-FA02-38C13C83B664}" dt="2024-05-09T03:01:48.161" v="1772" actId="20577"/>
          <ac:spMkLst>
            <pc:docMk/>
            <pc:sldMk cId="3149886879" sldId="519"/>
            <ac:spMk id="15" creationId="{94973335-47DB-8222-FB53-33EAFA8AAA58}"/>
          </ac:spMkLst>
        </pc:spChg>
        <pc:spChg chg="mod">
          <ac:chgData name="Sandra Milena Carmona Barrera" userId="S::smcarmona@udemedellin.edu.co::f25cae6f-5c87-46ee-b059-fcc75afba932" providerId="AD" clId="Web-{03C93BB3-F2E9-7D5F-FA02-38C13C83B664}" dt="2024-05-09T03:02:03.818" v="1779" actId="20577"/>
          <ac:spMkLst>
            <pc:docMk/>
            <pc:sldMk cId="3149886879" sldId="519"/>
            <ac:spMk id="31" creationId="{B1C1E4C0-59D6-58F1-0F96-2616209D5B09}"/>
          </ac:spMkLst>
        </pc:spChg>
        <pc:cxnChg chg="del">
          <ac:chgData name="Sandra Milena Carmona Barrera" userId="S::smcarmona@udemedellin.edu.co::f25cae6f-5c87-46ee-b059-fcc75afba932" providerId="AD" clId="Web-{03C93BB3-F2E9-7D5F-FA02-38C13C83B664}" dt="2024-05-09T03:01:40.817" v="1766"/>
          <ac:cxnSpMkLst>
            <pc:docMk/>
            <pc:sldMk cId="3149886879" sldId="519"/>
            <ac:cxnSpMk id="21" creationId="{41A327CB-5692-3DF2-6E65-20B2E2505064}"/>
          </ac:cxnSpMkLst>
        </pc:cxnChg>
      </pc:sldChg>
      <pc:sldChg chg="modSp add del replId">
        <pc:chgData name="Sandra Milena Carmona Barrera" userId="S::smcarmona@udemedellin.edu.co::f25cae6f-5c87-46ee-b059-fcc75afba932" providerId="AD" clId="Web-{03C93BB3-F2E9-7D5F-FA02-38C13C83B664}" dt="2024-05-09T03:02:13.303" v="1780"/>
        <pc:sldMkLst>
          <pc:docMk/>
          <pc:sldMk cId="1653642666" sldId="520"/>
        </pc:sldMkLst>
        <pc:spChg chg="mod">
          <ac:chgData name="Sandra Milena Carmona Barrera" userId="S::smcarmona@udemedellin.edu.co::f25cae6f-5c87-46ee-b059-fcc75afba932" providerId="AD" clId="Web-{03C93BB3-F2E9-7D5F-FA02-38C13C83B664}" dt="2024-05-08T19:57:50.983" v="209" actId="14100"/>
          <ac:spMkLst>
            <pc:docMk/>
            <pc:sldMk cId="1653642666" sldId="520"/>
            <ac:spMk id="9" creationId="{D9F09E61-E54B-4CDD-9E5E-2A35A736CC17}"/>
          </ac:spMkLst>
        </pc:spChg>
        <pc:spChg chg="mod">
          <ac:chgData name="Sandra Milena Carmona Barrera" userId="S::smcarmona@udemedellin.edu.co::f25cae6f-5c87-46ee-b059-fcc75afba932" providerId="AD" clId="Web-{03C93BB3-F2E9-7D5F-FA02-38C13C83B664}" dt="2024-05-08T22:26:59.405" v="267" actId="1076"/>
          <ac:spMkLst>
            <pc:docMk/>
            <pc:sldMk cId="1653642666" sldId="520"/>
            <ac:spMk id="31" creationId="{B1C1E4C0-59D6-58F1-0F96-2616209D5B09}"/>
          </ac:spMkLst>
        </pc:spChg>
      </pc:sldChg>
      <pc:sldChg chg="addSp delSp modSp add replId">
        <pc:chgData name="Sandra Milena Carmona Barrera" userId="S::smcarmona@udemedellin.edu.co::f25cae6f-5c87-46ee-b059-fcc75afba932" providerId="AD" clId="Web-{03C93BB3-F2E9-7D5F-FA02-38C13C83B664}" dt="2024-05-08T19:51:13.036" v="42" actId="20577"/>
        <pc:sldMkLst>
          <pc:docMk/>
          <pc:sldMk cId="3874277231" sldId="521"/>
        </pc:sldMkLst>
        <pc:spChg chg="mod">
          <ac:chgData name="Sandra Milena Carmona Barrera" userId="S::smcarmona@udemedellin.edu.co::f25cae6f-5c87-46ee-b059-fcc75afba932" providerId="AD" clId="Web-{03C93BB3-F2E9-7D5F-FA02-38C13C83B664}" dt="2024-05-08T19:51:13.036" v="42" actId="20577"/>
          <ac:spMkLst>
            <pc:docMk/>
            <pc:sldMk cId="3874277231" sldId="521"/>
            <ac:spMk id="2" creationId="{E8BF27B5-B27D-471E-9CA3-788427231D21}"/>
          </ac:spMkLst>
        </pc:spChg>
        <pc:spChg chg="add del mod">
          <ac:chgData name="Sandra Milena Carmona Barrera" userId="S::smcarmona@udemedellin.edu.co::f25cae6f-5c87-46ee-b059-fcc75afba932" providerId="AD" clId="Web-{03C93BB3-F2E9-7D5F-FA02-38C13C83B664}" dt="2024-05-08T19:50:31.769" v="35"/>
          <ac:spMkLst>
            <pc:docMk/>
            <pc:sldMk cId="3874277231" sldId="521"/>
            <ac:spMk id="4" creationId="{B7FC11EF-F9FC-5500-1C32-CA3989B5C885}"/>
          </ac:spMkLst>
        </pc:spChg>
        <pc:spChg chg="del">
          <ac:chgData name="Sandra Milena Carmona Barrera" userId="S::smcarmona@udemedellin.edu.co::f25cae6f-5c87-46ee-b059-fcc75afba932" providerId="AD" clId="Web-{03C93BB3-F2E9-7D5F-FA02-38C13C83B664}" dt="2024-05-08T19:49:31.268" v="32"/>
          <ac:spMkLst>
            <pc:docMk/>
            <pc:sldMk cId="3874277231" sldId="521"/>
            <ac:spMk id="5" creationId="{9FA3AF5E-2CBC-4B2D-ED2F-DDA46D85C42B}"/>
          </ac:spMkLst>
        </pc:spChg>
        <pc:spChg chg="del">
          <ac:chgData name="Sandra Milena Carmona Barrera" userId="S::smcarmona@udemedellin.edu.co::f25cae6f-5c87-46ee-b059-fcc75afba932" providerId="AD" clId="Web-{03C93BB3-F2E9-7D5F-FA02-38C13C83B664}" dt="2024-05-08T19:49:31.299" v="34"/>
          <ac:spMkLst>
            <pc:docMk/>
            <pc:sldMk cId="3874277231" sldId="521"/>
            <ac:spMk id="7" creationId="{CB866A2E-B396-4166-B5EA-5874CE6265AD}"/>
          </ac:spMkLst>
        </pc:spChg>
        <pc:spChg chg="del">
          <ac:chgData name="Sandra Milena Carmona Barrera" userId="S::smcarmona@udemedellin.edu.co::f25cae6f-5c87-46ee-b059-fcc75afba932" providerId="AD" clId="Web-{03C93BB3-F2E9-7D5F-FA02-38C13C83B664}" dt="2024-05-08T19:49:31.268" v="31"/>
          <ac:spMkLst>
            <pc:docMk/>
            <pc:sldMk cId="3874277231" sldId="521"/>
            <ac:spMk id="8" creationId="{552461AA-56B5-AE88-C935-5F3929793E15}"/>
          </ac:spMkLst>
        </pc:spChg>
        <pc:spChg chg="del">
          <ac:chgData name="Sandra Milena Carmona Barrera" userId="S::smcarmona@udemedellin.edu.co::f25cae6f-5c87-46ee-b059-fcc75afba932" providerId="AD" clId="Web-{03C93BB3-F2E9-7D5F-FA02-38C13C83B664}" dt="2024-05-08T19:49:31.299" v="33"/>
          <ac:spMkLst>
            <pc:docMk/>
            <pc:sldMk cId="3874277231" sldId="521"/>
            <ac:spMk id="9" creationId="{D9F09E61-E54B-4CDD-9E5E-2A35A736CC17}"/>
          </ac:spMkLst>
        </pc:spChg>
        <pc:spChg chg="del">
          <ac:chgData name="Sandra Milena Carmona Barrera" userId="S::smcarmona@udemedellin.edu.co::f25cae6f-5c87-46ee-b059-fcc75afba932" providerId="AD" clId="Web-{03C93BB3-F2E9-7D5F-FA02-38C13C83B664}" dt="2024-05-08T19:49:31.268" v="30"/>
          <ac:spMkLst>
            <pc:docMk/>
            <pc:sldMk cId="3874277231" sldId="521"/>
            <ac:spMk id="11" creationId="{C49CB761-6CA3-B9FA-029D-2C469BEC4224}"/>
          </ac:spMkLst>
        </pc:spChg>
        <pc:spChg chg="del">
          <ac:chgData name="Sandra Milena Carmona Barrera" userId="S::smcarmona@udemedellin.edu.co::f25cae6f-5c87-46ee-b059-fcc75afba932" providerId="AD" clId="Web-{03C93BB3-F2E9-7D5F-FA02-38C13C83B664}" dt="2024-05-08T19:49:31.268" v="29"/>
          <ac:spMkLst>
            <pc:docMk/>
            <pc:sldMk cId="3874277231" sldId="521"/>
            <ac:spMk id="13" creationId="{4A843923-51EA-1DDC-AE7A-459B2247B377}"/>
          </ac:spMkLst>
        </pc:spChg>
        <pc:spChg chg="del">
          <ac:chgData name="Sandra Milena Carmona Barrera" userId="S::smcarmona@udemedellin.edu.co::f25cae6f-5c87-46ee-b059-fcc75afba932" providerId="AD" clId="Web-{03C93BB3-F2E9-7D5F-FA02-38C13C83B664}" dt="2024-05-08T19:49:31.268" v="28"/>
          <ac:spMkLst>
            <pc:docMk/>
            <pc:sldMk cId="3874277231" sldId="521"/>
            <ac:spMk id="15" creationId="{94973335-47DB-8222-FB53-33EAFA8AAA58}"/>
          </ac:spMkLst>
        </pc:spChg>
        <pc:spChg chg="del">
          <ac:chgData name="Sandra Milena Carmona Barrera" userId="S::smcarmona@udemedellin.edu.co::f25cae6f-5c87-46ee-b059-fcc75afba932" providerId="AD" clId="Web-{03C93BB3-F2E9-7D5F-FA02-38C13C83B664}" dt="2024-05-08T19:49:31.268" v="21"/>
          <ac:spMkLst>
            <pc:docMk/>
            <pc:sldMk cId="3874277231" sldId="521"/>
            <ac:spMk id="29" creationId="{6959B432-B438-D659-2205-A9CF48E29F74}"/>
          </ac:spMkLst>
        </pc:spChg>
        <pc:spChg chg="del">
          <ac:chgData name="Sandra Milena Carmona Barrera" userId="S::smcarmona@udemedellin.edu.co::f25cae6f-5c87-46ee-b059-fcc75afba932" providerId="AD" clId="Web-{03C93BB3-F2E9-7D5F-FA02-38C13C83B664}" dt="2024-05-08T19:49:31.268" v="20"/>
          <ac:spMkLst>
            <pc:docMk/>
            <pc:sldMk cId="3874277231" sldId="521"/>
            <ac:spMk id="31" creationId="{B1C1E4C0-59D6-58F1-0F96-2616209D5B09}"/>
          </ac:spMkLst>
        </pc:spChg>
        <pc:spChg chg="del">
          <ac:chgData name="Sandra Milena Carmona Barrera" userId="S::smcarmona@udemedellin.edu.co::f25cae6f-5c87-46ee-b059-fcc75afba932" providerId="AD" clId="Web-{03C93BB3-F2E9-7D5F-FA02-38C13C83B664}" dt="2024-05-08T19:49:31.268" v="19"/>
          <ac:spMkLst>
            <pc:docMk/>
            <pc:sldMk cId="3874277231" sldId="521"/>
            <ac:spMk id="32" creationId="{CEC36D14-81EC-739C-7083-F0B469E3C02D}"/>
          </ac:spMkLst>
        </pc:spChg>
        <pc:picChg chg="add mod ord">
          <ac:chgData name="Sandra Milena Carmona Barrera" userId="S::smcarmona@udemedellin.edu.co::f25cae6f-5c87-46ee-b059-fcc75afba932" providerId="AD" clId="Web-{03C93BB3-F2E9-7D5F-FA02-38C13C83B664}" dt="2024-05-08T19:51:05.848" v="38" actId="14100"/>
          <ac:picMkLst>
            <pc:docMk/>
            <pc:sldMk cId="3874277231" sldId="521"/>
            <ac:picMk id="6" creationId="{87BD5E46-06AE-3A87-01C9-CF5D7D88AD46}"/>
          </ac:picMkLst>
        </pc:picChg>
        <pc:cxnChg chg="del">
          <ac:chgData name="Sandra Milena Carmona Barrera" userId="S::smcarmona@udemedellin.edu.co::f25cae6f-5c87-46ee-b059-fcc75afba932" providerId="AD" clId="Web-{03C93BB3-F2E9-7D5F-FA02-38C13C83B664}" dt="2024-05-08T19:49:31.268" v="27"/>
          <ac:cxnSpMkLst>
            <pc:docMk/>
            <pc:sldMk cId="3874277231" sldId="521"/>
            <ac:cxnSpMk id="17" creationId="{EAF6AFA3-1C3A-E4F1-7CF6-58082A17D959}"/>
          </ac:cxnSpMkLst>
        </pc:cxnChg>
        <pc:cxnChg chg="del">
          <ac:chgData name="Sandra Milena Carmona Barrera" userId="S::smcarmona@udemedellin.edu.co::f25cae6f-5c87-46ee-b059-fcc75afba932" providerId="AD" clId="Web-{03C93BB3-F2E9-7D5F-FA02-38C13C83B664}" dt="2024-05-08T19:49:31.268" v="26"/>
          <ac:cxnSpMkLst>
            <pc:docMk/>
            <pc:sldMk cId="3874277231" sldId="521"/>
            <ac:cxnSpMk id="19" creationId="{9BAC8B7D-6B2C-316C-682E-777A55FC3161}"/>
          </ac:cxnSpMkLst>
        </pc:cxnChg>
        <pc:cxnChg chg="del">
          <ac:chgData name="Sandra Milena Carmona Barrera" userId="S::smcarmona@udemedellin.edu.co::f25cae6f-5c87-46ee-b059-fcc75afba932" providerId="AD" clId="Web-{03C93BB3-F2E9-7D5F-FA02-38C13C83B664}" dt="2024-05-08T19:49:31.268" v="25"/>
          <ac:cxnSpMkLst>
            <pc:docMk/>
            <pc:sldMk cId="3874277231" sldId="521"/>
            <ac:cxnSpMk id="21" creationId="{41A327CB-5692-3DF2-6E65-20B2E2505064}"/>
          </ac:cxnSpMkLst>
        </pc:cxnChg>
        <pc:cxnChg chg="del">
          <ac:chgData name="Sandra Milena Carmona Barrera" userId="S::smcarmona@udemedellin.edu.co::f25cae6f-5c87-46ee-b059-fcc75afba932" providerId="AD" clId="Web-{03C93BB3-F2E9-7D5F-FA02-38C13C83B664}" dt="2024-05-08T19:49:31.268" v="24"/>
          <ac:cxnSpMkLst>
            <pc:docMk/>
            <pc:sldMk cId="3874277231" sldId="521"/>
            <ac:cxnSpMk id="23" creationId="{6F3955C2-0452-4583-CCAE-D90BD7DFA8B8}"/>
          </ac:cxnSpMkLst>
        </pc:cxnChg>
        <pc:cxnChg chg="del">
          <ac:chgData name="Sandra Milena Carmona Barrera" userId="S::smcarmona@udemedellin.edu.co::f25cae6f-5c87-46ee-b059-fcc75afba932" providerId="AD" clId="Web-{03C93BB3-F2E9-7D5F-FA02-38C13C83B664}" dt="2024-05-08T19:49:31.268" v="23"/>
          <ac:cxnSpMkLst>
            <pc:docMk/>
            <pc:sldMk cId="3874277231" sldId="521"/>
            <ac:cxnSpMk id="25" creationId="{6A615624-99A8-ABF8-57DD-2B01903DD5F5}"/>
          </ac:cxnSpMkLst>
        </pc:cxnChg>
        <pc:cxnChg chg="del">
          <ac:chgData name="Sandra Milena Carmona Barrera" userId="S::smcarmona@udemedellin.edu.co::f25cae6f-5c87-46ee-b059-fcc75afba932" providerId="AD" clId="Web-{03C93BB3-F2E9-7D5F-FA02-38C13C83B664}" dt="2024-05-08T19:49:31.268" v="22"/>
          <ac:cxnSpMkLst>
            <pc:docMk/>
            <pc:sldMk cId="3874277231" sldId="521"/>
            <ac:cxnSpMk id="27" creationId="{2D632BDD-3E85-93A5-E76D-981C03C95E35}"/>
          </ac:cxnSpMkLst>
        </pc:cxnChg>
      </pc:sldChg>
      <pc:sldChg chg="addSp delSp modSp add replId">
        <pc:chgData name="Sandra Milena Carmona Barrera" userId="S::smcarmona@udemedellin.edu.co::f25cae6f-5c87-46ee-b059-fcc75afba932" providerId="AD" clId="Web-{03C93BB3-F2E9-7D5F-FA02-38C13C83B664}" dt="2024-05-09T03:02:54.805" v="1791" actId="20577"/>
        <pc:sldMkLst>
          <pc:docMk/>
          <pc:sldMk cId="919320428" sldId="522"/>
        </pc:sldMkLst>
        <pc:spChg chg="mod">
          <ac:chgData name="Sandra Milena Carmona Barrera" userId="S::smcarmona@udemedellin.edu.co::f25cae6f-5c87-46ee-b059-fcc75afba932" providerId="AD" clId="Web-{03C93BB3-F2E9-7D5F-FA02-38C13C83B664}" dt="2024-05-08T19:53:06.648" v="44" actId="20577"/>
          <ac:spMkLst>
            <pc:docMk/>
            <pc:sldMk cId="919320428" sldId="522"/>
            <ac:spMk id="2" creationId="{E8BF27B5-B27D-471E-9CA3-788427231D21}"/>
          </ac:spMkLst>
        </pc:spChg>
        <pc:spChg chg="add mod">
          <ac:chgData name="Sandra Milena Carmona Barrera" userId="S::smcarmona@udemedellin.edu.co::f25cae6f-5c87-46ee-b059-fcc75afba932" providerId="AD" clId="Web-{03C93BB3-F2E9-7D5F-FA02-38C13C83B664}" dt="2024-05-08T19:58:46.031" v="244" actId="1076"/>
          <ac:spMkLst>
            <pc:docMk/>
            <pc:sldMk cId="919320428" sldId="522"/>
            <ac:spMk id="4" creationId="{1393753A-36DF-9302-11A7-CBA6BBDE6E42}"/>
          </ac:spMkLst>
        </pc:spChg>
        <pc:spChg chg="add mod">
          <ac:chgData name="Sandra Milena Carmona Barrera" userId="S::smcarmona@udemedellin.edu.co::f25cae6f-5c87-46ee-b059-fcc75afba932" providerId="AD" clId="Web-{03C93BB3-F2E9-7D5F-FA02-38C13C83B664}" dt="2024-05-09T03:02:54.805" v="1791" actId="20577"/>
          <ac:spMkLst>
            <pc:docMk/>
            <pc:sldMk cId="919320428" sldId="522"/>
            <ac:spMk id="5" creationId="{2D4B6F6B-B72D-8571-51E7-43D31EDA743C}"/>
          </ac:spMkLst>
        </pc:spChg>
        <pc:spChg chg="add mod">
          <ac:chgData name="Sandra Milena Carmona Barrera" userId="S::smcarmona@udemedellin.edu.co::f25cae6f-5c87-46ee-b059-fcc75afba932" providerId="AD" clId="Web-{03C93BB3-F2E9-7D5F-FA02-38C13C83B664}" dt="2024-05-08T22:27:35.359" v="274" actId="1076"/>
          <ac:spMkLst>
            <pc:docMk/>
            <pc:sldMk cId="919320428" sldId="522"/>
            <ac:spMk id="7" creationId="{4FAA7F91-C66F-A620-6632-76BFBFE8951B}"/>
          </ac:spMkLst>
        </pc:spChg>
        <pc:spChg chg="add del">
          <ac:chgData name="Sandra Milena Carmona Barrera" userId="S::smcarmona@udemedellin.edu.co::f25cae6f-5c87-46ee-b059-fcc75afba932" providerId="AD" clId="Web-{03C93BB3-F2E9-7D5F-FA02-38C13C83B664}" dt="2024-05-08T19:57:21.310" v="207"/>
          <ac:spMkLst>
            <pc:docMk/>
            <pc:sldMk cId="919320428" sldId="522"/>
            <ac:spMk id="7" creationId="{80028A3E-4D84-B046-37E0-AF933061C696}"/>
          </ac:spMkLst>
        </pc:spChg>
        <pc:spChg chg="add del">
          <ac:chgData name="Sandra Milena Carmona Barrera" userId="S::smcarmona@udemedellin.edu.co::f25cae6f-5c87-46ee-b059-fcc75afba932" providerId="AD" clId="Web-{03C93BB3-F2E9-7D5F-FA02-38C13C83B664}" dt="2024-05-08T19:57:21.310" v="206"/>
          <ac:spMkLst>
            <pc:docMk/>
            <pc:sldMk cId="919320428" sldId="522"/>
            <ac:spMk id="9" creationId="{4124E7A7-C531-6EF1-6C86-6FA74B90FED3}"/>
          </ac:spMkLst>
        </pc:spChg>
        <pc:spChg chg="add mod">
          <ac:chgData name="Sandra Milena Carmona Barrera" userId="S::smcarmona@udemedellin.edu.co::f25cae6f-5c87-46ee-b059-fcc75afba932" providerId="AD" clId="Web-{03C93BB3-F2E9-7D5F-FA02-38C13C83B664}" dt="2024-05-08T22:27:39.156" v="275" actId="1076"/>
          <ac:spMkLst>
            <pc:docMk/>
            <pc:sldMk cId="919320428" sldId="522"/>
            <ac:spMk id="9" creationId="{839CCA79-687E-5973-AE56-35922862D832}"/>
          </ac:spMkLst>
        </pc:spChg>
        <pc:spChg chg="add del">
          <ac:chgData name="Sandra Milena Carmona Barrera" userId="S::smcarmona@udemedellin.edu.co::f25cae6f-5c87-46ee-b059-fcc75afba932" providerId="AD" clId="Web-{03C93BB3-F2E9-7D5F-FA02-38C13C83B664}" dt="2024-05-08T19:57:21.310" v="205"/>
          <ac:spMkLst>
            <pc:docMk/>
            <pc:sldMk cId="919320428" sldId="522"/>
            <ac:spMk id="11" creationId="{5927E7CC-8972-7735-326D-D0B9D81F3A85}"/>
          </ac:spMkLst>
        </pc:spChg>
        <pc:spChg chg="add del">
          <ac:chgData name="Sandra Milena Carmona Barrera" userId="S::smcarmona@udemedellin.edu.co::f25cae6f-5c87-46ee-b059-fcc75afba932" providerId="AD" clId="Web-{03C93BB3-F2E9-7D5F-FA02-38C13C83B664}" dt="2024-05-08T19:57:21.310" v="204"/>
          <ac:spMkLst>
            <pc:docMk/>
            <pc:sldMk cId="919320428" sldId="522"/>
            <ac:spMk id="13" creationId="{248FD007-1FC7-00CA-78BB-F9205B7049D1}"/>
          </ac:spMkLst>
        </pc:spChg>
        <pc:spChg chg="add del">
          <ac:chgData name="Sandra Milena Carmona Barrera" userId="S::smcarmona@udemedellin.edu.co::f25cae6f-5c87-46ee-b059-fcc75afba932" providerId="AD" clId="Web-{03C93BB3-F2E9-7D5F-FA02-38C13C83B664}" dt="2024-05-08T19:57:21.310" v="203"/>
          <ac:spMkLst>
            <pc:docMk/>
            <pc:sldMk cId="919320428" sldId="522"/>
            <ac:spMk id="15" creationId="{3CE52115-0D25-FAF7-ED6C-159BCB923740}"/>
          </ac:spMkLst>
        </pc:spChg>
        <pc:spChg chg="add del">
          <ac:chgData name="Sandra Milena Carmona Barrera" userId="S::smcarmona@udemedellin.edu.co::f25cae6f-5c87-46ee-b059-fcc75afba932" providerId="AD" clId="Web-{03C93BB3-F2E9-7D5F-FA02-38C13C83B664}" dt="2024-05-08T19:57:21.310" v="202"/>
          <ac:spMkLst>
            <pc:docMk/>
            <pc:sldMk cId="919320428" sldId="522"/>
            <ac:spMk id="17" creationId="{36046B0B-D314-9B16-4281-DE3C62346E4B}"/>
          </ac:spMkLst>
        </pc:spChg>
        <pc:spChg chg="add del">
          <ac:chgData name="Sandra Milena Carmona Barrera" userId="S::smcarmona@udemedellin.edu.co::f25cae6f-5c87-46ee-b059-fcc75afba932" providerId="AD" clId="Web-{03C93BB3-F2E9-7D5F-FA02-38C13C83B664}" dt="2024-05-08T19:57:21.310" v="195"/>
          <ac:spMkLst>
            <pc:docMk/>
            <pc:sldMk cId="919320428" sldId="522"/>
            <ac:spMk id="31" creationId="{DC88E808-EBF5-96BD-BB9F-55D7389867E6}"/>
          </ac:spMkLst>
        </pc:spChg>
        <pc:spChg chg="add del">
          <ac:chgData name="Sandra Milena Carmona Barrera" userId="S::smcarmona@udemedellin.edu.co::f25cae6f-5c87-46ee-b059-fcc75afba932" providerId="AD" clId="Web-{03C93BB3-F2E9-7D5F-FA02-38C13C83B664}" dt="2024-05-08T19:57:21.310" v="194"/>
          <ac:spMkLst>
            <pc:docMk/>
            <pc:sldMk cId="919320428" sldId="522"/>
            <ac:spMk id="33" creationId="{8B45373C-1258-08D2-9C49-41961AD9E544}"/>
          </ac:spMkLst>
        </pc:spChg>
        <pc:spChg chg="add del">
          <ac:chgData name="Sandra Milena Carmona Barrera" userId="S::smcarmona@udemedellin.edu.co::f25cae6f-5c87-46ee-b059-fcc75afba932" providerId="AD" clId="Web-{03C93BB3-F2E9-7D5F-FA02-38C13C83B664}" dt="2024-05-08T19:57:21.310" v="193"/>
          <ac:spMkLst>
            <pc:docMk/>
            <pc:sldMk cId="919320428" sldId="522"/>
            <ac:spMk id="35" creationId="{09987B56-C107-F277-C61A-CCE2F11C533D}"/>
          </ac:spMkLst>
        </pc:spChg>
        <pc:spChg chg="add del mod">
          <ac:chgData name="Sandra Milena Carmona Barrera" userId="S::smcarmona@udemedellin.edu.co::f25cae6f-5c87-46ee-b059-fcc75afba932" providerId="AD" clId="Web-{03C93BB3-F2E9-7D5F-FA02-38C13C83B664}" dt="2024-05-08T19:58:23.452" v="233"/>
          <ac:spMkLst>
            <pc:docMk/>
            <pc:sldMk cId="919320428" sldId="522"/>
            <ac:spMk id="37" creationId="{53DD1D2B-E30C-E8DF-A6B7-F958B7BD6043}"/>
          </ac:spMkLst>
        </pc:spChg>
        <pc:spChg chg="add mod">
          <ac:chgData name="Sandra Milena Carmona Barrera" userId="S::smcarmona@udemedellin.edu.co::f25cae6f-5c87-46ee-b059-fcc75afba932" providerId="AD" clId="Web-{03C93BB3-F2E9-7D5F-FA02-38C13C83B664}" dt="2024-05-08T19:58:53.625" v="245" actId="14100"/>
          <ac:spMkLst>
            <pc:docMk/>
            <pc:sldMk cId="919320428" sldId="522"/>
            <ac:spMk id="39" creationId="{63244534-3291-7727-E508-E279DF0F6F43}"/>
          </ac:spMkLst>
        </pc:spChg>
        <pc:spChg chg="add mod">
          <ac:chgData name="Sandra Milena Carmona Barrera" userId="S::smcarmona@udemedellin.edu.co::f25cae6f-5c87-46ee-b059-fcc75afba932" providerId="AD" clId="Web-{03C93BB3-F2E9-7D5F-FA02-38C13C83B664}" dt="2024-05-08T20:00:01.767" v="258" actId="1076"/>
          <ac:spMkLst>
            <pc:docMk/>
            <pc:sldMk cId="919320428" sldId="522"/>
            <ac:spMk id="41" creationId="{4E2F99A8-AFE5-42AF-77AD-78DE80866E73}"/>
          </ac:spMkLst>
        </pc:spChg>
        <pc:spChg chg="add mod">
          <ac:chgData name="Sandra Milena Carmona Barrera" userId="S::smcarmona@udemedellin.edu.co::f25cae6f-5c87-46ee-b059-fcc75afba932" providerId="AD" clId="Web-{03C93BB3-F2E9-7D5F-FA02-38C13C83B664}" dt="2024-05-09T03:02:27.085" v="1783" actId="20577"/>
          <ac:spMkLst>
            <pc:docMk/>
            <pc:sldMk cId="919320428" sldId="522"/>
            <ac:spMk id="43" creationId="{73A0AB54-3173-46FA-9BCD-6C2D4FE51F1F}"/>
          </ac:spMkLst>
        </pc:spChg>
        <pc:spChg chg="add mod">
          <ac:chgData name="Sandra Milena Carmona Barrera" userId="S::smcarmona@udemedellin.edu.co::f25cae6f-5c87-46ee-b059-fcc75afba932" providerId="AD" clId="Web-{03C93BB3-F2E9-7D5F-FA02-38C13C83B664}" dt="2024-05-08T19:59:43.157" v="254" actId="1076"/>
          <ac:spMkLst>
            <pc:docMk/>
            <pc:sldMk cId="919320428" sldId="522"/>
            <ac:spMk id="45" creationId="{5E6A0C66-2704-3E1D-B4B6-6639D986C559}"/>
          </ac:spMkLst>
        </pc:spChg>
        <pc:spChg chg="add mod">
          <ac:chgData name="Sandra Milena Carmona Barrera" userId="S::smcarmona@udemedellin.edu.co::f25cae6f-5c87-46ee-b059-fcc75afba932" providerId="AD" clId="Web-{03C93BB3-F2E9-7D5F-FA02-38C13C83B664}" dt="2024-05-09T03:02:31.757" v="1784" actId="20577"/>
          <ac:spMkLst>
            <pc:docMk/>
            <pc:sldMk cId="919320428" sldId="522"/>
            <ac:spMk id="47" creationId="{A050FFB5-858D-CCD4-29AB-35A36516692E}"/>
          </ac:spMkLst>
        </pc:spChg>
        <pc:picChg chg="del">
          <ac:chgData name="Sandra Milena Carmona Barrera" userId="S::smcarmona@udemedellin.edu.co::f25cae6f-5c87-46ee-b059-fcc75afba932" providerId="AD" clId="Web-{03C93BB3-F2E9-7D5F-FA02-38C13C83B664}" dt="2024-05-08T19:53:10.195" v="45"/>
          <ac:picMkLst>
            <pc:docMk/>
            <pc:sldMk cId="919320428" sldId="522"/>
            <ac:picMk id="6" creationId="{87BD5E46-06AE-3A87-01C9-CF5D7D88AD46}"/>
          </ac:picMkLst>
        </pc:picChg>
        <pc:cxnChg chg="add del">
          <ac:chgData name="Sandra Milena Carmona Barrera" userId="S::smcarmona@udemedellin.edu.co::f25cae6f-5c87-46ee-b059-fcc75afba932" providerId="AD" clId="Web-{03C93BB3-F2E9-7D5F-FA02-38C13C83B664}" dt="2024-05-08T19:57:21.310" v="201"/>
          <ac:cxnSpMkLst>
            <pc:docMk/>
            <pc:sldMk cId="919320428" sldId="522"/>
            <ac:cxnSpMk id="19" creationId="{64BEB014-8BF7-03BC-0B67-32076FF2441F}"/>
          </ac:cxnSpMkLst>
        </pc:cxnChg>
        <pc:cxnChg chg="add del">
          <ac:chgData name="Sandra Milena Carmona Barrera" userId="S::smcarmona@udemedellin.edu.co::f25cae6f-5c87-46ee-b059-fcc75afba932" providerId="AD" clId="Web-{03C93BB3-F2E9-7D5F-FA02-38C13C83B664}" dt="2024-05-08T19:57:21.310" v="200"/>
          <ac:cxnSpMkLst>
            <pc:docMk/>
            <pc:sldMk cId="919320428" sldId="522"/>
            <ac:cxnSpMk id="21" creationId="{EE0D54C2-DB91-DD5F-2FF2-1885E3181724}"/>
          </ac:cxnSpMkLst>
        </pc:cxnChg>
        <pc:cxnChg chg="add del">
          <ac:chgData name="Sandra Milena Carmona Barrera" userId="S::smcarmona@udemedellin.edu.co::f25cae6f-5c87-46ee-b059-fcc75afba932" providerId="AD" clId="Web-{03C93BB3-F2E9-7D5F-FA02-38C13C83B664}" dt="2024-05-08T19:57:21.310" v="199"/>
          <ac:cxnSpMkLst>
            <pc:docMk/>
            <pc:sldMk cId="919320428" sldId="522"/>
            <ac:cxnSpMk id="23" creationId="{6438B74C-282F-AC2E-A3B6-10D9E29CA69C}"/>
          </ac:cxnSpMkLst>
        </pc:cxnChg>
        <pc:cxnChg chg="add del">
          <ac:chgData name="Sandra Milena Carmona Barrera" userId="S::smcarmona@udemedellin.edu.co::f25cae6f-5c87-46ee-b059-fcc75afba932" providerId="AD" clId="Web-{03C93BB3-F2E9-7D5F-FA02-38C13C83B664}" dt="2024-05-08T19:57:21.310" v="198"/>
          <ac:cxnSpMkLst>
            <pc:docMk/>
            <pc:sldMk cId="919320428" sldId="522"/>
            <ac:cxnSpMk id="25" creationId="{ADBA89E0-4A20-0FCB-7492-114D5504CDB0}"/>
          </ac:cxnSpMkLst>
        </pc:cxnChg>
        <pc:cxnChg chg="add del">
          <ac:chgData name="Sandra Milena Carmona Barrera" userId="S::smcarmona@udemedellin.edu.co::f25cae6f-5c87-46ee-b059-fcc75afba932" providerId="AD" clId="Web-{03C93BB3-F2E9-7D5F-FA02-38C13C83B664}" dt="2024-05-08T19:57:21.310" v="197"/>
          <ac:cxnSpMkLst>
            <pc:docMk/>
            <pc:sldMk cId="919320428" sldId="522"/>
            <ac:cxnSpMk id="27" creationId="{0070CEFD-1169-534A-9B10-71F197F50955}"/>
          </ac:cxnSpMkLst>
        </pc:cxnChg>
        <pc:cxnChg chg="add del">
          <ac:chgData name="Sandra Milena Carmona Barrera" userId="S::smcarmona@udemedellin.edu.co::f25cae6f-5c87-46ee-b059-fcc75afba932" providerId="AD" clId="Web-{03C93BB3-F2E9-7D5F-FA02-38C13C83B664}" dt="2024-05-08T19:57:21.310" v="196"/>
          <ac:cxnSpMkLst>
            <pc:docMk/>
            <pc:sldMk cId="919320428" sldId="522"/>
            <ac:cxnSpMk id="29" creationId="{5796A3EB-B3F7-890B-FC16-F6FD78CB88FF}"/>
          </ac:cxnSpMkLst>
        </pc:cxnChg>
        <pc:cxnChg chg="add mod">
          <ac:chgData name="Sandra Milena Carmona Barrera" userId="S::smcarmona@udemedellin.edu.co::f25cae6f-5c87-46ee-b059-fcc75afba932" providerId="AD" clId="Web-{03C93BB3-F2E9-7D5F-FA02-38C13C83B664}" dt="2024-05-08T20:00:08.955" v="259" actId="14100"/>
          <ac:cxnSpMkLst>
            <pc:docMk/>
            <pc:sldMk cId="919320428" sldId="522"/>
            <ac:cxnSpMk id="49" creationId="{F69366E3-E201-DEA2-8ED9-7B479204093E}"/>
          </ac:cxnSpMkLst>
        </pc:cxnChg>
        <pc:cxnChg chg="add mod">
          <ac:chgData name="Sandra Milena Carmona Barrera" userId="S::smcarmona@udemedellin.edu.co::f25cae6f-5c87-46ee-b059-fcc75afba932" providerId="AD" clId="Web-{03C93BB3-F2E9-7D5F-FA02-38C13C83B664}" dt="2024-05-08T19:58:38.812" v="239" actId="1076"/>
          <ac:cxnSpMkLst>
            <pc:docMk/>
            <pc:sldMk cId="919320428" sldId="522"/>
            <ac:cxnSpMk id="51" creationId="{E7090901-D7B8-85BB-C59B-1F28D11A4E4E}"/>
          </ac:cxnSpMkLst>
        </pc:cxnChg>
        <pc:cxnChg chg="add del mod">
          <ac:chgData name="Sandra Milena Carmona Barrera" userId="S::smcarmona@udemedellin.edu.co::f25cae6f-5c87-46ee-b059-fcc75afba932" providerId="AD" clId="Web-{03C93BB3-F2E9-7D5F-FA02-38C13C83B664}" dt="2024-05-09T03:02:22.975" v="1781"/>
          <ac:cxnSpMkLst>
            <pc:docMk/>
            <pc:sldMk cId="919320428" sldId="522"/>
            <ac:cxnSpMk id="53" creationId="{3165C1C2-5C92-EE64-C9B7-260216FA3E8F}"/>
          </ac:cxnSpMkLst>
        </pc:cxnChg>
        <pc:cxnChg chg="add mod">
          <ac:chgData name="Sandra Milena Carmona Barrera" userId="S::smcarmona@udemedellin.edu.co::f25cae6f-5c87-46ee-b059-fcc75afba932" providerId="AD" clId="Web-{03C93BB3-F2E9-7D5F-FA02-38C13C83B664}" dt="2024-05-08T19:59:52.939" v="257" actId="14100"/>
          <ac:cxnSpMkLst>
            <pc:docMk/>
            <pc:sldMk cId="919320428" sldId="522"/>
            <ac:cxnSpMk id="55" creationId="{948A620F-E616-8582-656C-78CBEF44B214}"/>
          </ac:cxnSpMkLst>
        </pc:cxnChg>
        <pc:cxnChg chg="add mod">
          <ac:chgData name="Sandra Milena Carmona Barrera" userId="S::smcarmona@udemedellin.edu.co::f25cae6f-5c87-46ee-b059-fcc75afba932" providerId="AD" clId="Web-{03C93BB3-F2E9-7D5F-FA02-38C13C83B664}" dt="2024-05-08T19:59:46.298" v="255" actId="1076"/>
          <ac:cxnSpMkLst>
            <pc:docMk/>
            <pc:sldMk cId="919320428" sldId="522"/>
            <ac:cxnSpMk id="57" creationId="{9F98A351-8FBA-CC4D-4781-BD05184012D8}"/>
          </ac:cxnSpMkLst>
        </pc:cxnChg>
        <pc:cxnChg chg="add mod">
          <ac:chgData name="Sandra Milena Carmona Barrera" userId="S::smcarmona@udemedellin.edu.co::f25cae6f-5c87-46ee-b059-fcc75afba932" providerId="AD" clId="Web-{03C93BB3-F2E9-7D5F-FA02-38C13C83B664}" dt="2024-05-08T20:00:44.159" v="265" actId="14100"/>
          <ac:cxnSpMkLst>
            <pc:docMk/>
            <pc:sldMk cId="919320428" sldId="522"/>
            <ac:cxnSpMk id="58" creationId="{2EACF11F-300D-D073-2360-523F28A8BCB5}"/>
          </ac:cxnSpMkLst>
        </pc:cxnChg>
      </pc:sldChg>
      <pc:sldChg chg="delSp modSp add replId">
        <pc:chgData name="Sandra Milena Carmona Barrera" userId="S::smcarmona@udemedellin.edu.co::f25cae6f-5c87-46ee-b059-fcc75afba932" providerId="AD" clId="Web-{03C93BB3-F2E9-7D5F-FA02-38C13C83B664}" dt="2024-05-09T03:01:24.754" v="1765" actId="20577"/>
        <pc:sldMkLst>
          <pc:docMk/>
          <pc:sldMk cId="2709799301" sldId="523"/>
        </pc:sldMkLst>
        <pc:spChg chg="mod">
          <ac:chgData name="Sandra Milena Carmona Barrera" userId="S::smcarmona@udemedellin.edu.co::f25cae6f-5c87-46ee-b059-fcc75afba932" providerId="AD" clId="Web-{03C93BB3-F2E9-7D5F-FA02-38C13C83B664}" dt="2024-05-08T22:49:12.912" v="358" actId="14100"/>
          <ac:spMkLst>
            <pc:docMk/>
            <pc:sldMk cId="2709799301" sldId="523"/>
            <ac:spMk id="2" creationId="{E8BF27B5-B27D-471E-9CA3-788427231D21}"/>
          </ac:spMkLst>
        </pc:spChg>
        <pc:spChg chg="mod">
          <ac:chgData name="Sandra Milena Carmona Barrera" userId="S::smcarmona@udemedellin.edu.co::f25cae6f-5c87-46ee-b059-fcc75afba932" providerId="AD" clId="Web-{03C93BB3-F2E9-7D5F-FA02-38C13C83B664}" dt="2024-05-08T22:49:36.631" v="361" actId="20577"/>
          <ac:spMkLst>
            <pc:docMk/>
            <pc:sldMk cId="2709799301" sldId="523"/>
            <ac:spMk id="4" creationId="{1393753A-36DF-9302-11A7-CBA6BBDE6E42}"/>
          </ac:spMkLst>
        </pc:spChg>
        <pc:spChg chg="mod">
          <ac:chgData name="Sandra Milena Carmona Barrera" userId="S::smcarmona@udemedellin.edu.co::f25cae6f-5c87-46ee-b059-fcc75afba932" providerId="AD" clId="Web-{03C93BB3-F2E9-7D5F-FA02-38C13C83B664}" dt="2024-05-09T03:01:24.754" v="1765" actId="20577"/>
          <ac:spMkLst>
            <pc:docMk/>
            <pc:sldMk cId="2709799301" sldId="523"/>
            <ac:spMk id="5" creationId="{2D4B6F6B-B72D-8571-51E7-43D31EDA743C}"/>
          </ac:spMkLst>
        </pc:spChg>
        <pc:spChg chg="mod">
          <ac:chgData name="Sandra Milena Carmona Barrera" userId="S::smcarmona@udemedellin.edu.co::f25cae6f-5c87-46ee-b059-fcc75afba932" providerId="AD" clId="Web-{03C93BB3-F2E9-7D5F-FA02-38C13C83B664}" dt="2024-05-09T03:00:58.909" v="1757" actId="20577"/>
          <ac:spMkLst>
            <pc:docMk/>
            <pc:sldMk cId="2709799301" sldId="523"/>
            <ac:spMk id="43" creationId="{73A0AB54-3173-46FA-9BCD-6C2D4FE51F1F}"/>
          </ac:spMkLst>
        </pc:spChg>
        <pc:spChg chg="mod">
          <ac:chgData name="Sandra Milena Carmona Barrera" userId="S::smcarmona@udemedellin.edu.co::f25cae6f-5c87-46ee-b059-fcc75afba932" providerId="AD" clId="Web-{03C93BB3-F2E9-7D5F-FA02-38C13C83B664}" dt="2024-05-09T03:01:04.253" v="1758" actId="20577"/>
          <ac:spMkLst>
            <pc:docMk/>
            <pc:sldMk cId="2709799301" sldId="523"/>
            <ac:spMk id="47" creationId="{A050FFB5-858D-CCD4-29AB-35A36516692E}"/>
          </ac:spMkLst>
        </pc:spChg>
        <pc:cxnChg chg="del">
          <ac:chgData name="Sandra Milena Carmona Barrera" userId="S::smcarmona@udemedellin.edu.co::f25cae6f-5c87-46ee-b059-fcc75afba932" providerId="AD" clId="Web-{03C93BB3-F2E9-7D5F-FA02-38C13C83B664}" dt="2024-05-09T03:00:52.471" v="1755"/>
          <ac:cxnSpMkLst>
            <pc:docMk/>
            <pc:sldMk cId="2709799301" sldId="523"/>
            <ac:cxnSpMk id="53" creationId="{3165C1C2-5C92-EE64-C9B7-260216FA3E8F}"/>
          </ac:cxnSpMkLst>
        </pc:cxnChg>
      </pc:sldChg>
      <pc:sldChg chg="addSp delSp modSp add replId">
        <pc:chgData name="Sandra Milena Carmona Barrera" userId="S::smcarmona@udemedellin.edu.co::f25cae6f-5c87-46ee-b059-fcc75afba932" providerId="AD" clId="Web-{03C93BB3-F2E9-7D5F-FA02-38C13C83B664}" dt="2024-05-09T03:08:17.997" v="1812" actId="20577"/>
        <pc:sldMkLst>
          <pc:docMk/>
          <pc:sldMk cId="2074776108" sldId="524"/>
        </pc:sldMkLst>
        <pc:spChg chg="del mod">
          <ac:chgData name="Sandra Milena Carmona Barrera" userId="S::smcarmona@udemedellin.edu.co::f25cae6f-5c87-46ee-b059-fcc75afba932" providerId="AD" clId="Web-{03C93BB3-F2E9-7D5F-FA02-38C13C83B664}" dt="2024-05-08T22:54:19.905" v="400"/>
          <ac:spMkLst>
            <pc:docMk/>
            <pc:sldMk cId="2074776108" sldId="524"/>
            <ac:spMk id="4" creationId="{1393753A-36DF-9302-11A7-CBA6BBDE6E42}"/>
          </ac:spMkLst>
        </pc:spChg>
        <pc:spChg chg="mod">
          <ac:chgData name="Sandra Milena Carmona Barrera" userId="S::smcarmona@udemedellin.edu.co::f25cae6f-5c87-46ee-b059-fcc75afba932" providerId="AD" clId="Web-{03C93BB3-F2E9-7D5F-FA02-38C13C83B664}" dt="2024-05-09T03:03:35.838" v="1802" actId="20577"/>
          <ac:spMkLst>
            <pc:docMk/>
            <pc:sldMk cId="2074776108" sldId="524"/>
            <ac:spMk id="5" creationId="{2D4B6F6B-B72D-8571-51E7-43D31EDA743C}"/>
          </ac:spMkLst>
        </pc:spChg>
        <pc:spChg chg="add mod">
          <ac:chgData name="Sandra Milena Carmona Barrera" userId="S::smcarmona@udemedellin.edu.co::f25cae6f-5c87-46ee-b059-fcc75afba932" providerId="AD" clId="Web-{03C93BB3-F2E9-7D5F-FA02-38C13C83B664}" dt="2024-05-09T03:08:17.997" v="1812" actId="20577"/>
          <ac:spMkLst>
            <pc:docMk/>
            <pc:sldMk cId="2074776108" sldId="524"/>
            <ac:spMk id="6" creationId="{B20A76BD-83FA-6692-C73E-588776B454AC}"/>
          </ac:spMkLst>
        </pc:spChg>
        <pc:spChg chg="mod">
          <ac:chgData name="Sandra Milena Carmona Barrera" userId="S::smcarmona@udemedellin.edu.co::f25cae6f-5c87-46ee-b059-fcc75afba932" providerId="AD" clId="Web-{03C93BB3-F2E9-7D5F-FA02-38C13C83B664}" dt="2024-05-08T22:54:29.952" v="413" actId="1076"/>
          <ac:spMkLst>
            <pc:docMk/>
            <pc:sldMk cId="2074776108" sldId="524"/>
            <ac:spMk id="7" creationId="{4FAA7F91-C66F-A620-6632-76BFBFE8951B}"/>
          </ac:spMkLst>
        </pc:spChg>
        <pc:spChg chg="mod">
          <ac:chgData name="Sandra Milena Carmona Barrera" userId="S::smcarmona@udemedellin.edu.co::f25cae6f-5c87-46ee-b059-fcc75afba932" providerId="AD" clId="Web-{03C93BB3-F2E9-7D5F-FA02-38C13C83B664}" dt="2024-05-08T22:54:29.967" v="414" actId="1076"/>
          <ac:spMkLst>
            <pc:docMk/>
            <pc:sldMk cId="2074776108" sldId="524"/>
            <ac:spMk id="9" creationId="{839CCA79-687E-5973-AE56-35922862D832}"/>
          </ac:spMkLst>
        </pc:spChg>
        <pc:spChg chg="mod">
          <ac:chgData name="Sandra Milena Carmona Barrera" userId="S::smcarmona@udemedellin.edu.co::f25cae6f-5c87-46ee-b059-fcc75afba932" providerId="AD" clId="Web-{03C93BB3-F2E9-7D5F-FA02-38C13C83B664}" dt="2024-05-08T22:54:29.889" v="401" actId="1076"/>
          <ac:spMkLst>
            <pc:docMk/>
            <pc:sldMk cId="2074776108" sldId="524"/>
            <ac:spMk id="39" creationId="{63244534-3291-7727-E508-E279DF0F6F43}"/>
          </ac:spMkLst>
        </pc:spChg>
        <pc:spChg chg="mod">
          <ac:chgData name="Sandra Milena Carmona Barrera" userId="S::smcarmona@udemedellin.edu.co::f25cae6f-5c87-46ee-b059-fcc75afba932" providerId="AD" clId="Web-{03C93BB3-F2E9-7D5F-FA02-38C13C83B664}" dt="2024-05-08T22:54:29.905" v="402" actId="1076"/>
          <ac:spMkLst>
            <pc:docMk/>
            <pc:sldMk cId="2074776108" sldId="524"/>
            <ac:spMk id="41" creationId="{4E2F99A8-AFE5-42AF-77AD-78DE80866E73}"/>
          </ac:spMkLst>
        </pc:spChg>
        <pc:spChg chg="mod">
          <ac:chgData name="Sandra Milena Carmona Barrera" userId="S::smcarmona@udemedellin.edu.co::f25cae6f-5c87-46ee-b059-fcc75afba932" providerId="AD" clId="Web-{03C93BB3-F2E9-7D5F-FA02-38C13C83B664}" dt="2024-05-09T03:03:03.805" v="1794" actId="20577"/>
          <ac:spMkLst>
            <pc:docMk/>
            <pc:sldMk cId="2074776108" sldId="524"/>
            <ac:spMk id="43" creationId="{73A0AB54-3173-46FA-9BCD-6C2D4FE51F1F}"/>
          </ac:spMkLst>
        </pc:spChg>
        <pc:spChg chg="mod">
          <ac:chgData name="Sandra Milena Carmona Barrera" userId="S::smcarmona@udemedellin.edu.co::f25cae6f-5c87-46ee-b059-fcc75afba932" providerId="AD" clId="Web-{03C93BB3-F2E9-7D5F-FA02-38C13C83B664}" dt="2024-05-08T22:54:29.921" v="404" actId="1076"/>
          <ac:spMkLst>
            <pc:docMk/>
            <pc:sldMk cId="2074776108" sldId="524"/>
            <ac:spMk id="45" creationId="{5E6A0C66-2704-3E1D-B4B6-6639D986C559}"/>
          </ac:spMkLst>
        </pc:spChg>
        <pc:spChg chg="mod">
          <ac:chgData name="Sandra Milena Carmona Barrera" userId="S::smcarmona@udemedellin.edu.co::f25cae6f-5c87-46ee-b059-fcc75afba932" providerId="AD" clId="Web-{03C93BB3-F2E9-7D5F-FA02-38C13C83B664}" dt="2024-05-09T03:03:09.571" v="1795" actId="20577"/>
          <ac:spMkLst>
            <pc:docMk/>
            <pc:sldMk cId="2074776108" sldId="524"/>
            <ac:spMk id="47" creationId="{A050FFB5-858D-CCD4-29AB-35A36516692E}"/>
          </ac:spMkLst>
        </pc:spChg>
        <pc:cxnChg chg="mod">
          <ac:chgData name="Sandra Milena Carmona Barrera" userId="S::smcarmona@udemedellin.edu.co::f25cae6f-5c87-46ee-b059-fcc75afba932" providerId="AD" clId="Web-{03C93BB3-F2E9-7D5F-FA02-38C13C83B664}" dt="2024-05-08T22:54:29.921" v="406" actId="1076"/>
          <ac:cxnSpMkLst>
            <pc:docMk/>
            <pc:sldMk cId="2074776108" sldId="524"/>
            <ac:cxnSpMk id="49" creationId="{F69366E3-E201-DEA2-8ED9-7B479204093E}"/>
          </ac:cxnSpMkLst>
        </pc:cxnChg>
        <pc:cxnChg chg="mod">
          <ac:chgData name="Sandra Milena Carmona Barrera" userId="S::smcarmona@udemedellin.edu.co::f25cae6f-5c87-46ee-b059-fcc75afba932" providerId="AD" clId="Web-{03C93BB3-F2E9-7D5F-FA02-38C13C83B664}" dt="2024-05-08T22:54:29.936" v="407" actId="1076"/>
          <ac:cxnSpMkLst>
            <pc:docMk/>
            <pc:sldMk cId="2074776108" sldId="524"/>
            <ac:cxnSpMk id="51" creationId="{E7090901-D7B8-85BB-C59B-1F28D11A4E4E}"/>
          </ac:cxnSpMkLst>
        </pc:cxnChg>
        <pc:cxnChg chg="del mod">
          <ac:chgData name="Sandra Milena Carmona Barrera" userId="S::smcarmona@udemedellin.edu.co::f25cae6f-5c87-46ee-b059-fcc75afba932" providerId="AD" clId="Web-{03C93BB3-F2E9-7D5F-FA02-38C13C83B664}" dt="2024-05-09T03:03:00.540" v="1792"/>
          <ac:cxnSpMkLst>
            <pc:docMk/>
            <pc:sldMk cId="2074776108" sldId="524"/>
            <ac:cxnSpMk id="53" creationId="{3165C1C2-5C92-EE64-C9B7-260216FA3E8F}"/>
          </ac:cxnSpMkLst>
        </pc:cxnChg>
        <pc:cxnChg chg="mod">
          <ac:chgData name="Sandra Milena Carmona Barrera" userId="S::smcarmona@udemedellin.edu.co::f25cae6f-5c87-46ee-b059-fcc75afba932" providerId="AD" clId="Web-{03C93BB3-F2E9-7D5F-FA02-38C13C83B664}" dt="2024-05-08T22:54:29.936" v="409" actId="1076"/>
          <ac:cxnSpMkLst>
            <pc:docMk/>
            <pc:sldMk cId="2074776108" sldId="524"/>
            <ac:cxnSpMk id="55" creationId="{948A620F-E616-8582-656C-78CBEF44B214}"/>
          </ac:cxnSpMkLst>
        </pc:cxnChg>
        <pc:cxnChg chg="mod">
          <ac:chgData name="Sandra Milena Carmona Barrera" userId="S::smcarmona@udemedellin.edu.co::f25cae6f-5c87-46ee-b059-fcc75afba932" providerId="AD" clId="Web-{03C93BB3-F2E9-7D5F-FA02-38C13C83B664}" dt="2024-05-08T22:54:29.936" v="410" actId="1076"/>
          <ac:cxnSpMkLst>
            <pc:docMk/>
            <pc:sldMk cId="2074776108" sldId="524"/>
            <ac:cxnSpMk id="57" creationId="{9F98A351-8FBA-CC4D-4781-BD05184012D8}"/>
          </ac:cxnSpMkLst>
        </pc:cxnChg>
        <pc:cxnChg chg="mod">
          <ac:chgData name="Sandra Milena Carmona Barrera" userId="S::smcarmona@udemedellin.edu.co::f25cae6f-5c87-46ee-b059-fcc75afba932" providerId="AD" clId="Web-{03C93BB3-F2E9-7D5F-FA02-38C13C83B664}" dt="2024-05-08T22:54:29.936" v="411" actId="1076"/>
          <ac:cxnSpMkLst>
            <pc:docMk/>
            <pc:sldMk cId="2074776108" sldId="524"/>
            <ac:cxnSpMk id="58" creationId="{2EACF11F-300D-D073-2360-523F28A8BCB5}"/>
          </ac:cxnSpMkLst>
        </pc:cxnChg>
      </pc:sldChg>
      <pc:sldChg chg="addSp delSp modSp add replId">
        <pc:chgData name="Sandra Milena Carmona Barrera" userId="S::smcarmona@udemedellin.edu.co::f25cae6f-5c87-46ee-b059-fcc75afba932" providerId="AD" clId="Web-{03C93BB3-F2E9-7D5F-FA02-38C13C83B664}" dt="2024-05-09T03:00:49.533" v="1754" actId="20577"/>
        <pc:sldMkLst>
          <pc:docMk/>
          <pc:sldMk cId="761742980" sldId="525"/>
        </pc:sldMkLst>
        <pc:spChg chg="add mod">
          <ac:chgData name="Sandra Milena Carmona Barrera" userId="S::smcarmona@udemedellin.edu.co::f25cae6f-5c87-46ee-b059-fcc75afba932" providerId="AD" clId="Web-{03C93BB3-F2E9-7D5F-FA02-38C13C83B664}" dt="2024-05-09T03:00:49.533" v="1754" actId="20577"/>
          <ac:spMkLst>
            <pc:docMk/>
            <pc:sldMk cId="761742980" sldId="525"/>
            <ac:spMk id="3" creationId="{06C42952-6806-C752-1FB6-B85ECE4039F8}"/>
          </ac:spMkLst>
        </pc:spChg>
        <pc:spChg chg="del mod">
          <ac:chgData name="Sandra Milena Carmona Barrera" userId="S::smcarmona@udemedellin.edu.co::f25cae6f-5c87-46ee-b059-fcc75afba932" providerId="AD" clId="Web-{03C93BB3-F2E9-7D5F-FA02-38C13C83B664}" dt="2024-05-08T22:52:55.371" v="367"/>
          <ac:spMkLst>
            <pc:docMk/>
            <pc:sldMk cId="761742980" sldId="525"/>
            <ac:spMk id="4" creationId="{1393753A-36DF-9302-11A7-CBA6BBDE6E42}"/>
          </ac:spMkLst>
        </pc:spChg>
        <pc:spChg chg="mod">
          <ac:chgData name="Sandra Milena Carmona Barrera" userId="S::smcarmona@udemedellin.edu.co::f25cae6f-5c87-46ee-b059-fcc75afba932" providerId="AD" clId="Web-{03C93BB3-F2E9-7D5F-FA02-38C13C83B664}" dt="2024-05-09T03:00:24.094" v="1751" actId="20577"/>
          <ac:spMkLst>
            <pc:docMk/>
            <pc:sldMk cId="761742980" sldId="525"/>
            <ac:spMk id="5" creationId="{2D4B6F6B-B72D-8571-51E7-43D31EDA743C}"/>
          </ac:spMkLst>
        </pc:spChg>
        <pc:spChg chg="mod">
          <ac:chgData name="Sandra Milena Carmona Barrera" userId="S::smcarmona@udemedellin.edu.co::f25cae6f-5c87-46ee-b059-fcc75afba932" providerId="AD" clId="Web-{03C93BB3-F2E9-7D5F-FA02-38C13C83B664}" dt="2024-05-08T22:53:03.965" v="380" actId="1076"/>
          <ac:spMkLst>
            <pc:docMk/>
            <pc:sldMk cId="761742980" sldId="525"/>
            <ac:spMk id="7" creationId="{4FAA7F91-C66F-A620-6632-76BFBFE8951B}"/>
          </ac:spMkLst>
        </pc:spChg>
        <pc:spChg chg="mod">
          <ac:chgData name="Sandra Milena Carmona Barrera" userId="S::smcarmona@udemedellin.edu.co::f25cae6f-5c87-46ee-b059-fcc75afba932" providerId="AD" clId="Web-{03C93BB3-F2E9-7D5F-FA02-38C13C83B664}" dt="2024-05-08T22:53:03.981" v="381" actId="1076"/>
          <ac:spMkLst>
            <pc:docMk/>
            <pc:sldMk cId="761742980" sldId="525"/>
            <ac:spMk id="9" creationId="{839CCA79-687E-5973-AE56-35922862D832}"/>
          </ac:spMkLst>
        </pc:spChg>
        <pc:spChg chg="mod">
          <ac:chgData name="Sandra Milena Carmona Barrera" userId="S::smcarmona@udemedellin.edu.co::f25cae6f-5c87-46ee-b059-fcc75afba932" providerId="AD" clId="Web-{03C93BB3-F2E9-7D5F-FA02-38C13C83B664}" dt="2024-05-08T22:53:03.918" v="368" actId="1076"/>
          <ac:spMkLst>
            <pc:docMk/>
            <pc:sldMk cId="761742980" sldId="525"/>
            <ac:spMk id="39" creationId="{63244534-3291-7727-E508-E279DF0F6F43}"/>
          </ac:spMkLst>
        </pc:spChg>
        <pc:spChg chg="mod">
          <ac:chgData name="Sandra Milena Carmona Barrera" userId="S::smcarmona@udemedellin.edu.co::f25cae6f-5c87-46ee-b059-fcc75afba932" providerId="AD" clId="Web-{03C93BB3-F2E9-7D5F-FA02-38C13C83B664}" dt="2024-05-08T22:53:03.918" v="369" actId="1076"/>
          <ac:spMkLst>
            <pc:docMk/>
            <pc:sldMk cId="761742980" sldId="525"/>
            <ac:spMk id="41" creationId="{4E2F99A8-AFE5-42AF-77AD-78DE80866E73}"/>
          </ac:spMkLst>
        </pc:spChg>
        <pc:spChg chg="mod">
          <ac:chgData name="Sandra Milena Carmona Barrera" userId="S::smcarmona@udemedellin.edu.co::f25cae6f-5c87-46ee-b059-fcc75afba932" providerId="AD" clId="Web-{03C93BB3-F2E9-7D5F-FA02-38C13C83B664}" dt="2024-05-09T02:59:49.202" v="1743" actId="20577"/>
          <ac:spMkLst>
            <pc:docMk/>
            <pc:sldMk cId="761742980" sldId="525"/>
            <ac:spMk id="43" creationId="{73A0AB54-3173-46FA-9BCD-6C2D4FE51F1F}"/>
          </ac:spMkLst>
        </pc:spChg>
        <pc:spChg chg="mod">
          <ac:chgData name="Sandra Milena Carmona Barrera" userId="S::smcarmona@udemedellin.edu.co::f25cae6f-5c87-46ee-b059-fcc75afba932" providerId="AD" clId="Web-{03C93BB3-F2E9-7D5F-FA02-38C13C83B664}" dt="2024-05-08T22:53:03.934" v="371" actId="1076"/>
          <ac:spMkLst>
            <pc:docMk/>
            <pc:sldMk cId="761742980" sldId="525"/>
            <ac:spMk id="45" creationId="{5E6A0C66-2704-3E1D-B4B6-6639D986C559}"/>
          </ac:spMkLst>
        </pc:spChg>
        <pc:spChg chg="mod">
          <ac:chgData name="Sandra Milena Carmona Barrera" userId="S::smcarmona@udemedellin.edu.co::f25cae6f-5c87-46ee-b059-fcc75afba932" providerId="AD" clId="Web-{03C93BB3-F2E9-7D5F-FA02-38C13C83B664}" dt="2024-05-09T02:59:54.124" v="1744" actId="20577"/>
          <ac:spMkLst>
            <pc:docMk/>
            <pc:sldMk cId="761742980" sldId="525"/>
            <ac:spMk id="47" creationId="{A050FFB5-858D-CCD4-29AB-35A36516692E}"/>
          </ac:spMkLst>
        </pc:spChg>
        <pc:cxnChg chg="mod">
          <ac:chgData name="Sandra Milena Carmona Barrera" userId="S::smcarmona@udemedellin.edu.co::f25cae6f-5c87-46ee-b059-fcc75afba932" providerId="AD" clId="Web-{03C93BB3-F2E9-7D5F-FA02-38C13C83B664}" dt="2024-05-08T22:53:03.934" v="373" actId="1076"/>
          <ac:cxnSpMkLst>
            <pc:docMk/>
            <pc:sldMk cId="761742980" sldId="525"/>
            <ac:cxnSpMk id="49" creationId="{F69366E3-E201-DEA2-8ED9-7B479204093E}"/>
          </ac:cxnSpMkLst>
        </pc:cxnChg>
        <pc:cxnChg chg="mod">
          <ac:chgData name="Sandra Milena Carmona Barrera" userId="S::smcarmona@udemedellin.edu.co::f25cae6f-5c87-46ee-b059-fcc75afba932" providerId="AD" clId="Web-{03C93BB3-F2E9-7D5F-FA02-38C13C83B664}" dt="2024-05-08T22:53:03.949" v="374" actId="1076"/>
          <ac:cxnSpMkLst>
            <pc:docMk/>
            <pc:sldMk cId="761742980" sldId="525"/>
            <ac:cxnSpMk id="51" creationId="{E7090901-D7B8-85BB-C59B-1F28D11A4E4E}"/>
          </ac:cxnSpMkLst>
        </pc:cxnChg>
        <pc:cxnChg chg="del mod">
          <ac:chgData name="Sandra Milena Carmona Barrera" userId="S::smcarmona@udemedellin.edu.co::f25cae6f-5c87-46ee-b059-fcc75afba932" providerId="AD" clId="Web-{03C93BB3-F2E9-7D5F-FA02-38C13C83B664}" dt="2024-05-09T03:00:03.422" v="1745"/>
          <ac:cxnSpMkLst>
            <pc:docMk/>
            <pc:sldMk cId="761742980" sldId="525"/>
            <ac:cxnSpMk id="53" creationId="{3165C1C2-5C92-EE64-C9B7-260216FA3E8F}"/>
          </ac:cxnSpMkLst>
        </pc:cxnChg>
        <pc:cxnChg chg="mod">
          <ac:chgData name="Sandra Milena Carmona Barrera" userId="S::smcarmona@udemedellin.edu.co::f25cae6f-5c87-46ee-b059-fcc75afba932" providerId="AD" clId="Web-{03C93BB3-F2E9-7D5F-FA02-38C13C83B664}" dt="2024-05-08T22:53:03.949" v="376" actId="1076"/>
          <ac:cxnSpMkLst>
            <pc:docMk/>
            <pc:sldMk cId="761742980" sldId="525"/>
            <ac:cxnSpMk id="55" creationId="{948A620F-E616-8582-656C-78CBEF44B214}"/>
          </ac:cxnSpMkLst>
        </pc:cxnChg>
        <pc:cxnChg chg="mod">
          <ac:chgData name="Sandra Milena Carmona Barrera" userId="S::smcarmona@udemedellin.edu.co::f25cae6f-5c87-46ee-b059-fcc75afba932" providerId="AD" clId="Web-{03C93BB3-F2E9-7D5F-FA02-38C13C83B664}" dt="2024-05-08T22:53:03.949" v="377" actId="1076"/>
          <ac:cxnSpMkLst>
            <pc:docMk/>
            <pc:sldMk cId="761742980" sldId="525"/>
            <ac:cxnSpMk id="57" creationId="{9F98A351-8FBA-CC4D-4781-BD05184012D8}"/>
          </ac:cxnSpMkLst>
        </pc:cxnChg>
        <pc:cxnChg chg="mod">
          <ac:chgData name="Sandra Milena Carmona Barrera" userId="S::smcarmona@udemedellin.edu.co::f25cae6f-5c87-46ee-b059-fcc75afba932" providerId="AD" clId="Web-{03C93BB3-F2E9-7D5F-FA02-38C13C83B664}" dt="2024-05-08T22:53:03.949" v="378" actId="1076"/>
          <ac:cxnSpMkLst>
            <pc:docMk/>
            <pc:sldMk cId="761742980" sldId="525"/>
            <ac:cxnSpMk id="58" creationId="{2EACF11F-300D-D073-2360-523F28A8BCB5}"/>
          </ac:cxnSpMkLst>
        </pc:cxnChg>
      </pc:sldChg>
      <pc:sldChg chg="addSp delSp modSp add replId">
        <pc:chgData name="Sandra Milena Carmona Barrera" userId="S::smcarmona@udemedellin.edu.co::f25cae6f-5c87-46ee-b059-fcc75afba932" providerId="AD" clId="Web-{03C93BB3-F2E9-7D5F-FA02-38C13C83B664}" dt="2024-05-08T23:01:03.385" v="444" actId="14100"/>
        <pc:sldMkLst>
          <pc:docMk/>
          <pc:sldMk cId="3453586662" sldId="526"/>
        </pc:sldMkLst>
        <pc:spChg chg="mod">
          <ac:chgData name="Sandra Milena Carmona Barrera" userId="S::smcarmona@udemedellin.edu.co::f25cae6f-5c87-46ee-b059-fcc75afba932" providerId="AD" clId="Web-{03C93BB3-F2E9-7D5F-FA02-38C13C83B664}" dt="2024-05-08T22:55:06.078" v="424" actId="20577"/>
          <ac:spMkLst>
            <pc:docMk/>
            <pc:sldMk cId="3453586662" sldId="526"/>
            <ac:spMk id="2" creationId="{E8BF27B5-B27D-471E-9CA3-788427231D21}"/>
          </ac:spMkLst>
        </pc:spChg>
        <pc:spChg chg="del mod">
          <ac:chgData name="Sandra Milena Carmona Barrera" userId="S::smcarmona@udemedellin.edu.co::f25cae6f-5c87-46ee-b059-fcc75afba932" providerId="AD" clId="Web-{03C93BB3-F2E9-7D5F-FA02-38C13C83B664}" dt="2024-05-08T22:55:13.859" v="426"/>
          <ac:spMkLst>
            <pc:docMk/>
            <pc:sldMk cId="3453586662" sldId="526"/>
            <ac:spMk id="3" creationId="{06C42952-6806-C752-1FB6-B85ECE4039F8}"/>
          </ac:spMkLst>
        </pc:spChg>
        <pc:spChg chg="del">
          <ac:chgData name="Sandra Milena Carmona Barrera" userId="S::smcarmona@udemedellin.edu.co::f25cae6f-5c87-46ee-b059-fcc75afba932" providerId="AD" clId="Web-{03C93BB3-F2E9-7D5F-FA02-38C13C83B664}" dt="2024-05-08T22:55:17.422" v="429"/>
          <ac:spMkLst>
            <pc:docMk/>
            <pc:sldMk cId="3453586662" sldId="526"/>
            <ac:spMk id="5" creationId="{2D4B6F6B-B72D-8571-51E7-43D31EDA743C}"/>
          </ac:spMkLst>
        </pc:spChg>
        <pc:spChg chg="del">
          <ac:chgData name="Sandra Milena Carmona Barrera" userId="S::smcarmona@udemedellin.edu.co::f25cae6f-5c87-46ee-b059-fcc75afba932" providerId="AD" clId="Web-{03C93BB3-F2E9-7D5F-FA02-38C13C83B664}" dt="2024-05-08T22:55:17.422" v="428"/>
          <ac:spMkLst>
            <pc:docMk/>
            <pc:sldMk cId="3453586662" sldId="526"/>
            <ac:spMk id="7" creationId="{4FAA7F91-C66F-A620-6632-76BFBFE8951B}"/>
          </ac:spMkLst>
        </pc:spChg>
        <pc:spChg chg="del">
          <ac:chgData name="Sandra Milena Carmona Barrera" userId="S::smcarmona@udemedellin.edu.co::f25cae6f-5c87-46ee-b059-fcc75afba932" providerId="AD" clId="Web-{03C93BB3-F2E9-7D5F-FA02-38C13C83B664}" dt="2024-05-08T22:55:17.422" v="427"/>
          <ac:spMkLst>
            <pc:docMk/>
            <pc:sldMk cId="3453586662" sldId="526"/>
            <ac:spMk id="9" creationId="{839CCA79-687E-5973-AE56-35922862D832}"/>
          </ac:spMkLst>
        </pc:spChg>
        <pc:spChg chg="del">
          <ac:chgData name="Sandra Milena Carmona Barrera" userId="S::smcarmona@udemedellin.edu.co::f25cae6f-5c87-46ee-b059-fcc75afba932" providerId="AD" clId="Web-{03C93BB3-F2E9-7D5F-FA02-38C13C83B664}" dt="2024-05-08T22:55:17.438" v="440"/>
          <ac:spMkLst>
            <pc:docMk/>
            <pc:sldMk cId="3453586662" sldId="526"/>
            <ac:spMk id="39" creationId="{63244534-3291-7727-E508-E279DF0F6F43}"/>
          </ac:spMkLst>
        </pc:spChg>
        <pc:spChg chg="del">
          <ac:chgData name="Sandra Milena Carmona Barrera" userId="S::smcarmona@udemedellin.edu.co::f25cae6f-5c87-46ee-b059-fcc75afba932" providerId="AD" clId="Web-{03C93BB3-F2E9-7D5F-FA02-38C13C83B664}" dt="2024-05-08T22:55:17.438" v="439"/>
          <ac:spMkLst>
            <pc:docMk/>
            <pc:sldMk cId="3453586662" sldId="526"/>
            <ac:spMk id="41" creationId="{4E2F99A8-AFE5-42AF-77AD-78DE80866E73}"/>
          </ac:spMkLst>
        </pc:spChg>
        <pc:spChg chg="del">
          <ac:chgData name="Sandra Milena Carmona Barrera" userId="S::smcarmona@udemedellin.edu.co::f25cae6f-5c87-46ee-b059-fcc75afba932" providerId="AD" clId="Web-{03C93BB3-F2E9-7D5F-FA02-38C13C83B664}" dt="2024-05-08T22:55:17.438" v="438"/>
          <ac:spMkLst>
            <pc:docMk/>
            <pc:sldMk cId="3453586662" sldId="526"/>
            <ac:spMk id="43" creationId="{73A0AB54-3173-46FA-9BCD-6C2D4FE51F1F}"/>
          </ac:spMkLst>
        </pc:spChg>
        <pc:spChg chg="del">
          <ac:chgData name="Sandra Milena Carmona Barrera" userId="S::smcarmona@udemedellin.edu.co::f25cae6f-5c87-46ee-b059-fcc75afba932" providerId="AD" clId="Web-{03C93BB3-F2E9-7D5F-FA02-38C13C83B664}" dt="2024-05-08T22:55:17.438" v="437"/>
          <ac:spMkLst>
            <pc:docMk/>
            <pc:sldMk cId="3453586662" sldId="526"/>
            <ac:spMk id="45" creationId="{5E6A0C66-2704-3E1D-B4B6-6639D986C559}"/>
          </ac:spMkLst>
        </pc:spChg>
        <pc:spChg chg="del">
          <ac:chgData name="Sandra Milena Carmona Barrera" userId="S::smcarmona@udemedellin.edu.co::f25cae6f-5c87-46ee-b059-fcc75afba932" providerId="AD" clId="Web-{03C93BB3-F2E9-7D5F-FA02-38C13C83B664}" dt="2024-05-08T22:55:17.438" v="436"/>
          <ac:spMkLst>
            <pc:docMk/>
            <pc:sldMk cId="3453586662" sldId="526"/>
            <ac:spMk id="47" creationId="{A050FFB5-858D-CCD4-29AB-35A36516692E}"/>
          </ac:spMkLst>
        </pc:spChg>
        <pc:picChg chg="add mod">
          <ac:chgData name="Sandra Milena Carmona Barrera" userId="S::smcarmona@udemedellin.edu.co::f25cae6f-5c87-46ee-b059-fcc75afba932" providerId="AD" clId="Web-{03C93BB3-F2E9-7D5F-FA02-38C13C83B664}" dt="2024-05-08T23:01:03.385" v="444" actId="14100"/>
          <ac:picMkLst>
            <pc:docMk/>
            <pc:sldMk cId="3453586662" sldId="526"/>
            <ac:picMk id="4" creationId="{666F0BA9-9AD4-54DA-8E99-9CBBF93ADC13}"/>
          </ac:picMkLst>
        </pc:picChg>
        <pc:cxnChg chg="del">
          <ac:chgData name="Sandra Milena Carmona Barrera" userId="S::smcarmona@udemedellin.edu.co::f25cae6f-5c87-46ee-b059-fcc75afba932" providerId="AD" clId="Web-{03C93BB3-F2E9-7D5F-FA02-38C13C83B664}" dt="2024-05-08T22:55:17.438" v="435"/>
          <ac:cxnSpMkLst>
            <pc:docMk/>
            <pc:sldMk cId="3453586662" sldId="526"/>
            <ac:cxnSpMk id="49" creationId="{F69366E3-E201-DEA2-8ED9-7B479204093E}"/>
          </ac:cxnSpMkLst>
        </pc:cxnChg>
        <pc:cxnChg chg="del">
          <ac:chgData name="Sandra Milena Carmona Barrera" userId="S::smcarmona@udemedellin.edu.co::f25cae6f-5c87-46ee-b059-fcc75afba932" providerId="AD" clId="Web-{03C93BB3-F2E9-7D5F-FA02-38C13C83B664}" dt="2024-05-08T22:55:17.438" v="434"/>
          <ac:cxnSpMkLst>
            <pc:docMk/>
            <pc:sldMk cId="3453586662" sldId="526"/>
            <ac:cxnSpMk id="51" creationId="{E7090901-D7B8-85BB-C59B-1F28D11A4E4E}"/>
          </ac:cxnSpMkLst>
        </pc:cxnChg>
        <pc:cxnChg chg="del">
          <ac:chgData name="Sandra Milena Carmona Barrera" userId="S::smcarmona@udemedellin.edu.co::f25cae6f-5c87-46ee-b059-fcc75afba932" providerId="AD" clId="Web-{03C93BB3-F2E9-7D5F-FA02-38C13C83B664}" dt="2024-05-08T22:55:17.438" v="433"/>
          <ac:cxnSpMkLst>
            <pc:docMk/>
            <pc:sldMk cId="3453586662" sldId="526"/>
            <ac:cxnSpMk id="53" creationId="{3165C1C2-5C92-EE64-C9B7-260216FA3E8F}"/>
          </ac:cxnSpMkLst>
        </pc:cxnChg>
        <pc:cxnChg chg="del">
          <ac:chgData name="Sandra Milena Carmona Barrera" userId="S::smcarmona@udemedellin.edu.co::f25cae6f-5c87-46ee-b059-fcc75afba932" providerId="AD" clId="Web-{03C93BB3-F2E9-7D5F-FA02-38C13C83B664}" dt="2024-05-08T22:55:17.438" v="432"/>
          <ac:cxnSpMkLst>
            <pc:docMk/>
            <pc:sldMk cId="3453586662" sldId="526"/>
            <ac:cxnSpMk id="55" creationId="{948A620F-E616-8582-656C-78CBEF44B214}"/>
          </ac:cxnSpMkLst>
        </pc:cxnChg>
        <pc:cxnChg chg="del">
          <ac:chgData name="Sandra Milena Carmona Barrera" userId="S::smcarmona@udemedellin.edu.co::f25cae6f-5c87-46ee-b059-fcc75afba932" providerId="AD" clId="Web-{03C93BB3-F2E9-7D5F-FA02-38C13C83B664}" dt="2024-05-08T22:55:17.438" v="431"/>
          <ac:cxnSpMkLst>
            <pc:docMk/>
            <pc:sldMk cId="3453586662" sldId="526"/>
            <ac:cxnSpMk id="57" creationId="{9F98A351-8FBA-CC4D-4781-BD05184012D8}"/>
          </ac:cxnSpMkLst>
        </pc:cxnChg>
        <pc:cxnChg chg="del">
          <ac:chgData name="Sandra Milena Carmona Barrera" userId="S::smcarmona@udemedellin.edu.co::f25cae6f-5c87-46ee-b059-fcc75afba932" providerId="AD" clId="Web-{03C93BB3-F2E9-7D5F-FA02-38C13C83B664}" dt="2024-05-08T22:55:17.422" v="430"/>
          <ac:cxnSpMkLst>
            <pc:docMk/>
            <pc:sldMk cId="3453586662" sldId="526"/>
            <ac:cxnSpMk id="58" creationId="{2EACF11F-300D-D073-2360-523F28A8BCB5}"/>
          </ac:cxnSpMkLst>
        </pc:cxnChg>
      </pc:sldChg>
      <pc:sldChg chg="addSp delSp modSp add replId">
        <pc:chgData name="Sandra Milena Carmona Barrera" userId="S::smcarmona@udemedellin.edu.co::f25cae6f-5c87-46ee-b059-fcc75afba932" providerId="AD" clId="Web-{03C93BB3-F2E9-7D5F-FA02-38C13C83B664}" dt="2024-05-08T23:04:06.656" v="451" actId="1076"/>
        <pc:sldMkLst>
          <pc:docMk/>
          <pc:sldMk cId="4094438900" sldId="527"/>
        </pc:sldMkLst>
        <pc:picChg chg="add mod">
          <ac:chgData name="Sandra Milena Carmona Barrera" userId="S::smcarmona@udemedellin.edu.co::f25cae6f-5c87-46ee-b059-fcc75afba932" providerId="AD" clId="Web-{03C93BB3-F2E9-7D5F-FA02-38C13C83B664}" dt="2024-05-08T23:04:06.656" v="451" actId="1076"/>
          <ac:picMkLst>
            <pc:docMk/>
            <pc:sldMk cId="4094438900" sldId="527"/>
            <ac:picMk id="3" creationId="{8EDEF766-07FE-CBE9-9BB4-F5872B631DBC}"/>
          </ac:picMkLst>
        </pc:picChg>
        <pc:picChg chg="del">
          <ac:chgData name="Sandra Milena Carmona Barrera" userId="S::smcarmona@udemedellin.edu.co::f25cae6f-5c87-46ee-b059-fcc75afba932" providerId="AD" clId="Web-{03C93BB3-F2E9-7D5F-FA02-38C13C83B664}" dt="2024-05-08T23:03:50.233" v="446"/>
          <ac:picMkLst>
            <pc:docMk/>
            <pc:sldMk cId="4094438900" sldId="527"/>
            <ac:picMk id="4" creationId="{666F0BA9-9AD4-54DA-8E99-9CBBF93ADC13}"/>
          </ac:picMkLst>
        </pc:picChg>
      </pc:sldChg>
      <pc:sldChg chg="modSp new">
        <pc:chgData name="Sandra Milena Carmona Barrera" userId="S::smcarmona@udemedellin.edu.co::f25cae6f-5c87-46ee-b059-fcc75afba932" providerId="AD" clId="Web-{03C93BB3-F2E9-7D5F-FA02-38C13C83B664}" dt="2024-05-08T23:40:52.171" v="1063" actId="20577"/>
        <pc:sldMkLst>
          <pc:docMk/>
          <pc:sldMk cId="700050485" sldId="528"/>
        </pc:sldMkLst>
        <pc:spChg chg="mod">
          <ac:chgData name="Sandra Milena Carmona Barrera" userId="S::smcarmona@udemedellin.edu.co::f25cae6f-5c87-46ee-b059-fcc75afba932" providerId="AD" clId="Web-{03C93BB3-F2E9-7D5F-FA02-38C13C83B664}" dt="2024-05-08T23:40:52.171" v="1063" actId="20577"/>
          <ac:spMkLst>
            <pc:docMk/>
            <pc:sldMk cId="700050485" sldId="528"/>
            <ac:spMk id="2" creationId="{10E508F1-D6B2-76D6-5C51-298C415B6B7C}"/>
          </ac:spMkLst>
        </pc:spChg>
        <pc:spChg chg="mod">
          <ac:chgData name="Sandra Milena Carmona Barrera" userId="S::smcarmona@udemedellin.edu.co::f25cae6f-5c87-46ee-b059-fcc75afba932" providerId="AD" clId="Web-{03C93BB3-F2E9-7D5F-FA02-38C13C83B664}" dt="2024-05-08T23:40:44.155" v="1062" actId="20577"/>
          <ac:spMkLst>
            <pc:docMk/>
            <pc:sldMk cId="700050485" sldId="528"/>
            <ac:spMk id="3" creationId="{A24A7DE1-46DB-7C22-5D1B-D5CCAF2EA64A}"/>
          </ac:spMkLst>
        </pc:spChg>
      </pc:sldChg>
      <pc:sldChg chg="addSp delSp modSp add replId">
        <pc:chgData name="Sandra Milena Carmona Barrera" userId="S::smcarmona@udemedellin.edu.co::f25cae6f-5c87-46ee-b059-fcc75afba932" providerId="AD" clId="Web-{03C93BB3-F2E9-7D5F-FA02-38C13C83B664}" dt="2024-05-08T23:34:21.394" v="1051" actId="1076"/>
        <pc:sldMkLst>
          <pc:docMk/>
          <pc:sldMk cId="1037413187" sldId="529"/>
        </pc:sldMkLst>
        <pc:spChg chg="mod">
          <ac:chgData name="Sandra Milena Carmona Barrera" userId="S::smcarmona@udemedellin.edu.co::f25cae6f-5c87-46ee-b059-fcc75afba932" providerId="AD" clId="Web-{03C93BB3-F2E9-7D5F-FA02-38C13C83B664}" dt="2024-05-08T23:33:29.564" v="1043" actId="1076"/>
          <ac:spMkLst>
            <pc:docMk/>
            <pc:sldMk cId="1037413187" sldId="529"/>
            <ac:spMk id="2" creationId="{10E508F1-D6B2-76D6-5C51-298C415B6B7C}"/>
          </ac:spMkLst>
        </pc:spChg>
        <pc:spChg chg="del mod">
          <ac:chgData name="Sandra Milena Carmona Barrera" userId="S::smcarmona@udemedellin.edu.co::f25cae6f-5c87-46ee-b059-fcc75afba932" providerId="AD" clId="Web-{03C93BB3-F2E9-7D5F-FA02-38C13C83B664}" dt="2024-05-08T23:24:54.487" v="818"/>
          <ac:spMkLst>
            <pc:docMk/>
            <pc:sldMk cId="1037413187" sldId="529"/>
            <ac:spMk id="3" creationId="{A24A7DE1-46DB-7C22-5D1B-D5CCAF2EA64A}"/>
          </ac:spMkLst>
        </pc:spChg>
        <pc:spChg chg="add mod">
          <ac:chgData name="Sandra Milena Carmona Barrera" userId="S::smcarmona@udemedellin.edu.co::f25cae6f-5c87-46ee-b059-fcc75afba932" providerId="AD" clId="Web-{03C93BB3-F2E9-7D5F-FA02-38C13C83B664}" dt="2024-05-08T23:33:25.830" v="1038" actId="1076"/>
          <ac:spMkLst>
            <pc:docMk/>
            <pc:sldMk cId="1037413187" sldId="529"/>
            <ac:spMk id="7" creationId="{3E1D3AB1-396C-4D44-F004-6D4D6FB29371}"/>
          </ac:spMkLst>
        </pc:spChg>
        <pc:spChg chg="add mod">
          <ac:chgData name="Sandra Milena Carmona Barrera" userId="S::smcarmona@udemedellin.edu.co::f25cae6f-5c87-46ee-b059-fcc75afba932" providerId="AD" clId="Web-{03C93BB3-F2E9-7D5F-FA02-38C13C83B664}" dt="2024-05-08T23:33:25.861" v="1041" actId="1076"/>
          <ac:spMkLst>
            <pc:docMk/>
            <pc:sldMk cId="1037413187" sldId="529"/>
            <ac:spMk id="8" creationId="{15F7244C-CECE-0AEC-B24C-DF0622E2CF42}"/>
          </ac:spMkLst>
        </pc:spChg>
        <pc:spChg chg="add mod">
          <ac:chgData name="Sandra Milena Carmona Barrera" userId="S::smcarmona@udemedellin.edu.co::f25cae6f-5c87-46ee-b059-fcc75afba932" providerId="AD" clId="Web-{03C93BB3-F2E9-7D5F-FA02-38C13C83B664}" dt="2024-05-08T23:33:25.861" v="1040" actId="1076"/>
          <ac:spMkLst>
            <pc:docMk/>
            <pc:sldMk cId="1037413187" sldId="529"/>
            <ac:spMk id="9" creationId="{BCE4E0C1-05CC-746E-010F-6B597465709C}"/>
          </ac:spMkLst>
        </pc:spChg>
        <pc:spChg chg="add mod">
          <ac:chgData name="Sandra Milena Carmona Barrera" userId="S::smcarmona@udemedellin.edu.co::f25cae6f-5c87-46ee-b059-fcc75afba932" providerId="AD" clId="Web-{03C93BB3-F2E9-7D5F-FA02-38C13C83B664}" dt="2024-05-08T23:33:25.846" v="1039" actId="1076"/>
          <ac:spMkLst>
            <pc:docMk/>
            <pc:sldMk cId="1037413187" sldId="529"/>
            <ac:spMk id="10" creationId="{EE91BDA2-E654-D8D9-EDA2-B67B8C30AA7E}"/>
          </ac:spMkLst>
        </pc:spChg>
        <pc:spChg chg="add mod">
          <ac:chgData name="Sandra Milena Carmona Barrera" userId="S::smcarmona@udemedellin.edu.co::f25cae6f-5c87-46ee-b059-fcc75afba932" providerId="AD" clId="Web-{03C93BB3-F2E9-7D5F-FA02-38C13C83B664}" dt="2024-05-08T23:34:12.269" v="1049"/>
          <ac:spMkLst>
            <pc:docMk/>
            <pc:sldMk cId="1037413187" sldId="529"/>
            <ac:spMk id="11" creationId="{5687D156-C57D-AEB7-9355-F24BD87D13D7}"/>
          </ac:spMkLst>
        </pc:spChg>
        <pc:spChg chg="add mod">
          <ac:chgData name="Sandra Milena Carmona Barrera" userId="S::smcarmona@udemedellin.edu.co::f25cae6f-5c87-46ee-b059-fcc75afba932" providerId="AD" clId="Web-{03C93BB3-F2E9-7D5F-FA02-38C13C83B664}" dt="2024-05-08T23:34:21.394" v="1051" actId="1076"/>
          <ac:spMkLst>
            <pc:docMk/>
            <pc:sldMk cId="1037413187" sldId="529"/>
            <ac:spMk id="12" creationId="{CB906829-497B-D8F5-D3A4-794FE9B7CCE6}"/>
          </ac:spMkLst>
        </pc:spChg>
        <pc:graphicFrameChg chg="add mod ord modGraphic">
          <ac:chgData name="Sandra Milena Carmona Barrera" userId="S::smcarmona@udemedellin.edu.co::f25cae6f-5c87-46ee-b059-fcc75afba932" providerId="AD" clId="Web-{03C93BB3-F2E9-7D5F-FA02-38C13C83B664}" dt="2024-05-08T23:33:25.877" v="1042" actId="1076"/>
          <ac:graphicFrameMkLst>
            <pc:docMk/>
            <pc:sldMk cId="1037413187" sldId="529"/>
            <ac:graphicFrameMk id="5" creationId="{B688006C-8D6C-1C35-4E31-363B00CCBE69}"/>
          </ac:graphicFrameMkLst>
        </pc:graphicFrameChg>
        <pc:picChg chg="add del mod">
          <ac:chgData name="Sandra Milena Carmona Barrera" userId="S::smcarmona@udemedellin.edu.co::f25cae6f-5c87-46ee-b059-fcc75afba932" providerId="AD" clId="Web-{03C93BB3-F2E9-7D5F-FA02-38C13C83B664}" dt="2024-05-08T23:31:27.295" v="1022"/>
          <ac:picMkLst>
            <pc:docMk/>
            <pc:sldMk cId="1037413187" sldId="529"/>
            <ac:picMk id="6" creationId="{59829281-21DF-CAE4-635C-F5E65E87207A}"/>
          </ac:picMkLst>
        </pc:picChg>
      </pc:sldChg>
      <pc:sldChg chg="addSp delSp modSp add replId">
        <pc:chgData name="Sandra Milena Carmona Barrera" userId="S::smcarmona@udemedellin.edu.co::f25cae6f-5c87-46ee-b059-fcc75afba932" providerId="AD" clId="Web-{03C93BB3-F2E9-7D5F-FA02-38C13C83B664}" dt="2024-05-08T23:39:59.357" v="1058" actId="1076"/>
        <pc:sldMkLst>
          <pc:docMk/>
          <pc:sldMk cId="1890455528" sldId="530"/>
        </pc:sldMkLst>
        <pc:spChg chg="mod">
          <ac:chgData name="Sandra Milena Carmona Barrera" userId="S::smcarmona@udemedellin.edu.co::f25cae6f-5c87-46ee-b059-fcc75afba932" providerId="AD" clId="Web-{03C93BB3-F2E9-7D5F-FA02-38C13C83B664}" dt="2024-05-08T23:13:08.280" v="619" actId="20577"/>
          <ac:spMkLst>
            <pc:docMk/>
            <pc:sldMk cId="1890455528" sldId="530"/>
            <ac:spMk id="2" creationId="{10E508F1-D6B2-76D6-5C51-298C415B6B7C}"/>
          </ac:spMkLst>
        </pc:spChg>
        <pc:spChg chg="del mod">
          <ac:chgData name="Sandra Milena Carmona Barrera" userId="S::smcarmona@udemedellin.edu.co::f25cae6f-5c87-46ee-b059-fcc75afba932" providerId="AD" clId="Web-{03C93BB3-F2E9-7D5F-FA02-38C13C83B664}" dt="2024-05-08T23:39:35.309" v="1052"/>
          <ac:spMkLst>
            <pc:docMk/>
            <pc:sldMk cId="1890455528" sldId="530"/>
            <ac:spMk id="3" creationId="{A24A7DE1-46DB-7C22-5D1B-D5CCAF2EA64A}"/>
          </ac:spMkLst>
        </pc:spChg>
        <pc:picChg chg="add mod">
          <ac:chgData name="Sandra Milena Carmona Barrera" userId="S::smcarmona@udemedellin.edu.co::f25cae6f-5c87-46ee-b059-fcc75afba932" providerId="AD" clId="Web-{03C93BB3-F2E9-7D5F-FA02-38C13C83B664}" dt="2024-05-08T23:39:59.357" v="1058" actId="1076"/>
          <ac:picMkLst>
            <pc:docMk/>
            <pc:sldMk cId="1890455528" sldId="530"/>
            <ac:picMk id="5" creationId="{7C377EF6-7F37-D091-0CAC-775083C79AB2}"/>
          </ac:picMkLst>
        </pc:picChg>
      </pc:sldChg>
      <pc:sldChg chg="addSp delSp modSp add replId">
        <pc:chgData name="Sandra Milena Carmona Barrera" userId="S::smcarmona@udemedellin.edu.co::f25cae6f-5c87-46ee-b059-fcc75afba932" providerId="AD" clId="Web-{03C93BB3-F2E9-7D5F-FA02-38C13C83B664}" dt="2024-05-08T23:18:15.023" v="662" actId="1076"/>
        <pc:sldMkLst>
          <pc:docMk/>
          <pc:sldMk cId="1904863306" sldId="531"/>
        </pc:sldMkLst>
        <pc:spChg chg="del">
          <ac:chgData name="Sandra Milena Carmona Barrera" userId="S::smcarmona@udemedellin.edu.co::f25cae6f-5c87-46ee-b059-fcc75afba932" providerId="AD" clId="Web-{03C93BB3-F2E9-7D5F-FA02-38C13C83B664}" dt="2024-05-08T23:17:59.116" v="657"/>
          <ac:spMkLst>
            <pc:docMk/>
            <pc:sldMk cId="1904863306" sldId="531"/>
            <ac:spMk id="3" creationId="{A24A7DE1-46DB-7C22-5D1B-D5CCAF2EA64A}"/>
          </ac:spMkLst>
        </pc:spChg>
        <pc:spChg chg="add del mod">
          <ac:chgData name="Sandra Milena Carmona Barrera" userId="S::smcarmona@udemedellin.edu.co::f25cae6f-5c87-46ee-b059-fcc75afba932" providerId="AD" clId="Web-{03C93BB3-F2E9-7D5F-FA02-38C13C83B664}" dt="2024-05-08T23:18:01.820" v="658"/>
          <ac:spMkLst>
            <pc:docMk/>
            <pc:sldMk cId="1904863306" sldId="531"/>
            <ac:spMk id="6" creationId="{EABE3750-0ED8-4ECA-410A-141BD6D0E66C}"/>
          </ac:spMkLst>
        </pc:spChg>
        <pc:picChg chg="add mod ord">
          <ac:chgData name="Sandra Milena Carmona Barrera" userId="S::smcarmona@udemedellin.edu.co::f25cae6f-5c87-46ee-b059-fcc75afba932" providerId="AD" clId="Web-{03C93BB3-F2E9-7D5F-FA02-38C13C83B664}" dt="2024-05-08T23:18:15.023" v="662" actId="1076"/>
          <ac:picMkLst>
            <pc:docMk/>
            <pc:sldMk cId="1904863306" sldId="531"/>
            <ac:picMk id="7" creationId="{C13035FA-BCD5-B51B-886E-0A0E2B449335}"/>
          </ac:picMkLst>
        </pc:picChg>
      </pc:sldChg>
      <pc:sldChg chg="modSp add replId">
        <pc:chgData name="Sandra Milena Carmona Barrera" userId="S::smcarmona@udemedellin.edu.co::f25cae6f-5c87-46ee-b059-fcc75afba932" providerId="AD" clId="Web-{03C93BB3-F2E9-7D5F-FA02-38C13C83B664}" dt="2024-05-09T03:13:06.667" v="1854" actId="20577"/>
        <pc:sldMkLst>
          <pc:docMk/>
          <pc:sldMk cId="2872179276" sldId="532"/>
        </pc:sldMkLst>
        <pc:spChg chg="mod">
          <ac:chgData name="Sandra Milena Carmona Barrera" userId="S::smcarmona@udemedellin.edu.co::f25cae6f-5c87-46ee-b059-fcc75afba932" providerId="AD" clId="Web-{03C93BB3-F2E9-7D5F-FA02-38C13C83B664}" dt="2024-05-09T03:13:06.667" v="1854" actId="20577"/>
          <ac:spMkLst>
            <pc:docMk/>
            <pc:sldMk cId="2872179276" sldId="532"/>
            <ac:spMk id="3" creationId="{A24A7DE1-46DB-7C22-5D1B-D5CCAF2EA64A}"/>
          </ac:spMkLst>
        </pc:spChg>
      </pc:sldChg>
      <pc:sldChg chg="new del">
        <pc:chgData name="Sandra Milena Carmona Barrera" userId="S::smcarmona@udemedellin.edu.co::f25cae6f-5c87-46ee-b059-fcc75afba932" providerId="AD" clId="Web-{03C93BB3-F2E9-7D5F-FA02-38C13C83B664}" dt="2024-05-08T23:21:42.295" v="747"/>
        <pc:sldMkLst>
          <pc:docMk/>
          <pc:sldMk cId="3152627341" sldId="532"/>
        </pc:sldMkLst>
      </pc:sldChg>
      <pc:sldChg chg="addSp delSp modSp add replId">
        <pc:chgData name="Sandra Milena Carmona Barrera" userId="S::smcarmona@udemedellin.edu.co::f25cae6f-5c87-46ee-b059-fcc75afba932" providerId="AD" clId="Web-{03C93BB3-F2E9-7D5F-FA02-38C13C83B664}" dt="2024-05-09T03:09:49.485" v="1831" actId="20577"/>
        <pc:sldMkLst>
          <pc:docMk/>
          <pc:sldMk cId="1127375263" sldId="533"/>
        </pc:sldMkLst>
        <pc:spChg chg="mod">
          <ac:chgData name="Sandra Milena Carmona Barrera" userId="S::smcarmona@udemedellin.edu.co::f25cae6f-5c87-46ee-b059-fcc75afba932" providerId="AD" clId="Web-{03C93BB3-F2E9-7D5F-FA02-38C13C83B664}" dt="2024-05-09T02:46:06.881" v="1494" actId="14100"/>
          <ac:spMkLst>
            <pc:docMk/>
            <pc:sldMk cId="1127375263" sldId="533"/>
            <ac:spMk id="2" creationId="{E8BF27B5-B27D-471E-9CA3-788427231D21}"/>
          </ac:spMkLst>
        </pc:spChg>
        <pc:spChg chg="add mod">
          <ac:chgData name="Sandra Milena Carmona Barrera" userId="S::smcarmona@udemedellin.edu.co::f25cae6f-5c87-46ee-b059-fcc75afba932" providerId="AD" clId="Web-{03C93BB3-F2E9-7D5F-FA02-38C13C83B664}" dt="2024-05-09T03:08:36.935" v="1813" actId="14100"/>
          <ac:spMkLst>
            <pc:docMk/>
            <pc:sldMk cId="1127375263" sldId="533"/>
            <ac:spMk id="3" creationId="{F9F96E93-2A85-E3FD-FC4E-AC21C852E859}"/>
          </ac:spMkLst>
        </pc:spChg>
        <pc:spChg chg="mod">
          <ac:chgData name="Sandra Milena Carmona Barrera" userId="S::smcarmona@udemedellin.edu.co::f25cae6f-5c87-46ee-b059-fcc75afba932" providerId="AD" clId="Web-{03C93BB3-F2E9-7D5F-FA02-38C13C83B664}" dt="2024-05-09T03:09:49.485" v="1831" actId="20577"/>
          <ac:spMkLst>
            <pc:docMk/>
            <pc:sldMk cId="1127375263" sldId="533"/>
            <ac:spMk id="5" creationId="{2D4B6F6B-B72D-8571-51E7-43D31EDA743C}"/>
          </ac:spMkLst>
        </pc:spChg>
        <pc:spChg chg="del">
          <ac:chgData name="Sandra Milena Carmona Barrera" userId="S::smcarmona@udemedellin.edu.co::f25cae6f-5c87-46ee-b059-fcc75afba932" providerId="AD" clId="Web-{03C93BB3-F2E9-7D5F-FA02-38C13C83B664}" dt="2024-05-09T02:34:56.160" v="1065"/>
          <ac:spMkLst>
            <pc:docMk/>
            <pc:sldMk cId="1127375263" sldId="533"/>
            <ac:spMk id="6" creationId="{B20A76BD-83FA-6692-C73E-588776B454AC}"/>
          </ac:spMkLst>
        </pc:spChg>
        <pc:spChg chg="mod">
          <ac:chgData name="Sandra Milena Carmona Barrera" userId="S::smcarmona@udemedellin.edu.co::f25cae6f-5c87-46ee-b059-fcc75afba932" providerId="AD" clId="Web-{03C93BB3-F2E9-7D5F-FA02-38C13C83B664}" dt="2024-05-09T02:35:42.069" v="1079" actId="1076"/>
          <ac:spMkLst>
            <pc:docMk/>
            <pc:sldMk cId="1127375263" sldId="533"/>
            <ac:spMk id="7" creationId="{4FAA7F91-C66F-A620-6632-76BFBFE8951B}"/>
          </ac:spMkLst>
        </pc:spChg>
        <pc:spChg chg="add mod">
          <ac:chgData name="Sandra Milena Carmona Barrera" userId="S::smcarmona@udemedellin.edu.co::f25cae6f-5c87-46ee-b059-fcc75afba932" providerId="AD" clId="Web-{03C93BB3-F2E9-7D5F-FA02-38C13C83B664}" dt="2024-05-09T02:51:07.223" v="1528" actId="1076"/>
          <ac:spMkLst>
            <pc:docMk/>
            <pc:sldMk cId="1127375263" sldId="533"/>
            <ac:spMk id="8" creationId="{CEE3B770-91EE-4BBD-2141-F68BBC00EBE7}"/>
          </ac:spMkLst>
        </pc:spChg>
        <pc:spChg chg="mod">
          <ac:chgData name="Sandra Milena Carmona Barrera" userId="S::smcarmona@udemedellin.edu.co::f25cae6f-5c87-46ee-b059-fcc75afba932" providerId="AD" clId="Web-{03C93BB3-F2E9-7D5F-FA02-38C13C83B664}" dt="2024-05-09T02:35:58.367" v="1082" actId="1076"/>
          <ac:spMkLst>
            <pc:docMk/>
            <pc:sldMk cId="1127375263" sldId="533"/>
            <ac:spMk id="9" creationId="{839CCA79-687E-5973-AE56-35922862D832}"/>
          </ac:spMkLst>
        </pc:spChg>
        <pc:spChg chg="add mod">
          <ac:chgData name="Sandra Milena Carmona Barrera" userId="S::smcarmona@udemedellin.edu.co::f25cae6f-5c87-46ee-b059-fcc75afba932" providerId="AD" clId="Web-{03C93BB3-F2E9-7D5F-FA02-38C13C83B664}" dt="2024-05-09T02:51:17.677" v="1536" actId="1076"/>
          <ac:spMkLst>
            <pc:docMk/>
            <pc:sldMk cId="1127375263" sldId="533"/>
            <ac:spMk id="10" creationId="{F0AB8C5E-A976-742D-400F-8982CDF58F7C}"/>
          </ac:spMkLst>
        </pc:spChg>
        <pc:spChg chg="add mod">
          <ac:chgData name="Sandra Milena Carmona Barrera" userId="S::smcarmona@udemedellin.edu.co::f25cae6f-5c87-46ee-b059-fcc75afba932" providerId="AD" clId="Web-{03C93BB3-F2E9-7D5F-FA02-38C13C83B664}" dt="2024-05-09T02:52:03.992" v="1556" actId="20577"/>
          <ac:spMkLst>
            <pc:docMk/>
            <pc:sldMk cId="1127375263" sldId="533"/>
            <ac:spMk id="14" creationId="{C3F2F181-9A0E-BC64-4C56-A8A6F8327C64}"/>
          </ac:spMkLst>
        </pc:spChg>
        <pc:spChg chg="add mod">
          <ac:chgData name="Sandra Milena Carmona Barrera" userId="S::smcarmona@udemedellin.edu.co::f25cae6f-5c87-46ee-b059-fcc75afba932" providerId="AD" clId="Web-{03C93BB3-F2E9-7D5F-FA02-38C13C83B664}" dt="2024-05-09T02:53:01.292" v="1576" actId="1076"/>
          <ac:spMkLst>
            <pc:docMk/>
            <pc:sldMk cId="1127375263" sldId="533"/>
            <ac:spMk id="16" creationId="{0DE44AC5-03D2-3D08-D5DD-D284C3AC4587}"/>
          </ac:spMkLst>
        </pc:spChg>
        <pc:spChg chg="add mod">
          <ac:chgData name="Sandra Milena Carmona Barrera" userId="S::smcarmona@udemedellin.edu.co::f25cae6f-5c87-46ee-b059-fcc75afba932" providerId="AD" clId="Web-{03C93BB3-F2E9-7D5F-FA02-38C13C83B664}" dt="2024-05-09T02:52:52.447" v="1575" actId="1076"/>
          <ac:spMkLst>
            <pc:docMk/>
            <pc:sldMk cId="1127375263" sldId="533"/>
            <ac:spMk id="17" creationId="{EB279DD2-03B9-9E8F-A6A1-BB57A9A79322}"/>
          </ac:spMkLst>
        </pc:spChg>
        <pc:spChg chg="mod">
          <ac:chgData name="Sandra Milena Carmona Barrera" userId="S::smcarmona@udemedellin.edu.co::f25cae6f-5c87-46ee-b059-fcc75afba932" providerId="AD" clId="Web-{03C93BB3-F2E9-7D5F-FA02-38C13C83B664}" dt="2024-05-09T02:38:47.265" v="1130" actId="1076"/>
          <ac:spMkLst>
            <pc:docMk/>
            <pc:sldMk cId="1127375263" sldId="533"/>
            <ac:spMk id="39" creationId="{63244534-3291-7727-E508-E279DF0F6F43}"/>
          </ac:spMkLst>
        </pc:spChg>
        <pc:spChg chg="mod">
          <ac:chgData name="Sandra Milena Carmona Barrera" userId="S::smcarmona@udemedellin.edu.co::f25cae6f-5c87-46ee-b059-fcc75afba932" providerId="AD" clId="Web-{03C93BB3-F2E9-7D5F-FA02-38C13C83B664}" dt="2024-05-09T02:38:47.281" v="1131" actId="1076"/>
          <ac:spMkLst>
            <pc:docMk/>
            <pc:sldMk cId="1127375263" sldId="533"/>
            <ac:spMk id="41" creationId="{4E2F99A8-AFE5-42AF-77AD-78DE80866E73}"/>
          </ac:spMkLst>
        </pc:spChg>
        <pc:spChg chg="mod">
          <ac:chgData name="Sandra Milena Carmona Barrera" userId="S::smcarmona@udemedellin.edu.co::f25cae6f-5c87-46ee-b059-fcc75afba932" providerId="AD" clId="Web-{03C93BB3-F2E9-7D5F-FA02-38C13C83B664}" dt="2024-05-09T03:08:55.623" v="1817" actId="20577"/>
          <ac:spMkLst>
            <pc:docMk/>
            <pc:sldMk cId="1127375263" sldId="533"/>
            <ac:spMk id="43" creationId="{73A0AB54-3173-46FA-9BCD-6C2D4FE51F1F}"/>
          </ac:spMkLst>
        </pc:spChg>
        <pc:spChg chg="mod">
          <ac:chgData name="Sandra Milena Carmona Barrera" userId="S::smcarmona@udemedellin.edu.co::f25cae6f-5c87-46ee-b059-fcc75afba932" providerId="AD" clId="Web-{03C93BB3-F2E9-7D5F-FA02-38C13C83B664}" dt="2024-05-09T02:38:47.281" v="1133" actId="1076"/>
          <ac:spMkLst>
            <pc:docMk/>
            <pc:sldMk cId="1127375263" sldId="533"/>
            <ac:spMk id="45" creationId="{5E6A0C66-2704-3E1D-B4B6-6639D986C559}"/>
          </ac:spMkLst>
        </pc:spChg>
        <pc:spChg chg="mod">
          <ac:chgData name="Sandra Milena Carmona Barrera" userId="S::smcarmona@udemedellin.edu.co::f25cae6f-5c87-46ee-b059-fcc75afba932" providerId="AD" clId="Web-{03C93BB3-F2E9-7D5F-FA02-38C13C83B664}" dt="2024-05-09T03:09:13.109" v="1820" actId="20577"/>
          <ac:spMkLst>
            <pc:docMk/>
            <pc:sldMk cId="1127375263" sldId="533"/>
            <ac:spMk id="47" creationId="{A050FFB5-858D-CCD4-29AB-35A36516692E}"/>
          </ac:spMkLst>
        </pc:spChg>
        <pc:graphicFrameChg chg="add mod modGraphic">
          <ac:chgData name="Sandra Milena Carmona Barrera" userId="S::smcarmona@udemedellin.edu.co::f25cae6f-5c87-46ee-b059-fcc75afba932" providerId="AD" clId="Web-{03C93BB3-F2E9-7D5F-FA02-38C13C83B664}" dt="2024-05-09T02:51:15.380" v="1535" actId="1076"/>
          <ac:graphicFrameMkLst>
            <pc:docMk/>
            <pc:sldMk cId="1127375263" sldId="533"/>
            <ac:graphicFrameMk id="4" creationId="{FE3C527B-843A-76AB-25F7-50B0BC829409}"/>
          </ac:graphicFrameMkLst>
        </pc:graphicFrameChg>
        <pc:graphicFrameChg chg="add del mod modGraphic">
          <ac:chgData name="Sandra Milena Carmona Barrera" userId="S::smcarmona@udemedellin.edu.co::f25cae6f-5c87-46ee-b059-fcc75afba932" providerId="AD" clId="Web-{03C93BB3-F2E9-7D5F-FA02-38C13C83B664}" dt="2024-05-09T02:52:12.133" v="1569"/>
          <ac:graphicFrameMkLst>
            <pc:docMk/>
            <pc:sldMk cId="1127375263" sldId="533"/>
            <ac:graphicFrameMk id="11" creationId="{5524E3DB-39B4-D805-1B82-1690BDD9A266}"/>
          </ac:graphicFrameMkLst>
        </pc:graphicFrameChg>
        <pc:graphicFrameChg chg="add del">
          <ac:chgData name="Sandra Milena Carmona Barrera" userId="S::smcarmona@udemedellin.edu.co::f25cae6f-5c87-46ee-b059-fcc75afba932" providerId="AD" clId="Web-{03C93BB3-F2E9-7D5F-FA02-38C13C83B664}" dt="2024-05-09T02:51:33.850" v="1539"/>
          <ac:graphicFrameMkLst>
            <pc:docMk/>
            <pc:sldMk cId="1127375263" sldId="533"/>
            <ac:graphicFrameMk id="12" creationId="{D7124453-6F1C-B8FA-611A-7BCBA47D525F}"/>
          </ac:graphicFrameMkLst>
        </pc:graphicFrameChg>
        <pc:graphicFrameChg chg="add del">
          <ac:chgData name="Sandra Milena Carmona Barrera" userId="S::smcarmona@udemedellin.edu.co::f25cae6f-5c87-46ee-b059-fcc75afba932" providerId="AD" clId="Web-{03C93BB3-F2E9-7D5F-FA02-38C13C83B664}" dt="2024-05-09T02:51:39.397" v="1541"/>
          <ac:graphicFrameMkLst>
            <pc:docMk/>
            <pc:sldMk cId="1127375263" sldId="533"/>
            <ac:graphicFrameMk id="13" creationId="{42301D3A-A800-A8FA-A779-5C9C99EB3CC2}"/>
          </ac:graphicFrameMkLst>
        </pc:graphicFrameChg>
        <pc:graphicFrameChg chg="add mod">
          <ac:chgData name="Sandra Milena Carmona Barrera" userId="S::smcarmona@udemedellin.edu.co::f25cae6f-5c87-46ee-b059-fcc75afba932" providerId="AD" clId="Web-{03C93BB3-F2E9-7D5F-FA02-38C13C83B664}" dt="2024-05-09T02:52:22.571" v="1571" actId="1076"/>
          <ac:graphicFrameMkLst>
            <pc:docMk/>
            <pc:sldMk cId="1127375263" sldId="533"/>
            <ac:graphicFrameMk id="15" creationId="{96277D7C-2F5E-63C6-9AC4-22A2991D32BE}"/>
          </ac:graphicFrameMkLst>
        </pc:graphicFrameChg>
        <pc:graphicFrameChg chg="add mod modGraphic">
          <ac:chgData name="Sandra Milena Carmona Barrera" userId="S::smcarmona@udemedellin.edu.co::f25cae6f-5c87-46ee-b059-fcc75afba932" providerId="AD" clId="Web-{03C93BB3-F2E9-7D5F-FA02-38C13C83B664}" dt="2024-05-09T02:53:52.732" v="1584"/>
          <ac:graphicFrameMkLst>
            <pc:docMk/>
            <pc:sldMk cId="1127375263" sldId="533"/>
            <ac:graphicFrameMk id="18" creationId="{5538C4D3-C4E4-1857-94A7-9670821D07EA}"/>
          </ac:graphicFrameMkLst>
        </pc:graphicFrameChg>
        <pc:cxnChg chg="mod">
          <ac:chgData name="Sandra Milena Carmona Barrera" userId="S::smcarmona@udemedellin.edu.co::f25cae6f-5c87-46ee-b059-fcc75afba932" providerId="AD" clId="Web-{03C93BB3-F2E9-7D5F-FA02-38C13C83B664}" dt="2024-05-09T02:38:47.297" v="1135" actId="1076"/>
          <ac:cxnSpMkLst>
            <pc:docMk/>
            <pc:sldMk cId="1127375263" sldId="533"/>
            <ac:cxnSpMk id="49" creationId="{F69366E3-E201-DEA2-8ED9-7B479204093E}"/>
          </ac:cxnSpMkLst>
        </pc:cxnChg>
        <pc:cxnChg chg="mod">
          <ac:chgData name="Sandra Milena Carmona Barrera" userId="S::smcarmona@udemedellin.edu.co::f25cae6f-5c87-46ee-b059-fcc75afba932" providerId="AD" clId="Web-{03C93BB3-F2E9-7D5F-FA02-38C13C83B664}" dt="2024-05-09T03:09:24.031" v="1822" actId="1076"/>
          <ac:cxnSpMkLst>
            <pc:docMk/>
            <pc:sldMk cId="1127375263" sldId="533"/>
            <ac:cxnSpMk id="51" creationId="{E7090901-D7B8-85BB-C59B-1F28D11A4E4E}"/>
          </ac:cxnSpMkLst>
        </pc:cxnChg>
        <pc:cxnChg chg="del mod">
          <ac:chgData name="Sandra Milena Carmona Barrera" userId="S::smcarmona@udemedellin.edu.co::f25cae6f-5c87-46ee-b059-fcc75afba932" providerId="AD" clId="Web-{03C93BB3-F2E9-7D5F-FA02-38C13C83B664}" dt="2024-05-09T02:38:37.218" v="1129"/>
          <ac:cxnSpMkLst>
            <pc:docMk/>
            <pc:sldMk cId="1127375263" sldId="533"/>
            <ac:cxnSpMk id="53" creationId="{3165C1C2-5C92-EE64-C9B7-260216FA3E8F}"/>
          </ac:cxnSpMkLst>
        </pc:cxnChg>
        <pc:cxnChg chg="mod">
          <ac:chgData name="Sandra Milena Carmona Barrera" userId="S::smcarmona@udemedellin.edu.co::f25cae6f-5c87-46ee-b059-fcc75afba932" providerId="AD" clId="Web-{03C93BB3-F2E9-7D5F-FA02-38C13C83B664}" dt="2024-05-09T03:09:18.234" v="1821" actId="1076"/>
          <ac:cxnSpMkLst>
            <pc:docMk/>
            <pc:sldMk cId="1127375263" sldId="533"/>
            <ac:cxnSpMk id="55" creationId="{948A620F-E616-8582-656C-78CBEF44B214}"/>
          </ac:cxnSpMkLst>
        </pc:cxnChg>
        <pc:cxnChg chg="mod">
          <ac:chgData name="Sandra Milena Carmona Barrera" userId="S::smcarmona@udemedellin.edu.co::f25cae6f-5c87-46ee-b059-fcc75afba932" providerId="AD" clId="Web-{03C93BB3-F2E9-7D5F-FA02-38C13C83B664}" dt="2024-05-09T02:38:47.312" v="1138" actId="1076"/>
          <ac:cxnSpMkLst>
            <pc:docMk/>
            <pc:sldMk cId="1127375263" sldId="533"/>
            <ac:cxnSpMk id="57" creationId="{9F98A351-8FBA-CC4D-4781-BD05184012D8}"/>
          </ac:cxnSpMkLst>
        </pc:cxnChg>
        <pc:cxnChg chg="mod">
          <ac:chgData name="Sandra Milena Carmona Barrera" userId="S::smcarmona@udemedellin.edu.co::f25cae6f-5c87-46ee-b059-fcc75afba932" providerId="AD" clId="Web-{03C93BB3-F2E9-7D5F-FA02-38C13C83B664}" dt="2024-05-09T02:38:47.312" v="1139" actId="1076"/>
          <ac:cxnSpMkLst>
            <pc:docMk/>
            <pc:sldMk cId="1127375263" sldId="533"/>
            <ac:cxnSpMk id="58" creationId="{2EACF11F-300D-D073-2360-523F28A8BCB5}"/>
          </ac:cxnSpMkLst>
        </pc:cxnChg>
      </pc:sldChg>
      <pc:sldChg chg="addSp delSp modSp add ord replId">
        <pc:chgData name="Sandra Milena Carmona Barrera" userId="S::smcarmona@udemedellin.edu.co::f25cae6f-5c87-46ee-b059-fcc75afba932" providerId="AD" clId="Web-{03C93BB3-F2E9-7D5F-FA02-38C13C83B664}" dt="2024-05-09T03:11:36.084" v="1851" actId="20577"/>
        <pc:sldMkLst>
          <pc:docMk/>
          <pc:sldMk cId="59076762" sldId="534"/>
        </pc:sldMkLst>
        <pc:spChg chg="mod">
          <ac:chgData name="Sandra Milena Carmona Barrera" userId="S::smcarmona@udemedellin.edu.co::f25cae6f-5c87-46ee-b059-fcc75afba932" providerId="AD" clId="Web-{03C93BB3-F2E9-7D5F-FA02-38C13C83B664}" dt="2024-05-09T02:59:23.466" v="1741" actId="20577"/>
          <ac:spMkLst>
            <pc:docMk/>
            <pc:sldMk cId="59076762" sldId="534"/>
            <ac:spMk id="2" creationId="{E8BF27B5-B27D-471E-9CA3-788427231D21}"/>
          </ac:spMkLst>
        </pc:spChg>
        <pc:spChg chg="mod">
          <ac:chgData name="Sandra Milena Carmona Barrera" userId="S::smcarmona@udemedellin.edu.co::f25cae6f-5c87-46ee-b059-fcc75afba932" providerId="AD" clId="Web-{03C93BB3-F2E9-7D5F-FA02-38C13C83B664}" dt="2024-05-09T03:10:36.128" v="1832" actId="14100"/>
          <ac:spMkLst>
            <pc:docMk/>
            <pc:sldMk cId="59076762" sldId="534"/>
            <ac:spMk id="3" creationId="{F9F96E93-2A85-E3FD-FC4E-AC21C852E859}"/>
          </ac:spMkLst>
        </pc:spChg>
        <pc:spChg chg="mod">
          <ac:chgData name="Sandra Milena Carmona Barrera" userId="S::smcarmona@udemedellin.edu.co::f25cae6f-5c87-46ee-b059-fcc75afba932" providerId="AD" clId="Web-{03C93BB3-F2E9-7D5F-FA02-38C13C83B664}" dt="2024-05-09T03:11:36.084" v="1851" actId="20577"/>
          <ac:spMkLst>
            <pc:docMk/>
            <pc:sldMk cId="59076762" sldId="534"/>
            <ac:spMk id="5" creationId="{2D4B6F6B-B72D-8571-51E7-43D31EDA743C}"/>
          </ac:spMkLst>
        </pc:spChg>
        <pc:spChg chg="mod">
          <ac:chgData name="Sandra Milena Carmona Barrera" userId="S::smcarmona@udemedellin.edu.co::f25cae6f-5c87-46ee-b059-fcc75afba932" providerId="AD" clId="Web-{03C93BB3-F2E9-7D5F-FA02-38C13C83B664}" dt="2024-05-09T02:58:52.996" v="1738" actId="20577"/>
          <ac:spMkLst>
            <pc:docMk/>
            <pc:sldMk cId="59076762" sldId="534"/>
            <ac:spMk id="8" creationId="{CEE3B770-91EE-4BBD-2141-F68BBC00EBE7}"/>
          </ac:spMkLst>
        </pc:spChg>
        <pc:spChg chg="add del mod">
          <ac:chgData name="Sandra Milena Carmona Barrera" userId="S::smcarmona@udemedellin.edu.co::f25cae6f-5c87-46ee-b059-fcc75afba932" providerId="AD" clId="Web-{03C93BB3-F2E9-7D5F-FA02-38C13C83B664}" dt="2024-05-09T03:11:04.005" v="1841" actId="20577"/>
          <ac:spMkLst>
            <pc:docMk/>
            <pc:sldMk cId="59076762" sldId="534"/>
            <ac:spMk id="43" creationId="{73A0AB54-3173-46FA-9BCD-6C2D4FE51F1F}"/>
          </ac:spMkLst>
        </pc:spChg>
        <pc:spChg chg="mod">
          <ac:chgData name="Sandra Milena Carmona Barrera" userId="S::smcarmona@udemedellin.edu.co::f25cae6f-5c87-46ee-b059-fcc75afba932" providerId="AD" clId="Web-{03C93BB3-F2E9-7D5F-FA02-38C13C83B664}" dt="2024-05-09T03:11:09.396" v="1843" actId="20577"/>
          <ac:spMkLst>
            <pc:docMk/>
            <pc:sldMk cId="59076762" sldId="534"/>
            <ac:spMk id="47" creationId="{A050FFB5-858D-CCD4-29AB-35A36516692E}"/>
          </ac:spMkLst>
        </pc:spChg>
        <pc:cxnChg chg="mod">
          <ac:chgData name="Sandra Milena Carmona Barrera" userId="S::smcarmona@udemedellin.edu.co::f25cae6f-5c87-46ee-b059-fcc75afba932" providerId="AD" clId="Web-{03C93BB3-F2E9-7D5F-FA02-38C13C83B664}" dt="2024-05-09T03:11:14.755" v="1844" actId="1076"/>
          <ac:cxnSpMkLst>
            <pc:docMk/>
            <pc:sldMk cId="59076762" sldId="534"/>
            <ac:cxnSpMk id="51" creationId="{E7090901-D7B8-85BB-C59B-1F28D11A4E4E}"/>
          </ac:cxnSpMkLst>
        </pc:cxnChg>
        <pc:cxnChg chg="mod">
          <ac:chgData name="Sandra Milena Carmona Barrera" userId="S::smcarmona@udemedellin.edu.co::f25cae6f-5c87-46ee-b059-fcc75afba932" providerId="AD" clId="Web-{03C93BB3-F2E9-7D5F-FA02-38C13C83B664}" dt="2024-05-09T03:11:19.834" v="1845" actId="1076"/>
          <ac:cxnSpMkLst>
            <pc:docMk/>
            <pc:sldMk cId="59076762" sldId="534"/>
            <ac:cxnSpMk id="55" creationId="{948A620F-E616-8582-656C-78CBEF44B214}"/>
          </ac:cxnSpMkLst>
        </pc:cxnChg>
      </pc:sldChg>
    </pc:docChg>
  </pc:docChgLst>
  <pc:docChgLst>
    <pc:chgData name="Sandra Milena Carmona Barrera" userId="S::smcarmona@udemedellin.edu.co::f25cae6f-5c87-46ee-b059-fcc75afba932" providerId="AD" clId="Web-{A7DB8151-432F-7AE8-BF54-84F1B9E7A9B4}"/>
    <pc:docChg chg="addSld modSld">
      <pc:chgData name="Sandra Milena Carmona Barrera" userId="S::smcarmona@udemedellin.edu.co::f25cae6f-5c87-46ee-b059-fcc75afba932" providerId="AD" clId="Web-{A7DB8151-432F-7AE8-BF54-84F1B9E7A9B4}" dt="2024-05-05T22:30:07.901" v="445" actId="14100"/>
      <pc:docMkLst>
        <pc:docMk/>
      </pc:docMkLst>
      <pc:sldChg chg="modSp">
        <pc:chgData name="Sandra Milena Carmona Barrera" userId="S::smcarmona@udemedellin.edu.co::f25cae6f-5c87-46ee-b059-fcc75afba932" providerId="AD" clId="Web-{A7DB8151-432F-7AE8-BF54-84F1B9E7A9B4}" dt="2024-05-05T21:33:29.413" v="37" actId="20577"/>
        <pc:sldMkLst>
          <pc:docMk/>
          <pc:sldMk cId="884215338" sldId="256"/>
        </pc:sldMkLst>
        <pc:spChg chg="mod">
          <ac:chgData name="Sandra Milena Carmona Barrera" userId="S::smcarmona@udemedellin.edu.co::f25cae6f-5c87-46ee-b059-fcc75afba932" providerId="AD" clId="Web-{A7DB8151-432F-7AE8-BF54-84F1B9E7A9B4}" dt="2024-05-05T21:33:29.413" v="37" actId="20577"/>
          <ac:spMkLst>
            <pc:docMk/>
            <pc:sldMk cId="884215338" sldId="256"/>
            <ac:spMk id="2" creationId="{23E0A068-5390-4C16-B0C4-FEFEC91FBE35}"/>
          </ac:spMkLst>
        </pc:spChg>
        <pc:spChg chg="mod">
          <ac:chgData name="Sandra Milena Carmona Barrera" userId="S::smcarmona@udemedellin.edu.co::f25cae6f-5c87-46ee-b059-fcc75afba932" providerId="AD" clId="Web-{A7DB8151-432F-7AE8-BF54-84F1B9E7A9B4}" dt="2024-05-05T21:33:24.913" v="33" actId="20577"/>
          <ac:spMkLst>
            <pc:docMk/>
            <pc:sldMk cId="884215338" sldId="256"/>
            <ac:spMk id="3" creationId="{C3CC3F12-1249-4E3E-963F-9BFC3509FFF6}"/>
          </ac:spMkLst>
        </pc:spChg>
      </pc:sldChg>
      <pc:sldChg chg="modSp">
        <pc:chgData name="Sandra Milena Carmona Barrera" userId="S::smcarmona@udemedellin.edu.co::f25cae6f-5c87-46ee-b059-fcc75afba932" providerId="AD" clId="Web-{A7DB8151-432F-7AE8-BF54-84F1B9E7A9B4}" dt="2024-05-05T21:57:02.796" v="332" actId="20577"/>
        <pc:sldMkLst>
          <pc:docMk/>
          <pc:sldMk cId="4004428922" sldId="258"/>
        </pc:sldMkLst>
        <pc:spChg chg="mod">
          <ac:chgData name="Sandra Milena Carmona Barrera" userId="S::smcarmona@udemedellin.edu.co::f25cae6f-5c87-46ee-b059-fcc75afba932" providerId="AD" clId="Web-{A7DB8151-432F-7AE8-BF54-84F1B9E7A9B4}" dt="2024-05-05T21:57:02.796" v="332" actId="20577"/>
          <ac:spMkLst>
            <pc:docMk/>
            <pc:sldMk cId="4004428922" sldId="258"/>
            <ac:spMk id="3" creationId="{3B9200C8-584D-41D3-8B4C-452AF754818A}"/>
          </ac:spMkLst>
        </pc:spChg>
      </pc:sldChg>
      <pc:sldChg chg="modSp">
        <pc:chgData name="Sandra Milena Carmona Barrera" userId="S::smcarmona@udemedellin.edu.co::f25cae6f-5c87-46ee-b059-fcc75afba932" providerId="AD" clId="Web-{A7DB8151-432F-7AE8-BF54-84F1B9E7A9B4}" dt="2024-05-05T21:38:35.093" v="149" actId="20577"/>
        <pc:sldMkLst>
          <pc:docMk/>
          <pc:sldMk cId="1711236223" sldId="387"/>
        </pc:sldMkLst>
        <pc:spChg chg="mod">
          <ac:chgData name="Sandra Milena Carmona Barrera" userId="S::smcarmona@udemedellin.edu.co::f25cae6f-5c87-46ee-b059-fcc75afba932" providerId="AD" clId="Web-{A7DB8151-432F-7AE8-BF54-84F1B9E7A9B4}" dt="2024-05-05T21:38:35.093" v="149" actId="20577"/>
          <ac:spMkLst>
            <pc:docMk/>
            <pc:sldMk cId="1711236223" sldId="387"/>
            <ac:spMk id="9" creationId="{D9F09E61-E54B-4CDD-9E5E-2A35A736CC17}"/>
          </ac:spMkLst>
        </pc:spChg>
      </pc:sldChg>
      <pc:sldChg chg="addSp delSp modSp">
        <pc:chgData name="Sandra Milena Carmona Barrera" userId="S::smcarmona@udemedellin.edu.co::f25cae6f-5c87-46ee-b059-fcc75afba932" providerId="AD" clId="Web-{A7DB8151-432F-7AE8-BF54-84F1B9E7A9B4}" dt="2024-05-05T22:30:07.901" v="445" actId="14100"/>
        <pc:sldMkLst>
          <pc:docMk/>
          <pc:sldMk cId="1678625900" sldId="395"/>
        </pc:sldMkLst>
        <pc:spChg chg="mod">
          <ac:chgData name="Sandra Milena Carmona Barrera" userId="S::smcarmona@udemedellin.edu.co::f25cae6f-5c87-46ee-b059-fcc75afba932" providerId="AD" clId="Web-{A7DB8151-432F-7AE8-BF54-84F1B9E7A9B4}" dt="2024-05-05T22:00:39.380" v="374" actId="20577"/>
          <ac:spMkLst>
            <pc:docMk/>
            <pc:sldMk cId="1678625900" sldId="395"/>
            <ac:spMk id="2" creationId="{E8BF27B5-B27D-471E-9CA3-788427231D21}"/>
          </ac:spMkLst>
        </pc:spChg>
        <pc:spChg chg="add mod">
          <ac:chgData name="Sandra Milena Carmona Barrera" userId="S::smcarmona@udemedellin.edu.co::f25cae6f-5c87-46ee-b059-fcc75afba932" providerId="AD" clId="Web-{A7DB8151-432F-7AE8-BF54-84F1B9E7A9B4}" dt="2024-05-05T22:24:20.625" v="423" actId="20577"/>
          <ac:spMkLst>
            <pc:docMk/>
            <pc:sldMk cId="1678625900" sldId="395"/>
            <ac:spMk id="3" creationId="{91711478-2314-9A18-98F7-E1D927AE1CBE}"/>
          </ac:spMkLst>
        </pc:spChg>
        <pc:spChg chg="add mod">
          <ac:chgData name="Sandra Milena Carmona Barrera" userId="S::smcarmona@udemedellin.edu.co::f25cae6f-5c87-46ee-b059-fcc75afba932" providerId="AD" clId="Web-{A7DB8151-432F-7AE8-BF54-84F1B9E7A9B4}" dt="2024-05-05T22:00:32.677" v="372" actId="20577"/>
          <ac:spMkLst>
            <pc:docMk/>
            <pc:sldMk cId="1678625900" sldId="395"/>
            <ac:spMk id="4" creationId="{3B65F13F-057D-4F23-E007-F65A383DA85D}"/>
          </ac:spMkLst>
        </pc:spChg>
        <pc:spChg chg="add del">
          <ac:chgData name="Sandra Milena Carmona Barrera" userId="S::smcarmona@udemedellin.edu.co::f25cae6f-5c87-46ee-b059-fcc75afba932" providerId="AD" clId="Web-{A7DB8151-432F-7AE8-BF54-84F1B9E7A9B4}" dt="2024-05-05T22:21:59.480" v="386"/>
          <ac:spMkLst>
            <pc:docMk/>
            <pc:sldMk cId="1678625900" sldId="395"/>
            <ac:spMk id="5" creationId="{3454EB17-167F-6882-F6E8-C180AA8F497C}"/>
          </ac:spMkLst>
        </pc:spChg>
        <pc:spChg chg="add mod">
          <ac:chgData name="Sandra Milena Carmona Barrera" userId="S::smcarmona@udemedellin.edu.co::f25cae6f-5c87-46ee-b059-fcc75afba932" providerId="AD" clId="Web-{A7DB8151-432F-7AE8-BF54-84F1B9E7A9B4}" dt="2024-05-05T22:30:07.854" v="444" actId="20577"/>
          <ac:spMkLst>
            <pc:docMk/>
            <pc:sldMk cId="1678625900" sldId="395"/>
            <ac:spMk id="6" creationId="{0A28E5C1-943B-EC3F-5B78-84879320FA7A}"/>
          </ac:spMkLst>
        </pc:spChg>
        <pc:spChg chg="del">
          <ac:chgData name="Sandra Milena Carmona Barrera" userId="S::smcarmona@udemedellin.edu.co::f25cae6f-5c87-46ee-b059-fcc75afba932" providerId="AD" clId="Web-{A7DB8151-432F-7AE8-BF54-84F1B9E7A9B4}" dt="2024-05-05T21:54:52.449" v="326"/>
          <ac:spMkLst>
            <pc:docMk/>
            <pc:sldMk cId="1678625900" sldId="395"/>
            <ac:spMk id="7" creationId="{CB866A2E-B396-4166-B5EA-5874CE6265AD}"/>
          </ac:spMkLst>
        </pc:spChg>
        <pc:spChg chg="add del mod">
          <ac:chgData name="Sandra Milena Carmona Barrera" userId="S::smcarmona@udemedellin.edu.co::f25cae6f-5c87-46ee-b059-fcc75afba932" providerId="AD" clId="Web-{A7DB8151-432F-7AE8-BF54-84F1B9E7A9B4}" dt="2024-05-05T22:24:46.469" v="431" actId="20577"/>
          <ac:spMkLst>
            <pc:docMk/>
            <pc:sldMk cId="1678625900" sldId="395"/>
            <ac:spMk id="7" creationId="{CDEE919B-8960-3D70-0FDC-E12B9A3CC31C}"/>
          </ac:spMkLst>
        </pc:spChg>
        <pc:spChg chg="add mod">
          <ac:chgData name="Sandra Milena Carmona Barrera" userId="S::smcarmona@udemedellin.edu.co::f25cae6f-5c87-46ee-b059-fcc75afba932" providerId="AD" clId="Web-{A7DB8151-432F-7AE8-BF54-84F1B9E7A9B4}" dt="2024-05-05T22:24:57.110" v="438" actId="20577"/>
          <ac:spMkLst>
            <pc:docMk/>
            <pc:sldMk cId="1678625900" sldId="395"/>
            <ac:spMk id="8" creationId="{4C12EF9B-98F9-0586-F750-4E08011A37DE}"/>
          </ac:spMkLst>
        </pc:spChg>
        <pc:spChg chg="add mod">
          <ac:chgData name="Sandra Milena Carmona Barrera" userId="S::smcarmona@udemedellin.edu.co::f25cae6f-5c87-46ee-b059-fcc75afba932" providerId="AD" clId="Web-{A7DB8151-432F-7AE8-BF54-84F1B9E7A9B4}" dt="2024-05-05T22:24:50.673" v="434" actId="20577"/>
          <ac:spMkLst>
            <pc:docMk/>
            <pc:sldMk cId="1678625900" sldId="395"/>
            <ac:spMk id="9" creationId="{736A389F-C8AF-88F8-A23A-F2B00E58EE90}"/>
          </ac:spMkLst>
        </pc:spChg>
        <pc:spChg chg="del">
          <ac:chgData name="Sandra Milena Carmona Barrera" userId="S::smcarmona@udemedellin.edu.co::f25cae6f-5c87-46ee-b059-fcc75afba932" providerId="AD" clId="Web-{A7DB8151-432F-7AE8-BF54-84F1B9E7A9B4}" dt="2024-05-05T21:54:52.433" v="325"/>
          <ac:spMkLst>
            <pc:docMk/>
            <pc:sldMk cId="1678625900" sldId="395"/>
            <ac:spMk id="9" creationId="{D9F09E61-E54B-4CDD-9E5E-2A35A736CC17}"/>
          </ac:spMkLst>
        </pc:spChg>
        <pc:spChg chg="del">
          <ac:chgData name="Sandra Milena Carmona Barrera" userId="S::smcarmona@udemedellin.edu.co::f25cae6f-5c87-46ee-b059-fcc75afba932" providerId="AD" clId="Web-{A7DB8151-432F-7AE8-BF54-84F1B9E7A9B4}" dt="2024-05-05T21:54:52.417" v="323"/>
          <ac:spMkLst>
            <pc:docMk/>
            <pc:sldMk cId="1678625900" sldId="395"/>
            <ac:spMk id="11" creationId="{3D0D3645-2C50-4526-B3E1-1EFE6F3A821C}"/>
          </ac:spMkLst>
        </pc:spChg>
        <pc:spChg chg="del">
          <ac:chgData name="Sandra Milena Carmona Barrera" userId="S::smcarmona@udemedellin.edu.co::f25cae6f-5c87-46ee-b059-fcc75afba932" providerId="AD" clId="Web-{A7DB8151-432F-7AE8-BF54-84F1B9E7A9B4}" dt="2024-05-05T21:54:52.417" v="322"/>
          <ac:spMkLst>
            <pc:docMk/>
            <pc:sldMk cId="1678625900" sldId="395"/>
            <ac:spMk id="13" creationId="{7276CF07-1856-4CCA-9142-14B35B3D0266}"/>
          </ac:spMkLst>
        </pc:spChg>
        <pc:spChg chg="del">
          <ac:chgData name="Sandra Milena Carmona Barrera" userId="S::smcarmona@udemedellin.edu.co::f25cae6f-5c87-46ee-b059-fcc75afba932" providerId="AD" clId="Web-{A7DB8151-432F-7AE8-BF54-84F1B9E7A9B4}" dt="2024-05-05T21:54:52.417" v="321"/>
          <ac:spMkLst>
            <pc:docMk/>
            <pc:sldMk cId="1678625900" sldId="395"/>
            <ac:spMk id="15" creationId="{965823D1-AB85-46FB-9FC7-6E8532C145D1}"/>
          </ac:spMkLst>
        </pc:spChg>
        <pc:spChg chg="del">
          <ac:chgData name="Sandra Milena Carmona Barrera" userId="S::smcarmona@udemedellin.edu.co::f25cae6f-5c87-46ee-b059-fcc75afba932" providerId="AD" clId="Web-{A7DB8151-432F-7AE8-BF54-84F1B9E7A9B4}" dt="2024-05-05T21:54:52.417" v="319"/>
          <ac:spMkLst>
            <pc:docMk/>
            <pc:sldMk cId="1678625900" sldId="395"/>
            <ac:spMk id="17" creationId="{4A390972-D357-45D7-8483-B6EC962FC9A9}"/>
          </ac:spMkLst>
        </pc:spChg>
        <pc:picChg chg="del">
          <ac:chgData name="Sandra Milena Carmona Barrera" userId="S::smcarmona@udemedellin.edu.co::f25cae6f-5c87-46ee-b059-fcc75afba932" providerId="AD" clId="Web-{A7DB8151-432F-7AE8-BF54-84F1B9E7A9B4}" dt="2024-05-05T21:54:52.417" v="324"/>
          <ac:picMkLst>
            <pc:docMk/>
            <pc:sldMk cId="1678625900" sldId="395"/>
            <ac:picMk id="5" creationId="{605771FE-2DBF-473B-841B-C23AC55F4BB6}"/>
          </ac:picMkLst>
        </pc:picChg>
        <pc:cxnChg chg="add mod">
          <ac:chgData name="Sandra Milena Carmona Barrera" userId="S::smcarmona@udemedellin.edu.co::f25cae6f-5c87-46ee-b059-fcc75afba932" providerId="AD" clId="Web-{A7DB8151-432F-7AE8-BF54-84F1B9E7A9B4}" dt="2024-05-05T22:22:35.888" v="391"/>
          <ac:cxnSpMkLst>
            <pc:docMk/>
            <pc:sldMk cId="1678625900" sldId="395"/>
            <ac:cxnSpMk id="10" creationId="{A0DD8916-6364-29D5-EED0-5C08D2DCBE87}"/>
          </ac:cxnSpMkLst>
        </pc:cxnChg>
        <pc:cxnChg chg="add mod">
          <ac:chgData name="Sandra Milena Carmona Barrera" userId="S::smcarmona@udemedellin.edu.co::f25cae6f-5c87-46ee-b059-fcc75afba932" providerId="AD" clId="Web-{A7DB8151-432F-7AE8-BF54-84F1B9E7A9B4}" dt="2024-05-05T22:22:44.513" v="393" actId="1076"/>
          <ac:cxnSpMkLst>
            <pc:docMk/>
            <pc:sldMk cId="1678625900" sldId="395"/>
            <ac:cxnSpMk id="11" creationId="{54A5827C-7B21-7803-736D-2E8CC8324346}"/>
          </ac:cxnSpMkLst>
        </pc:cxnChg>
        <pc:cxnChg chg="add mod">
          <ac:chgData name="Sandra Milena Carmona Barrera" userId="S::smcarmona@udemedellin.edu.co::f25cae6f-5c87-46ee-b059-fcc75afba932" providerId="AD" clId="Web-{A7DB8151-432F-7AE8-BF54-84F1B9E7A9B4}" dt="2024-05-05T22:22:58.591" v="397" actId="14100"/>
          <ac:cxnSpMkLst>
            <pc:docMk/>
            <pc:sldMk cId="1678625900" sldId="395"/>
            <ac:cxnSpMk id="12" creationId="{5BEF0E63-6536-4411-D56D-C27B8B2CF55C}"/>
          </ac:cxnSpMkLst>
        </pc:cxnChg>
        <pc:cxnChg chg="add mod">
          <ac:chgData name="Sandra Milena Carmona Barrera" userId="S::smcarmona@udemedellin.edu.co::f25cae6f-5c87-46ee-b059-fcc75afba932" providerId="AD" clId="Web-{A7DB8151-432F-7AE8-BF54-84F1B9E7A9B4}" dt="2024-05-05T22:25:14.439" v="439" actId="14100"/>
          <ac:cxnSpMkLst>
            <pc:docMk/>
            <pc:sldMk cId="1678625900" sldId="395"/>
            <ac:cxnSpMk id="13" creationId="{64ECA6FB-A8D9-E9DA-2F49-63AD7B690C3C}"/>
          </ac:cxnSpMkLst>
        </pc:cxnChg>
        <pc:cxnChg chg="add mod">
          <ac:chgData name="Sandra Milena Carmona Barrera" userId="S::smcarmona@udemedellin.edu.co::f25cae6f-5c87-46ee-b059-fcc75afba932" providerId="AD" clId="Web-{A7DB8151-432F-7AE8-BF54-84F1B9E7A9B4}" dt="2024-05-05T22:30:07.901" v="445" actId="14100"/>
          <ac:cxnSpMkLst>
            <pc:docMk/>
            <pc:sldMk cId="1678625900" sldId="395"/>
            <ac:cxnSpMk id="14" creationId="{FB968FA0-0082-163B-8B74-709978BC5E40}"/>
          </ac:cxnSpMkLst>
        </pc:cxnChg>
        <pc:cxnChg chg="add mod">
          <ac:chgData name="Sandra Milena Carmona Barrera" userId="S::smcarmona@udemedellin.edu.co::f25cae6f-5c87-46ee-b059-fcc75afba932" providerId="AD" clId="Web-{A7DB8151-432F-7AE8-BF54-84F1B9E7A9B4}" dt="2024-05-05T22:23:37.046" v="407" actId="14100"/>
          <ac:cxnSpMkLst>
            <pc:docMk/>
            <pc:sldMk cId="1678625900" sldId="395"/>
            <ac:cxnSpMk id="15" creationId="{24B39BC0-D4D6-54BA-B760-F79D07E6BC2E}"/>
          </ac:cxnSpMkLst>
        </pc:cxnChg>
        <pc:cxnChg chg="add del mod">
          <ac:chgData name="Sandra Milena Carmona Barrera" userId="S::smcarmona@udemedellin.edu.co::f25cae6f-5c87-46ee-b059-fcc75afba932" providerId="AD" clId="Web-{A7DB8151-432F-7AE8-BF54-84F1B9E7A9B4}" dt="2024-05-05T22:23:59.062" v="414"/>
          <ac:cxnSpMkLst>
            <pc:docMk/>
            <pc:sldMk cId="1678625900" sldId="395"/>
            <ac:cxnSpMk id="16" creationId="{139BC239-8F22-D7FD-8B16-B150BDB655ED}"/>
          </ac:cxnSpMkLst>
        </pc:cxnChg>
        <pc:cxnChg chg="del">
          <ac:chgData name="Sandra Milena Carmona Barrera" userId="S::smcarmona@udemedellin.edu.co::f25cae6f-5c87-46ee-b059-fcc75afba932" providerId="AD" clId="Web-{A7DB8151-432F-7AE8-BF54-84F1B9E7A9B4}" dt="2024-05-05T21:54:52.417" v="320"/>
          <ac:cxnSpMkLst>
            <pc:docMk/>
            <pc:sldMk cId="1678625900" sldId="395"/>
            <ac:cxnSpMk id="16" creationId="{E1823F23-8975-4D3F-939C-8711A41CC285}"/>
          </ac:cxnSpMkLst>
        </pc:cxnChg>
        <pc:cxnChg chg="del">
          <ac:chgData name="Sandra Milena Carmona Barrera" userId="S::smcarmona@udemedellin.edu.co::f25cae6f-5c87-46ee-b059-fcc75afba932" providerId="AD" clId="Web-{A7DB8151-432F-7AE8-BF54-84F1B9E7A9B4}" dt="2024-05-05T21:54:52.402" v="318"/>
          <ac:cxnSpMkLst>
            <pc:docMk/>
            <pc:sldMk cId="1678625900" sldId="395"/>
            <ac:cxnSpMk id="18" creationId="{560322C5-24C0-40CF-8949-82F32C6EDE4D}"/>
          </ac:cxnSpMkLst>
        </pc:cxnChg>
      </pc:sldChg>
      <pc:sldChg chg="addSp delSp modSp">
        <pc:chgData name="Sandra Milena Carmona Barrera" userId="S::smcarmona@udemedellin.edu.co::f25cae6f-5c87-46ee-b059-fcc75afba932" providerId="AD" clId="Web-{A7DB8151-432F-7AE8-BF54-84F1B9E7A9B4}" dt="2024-05-05T21:42:13.959" v="171" actId="1076"/>
        <pc:sldMkLst>
          <pc:docMk/>
          <pc:sldMk cId="2308469096" sldId="396"/>
        </pc:sldMkLst>
        <pc:spChg chg="mod">
          <ac:chgData name="Sandra Milena Carmona Barrera" userId="S::smcarmona@udemedellin.edu.co::f25cae6f-5c87-46ee-b059-fcc75afba932" providerId="AD" clId="Web-{A7DB8151-432F-7AE8-BF54-84F1B9E7A9B4}" dt="2024-05-05T21:39:42.736" v="155" actId="20577"/>
          <ac:spMkLst>
            <pc:docMk/>
            <pc:sldMk cId="2308469096" sldId="396"/>
            <ac:spMk id="7" creationId="{CB866A2E-B396-4166-B5EA-5874CE6265AD}"/>
          </ac:spMkLst>
        </pc:spChg>
        <pc:spChg chg="mod">
          <ac:chgData name="Sandra Milena Carmona Barrera" userId="S::smcarmona@udemedellin.edu.co::f25cae6f-5c87-46ee-b059-fcc75afba932" providerId="AD" clId="Web-{A7DB8151-432F-7AE8-BF54-84F1B9E7A9B4}" dt="2024-05-05T21:41:13.941" v="162" actId="14100"/>
          <ac:spMkLst>
            <pc:docMk/>
            <pc:sldMk cId="2308469096" sldId="396"/>
            <ac:spMk id="9" creationId="{D9F09E61-E54B-4CDD-9E5E-2A35A736CC17}"/>
          </ac:spMkLst>
        </pc:spChg>
        <pc:spChg chg="del">
          <ac:chgData name="Sandra Milena Carmona Barrera" userId="S::smcarmona@udemedellin.edu.co::f25cae6f-5c87-46ee-b059-fcc75afba932" providerId="AD" clId="Web-{A7DB8151-432F-7AE8-BF54-84F1B9E7A9B4}" dt="2024-05-05T21:38:55.656" v="150"/>
          <ac:spMkLst>
            <pc:docMk/>
            <pc:sldMk cId="2308469096" sldId="396"/>
            <ac:spMk id="11" creationId="{3D0D3645-2C50-4526-B3E1-1EFE6F3A821C}"/>
          </ac:spMkLst>
        </pc:spChg>
        <pc:spChg chg="mod">
          <ac:chgData name="Sandra Milena Carmona Barrera" userId="S::smcarmona@udemedellin.edu.co::f25cae6f-5c87-46ee-b059-fcc75afba932" providerId="AD" clId="Web-{A7DB8151-432F-7AE8-BF54-84F1B9E7A9B4}" dt="2024-05-05T21:42:13.959" v="171" actId="1076"/>
          <ac:spMkLst>
            <pc:docMk/>
            <pc:sldMk cId="2308469096" sldId="396"/>
            <ac:spMk id="17" creationId="{4A390972-D357-45D7-8483-B6EC962FC9A9}"/>
          </ac:spMkLst>
        </pc:spChg>
        <pc:picChg chg="add del mod">
          <ac:chgData name="Sandra Milena Carmona Barrera" userId="S::smcarmona@udemedellin.edu.co::f25cae6f-5c87-46ee-b059-fcc75afba932" providerId="AD" clId="Web-{A7DB8151-432F-7AE8-BF54-84F1B9E7A9B4}" dt="2024-05-05T21:40:35.940" v="158"/>
          <ac:picMkLst>
            <pc:docMk/>
            <pc:sldMk cId="2308469096" sldId="396"/>
            <ac:picMk id="4" creationId="{4B255893-0993-3FDD-6423-F9978818F233}"/>
          </ac:picMkLst>
        </pc:picChg>
        <pc:picChg chg="del">
          <ac:chgData name="Sandra Milena Carmona Barrera" userId="S::smcarmona@udemedellin.edu.co::f25cae6f-5c87-46ee-b059-fcc75afba932" providerId="AD" clId="Web-{A7DB8151-432F-7AE8-BF54-84F1B9E7A9B4}" dt="2024-05-05T21:39:30.392" v="152"/>
          <ac:picMkLst>
            <pc:docMk/>
            <pc:sldMk cId="2308469096" sldId="396"/>
            <ac:picMk id="5" creationId="{605771FE-2DBF-473B-841B-C23AC55F4BB6}"/>
          </ac:picMkLst>
        </pc:picChg>
        <pc:picChg chg="add mod ord">
          <ac:chgData name="Sandra Milena Carmona Barrera" userId="S::smcarmona@udemedellin.edu.co::f25cae6f-5c87-46ee-b059-fcc75afba932" providerId="AD" clId="Web-{A7DB8151-432F-7AE8-BF54-84F1B9E7A9B4}" dt="2024-05-05T21:41:37.348" v="165"/>
          <ac:picMkLst>
            <pc:docMk/>
            <pc:sldMk cId="2308469096" sldId="396"/>
            <ac:picMk id="6" creationId="{921B609E-49AE-A33A-8D50-3F8A33CE14E7}"/>
          </ac:picMkLst>
        </pc:picChg>
        <pc:cxnChg chg="mod">
          <ac:chgData name="Sandra Milena Carmona Barrera" userId="S::smcarmona@udemedellin.edu.co::f25cae6f-5c87-46ee-b059-fcc75afba932" providerId="AD" clId="Web-{A7DB8151-432F-7AE8-BF54-84F1B9E7A9B4}" dt="2024-05-05T21:41:42.067" v="166" actId="14100"/>
          <ac:cxnSpMkLst>
            <pc:docMk/>
            <pc:sldMk cId="2308469096" sldId="396"/>
            <ac:cxnSpMk id="16" creationId="{E1823F23-8975-4D3F-939C-8711A41CC285}"/>
          </ac:cxnSpMkLst>
        </pc:cxnChg>
        <pc:cxnChg chg="mod">
          <ac:chgData name="Sandra Milena Carmona Barrera" userId="S::smcarmona@udemedellin.edu.co::f25cae6f-5c87-46ee-b059-fcc75afba932" providerId="AD" clId="Web-{A7DB8151-432F-7AE8-BF54-84F1B9E7A9B4}" dt="2024-05-05T21:42:11.021" v="170" actId="1076"/>
          <ac:cxnSpMkLst>
            <pc:docMk/>
            <pc:sldMk cId="2308469096" sldId="396"/>
            <ac:cxnSpMk id="18" creationId="{560322C5-24C0-40CF-8949-82F32C6EDE4D}"/>
          </ac:cxnSpMkLst>
        </pc:cxnChg>
      </pc:sldChg>
      <pc:sldChg chg="modSp">
        <pc:chgData name="Sandra Milena Carmona Barrera" userId="S::smcarmona@udemedellin.edu.co::f25cae6f-5c87-46ee-b059-fcc75afba932" providerId="AD" clId="Web-{A7DB8151-432F-7AE8-BF54-84F1B9E7A9B4}" dt="2024-05-05T21:39:16.329" v="151" actId="1076"/>
        <pc:sldMkLst>
          <pc:docMk/>
          <pc:sldMk cId="2459101517" sldId="397"/>
        </pc:sldMkLst>
        <pc:picChg chg="mod">
          <ac:chgData name="Sandra Milena Carmona Barrera" userId="S::smcarmona@udemedellin.edu.co::f25cae6f-5c87-46ee-b059-fcc75afba932" providerId="AD" clId="Web-{A7DB8151-432F-7AE8-BF54-84F1B9E7A9B4}" dt="2024-05-05T21:39:16.329" v="151" actId="1076"/>
          <ac:picMkLst>
            <pc:docMk/>
            <pc:sldMk cId="2459101517" sldId="397"/>
            <ac:picMk id="5" creationId="{605771FE-2DBF-473B-841B-C23AC55F4BB6}"/>
          </ac:picMkLst>
        </pc:picChg>
      </pc:sldChg>
      <pc:sldChg chg="addSp delSp modSp add replId">
        <pc:chgData name="Sandra Milena Carmona Barrera" userId="S::smcarmona@udemedellin.edu.co::f25cae6f-5c87-46ee-b059-fcc75afba932" providerId="AD" clId="Web-{A7DB8151-432F-7AE8-BF54-84F1B9E7A9B4}" dt="2024-05-05T21:52:28.460" v="317" actId="1076"/>
        <pc:sldMkLst>
          <pc:docMk/>
          <pc:sldMk cId="3593337326" sldId="503"/>
        </pc:sldMkLst>
        <pc:spChg chg="mod">
          <ac:chgData name="Sandra Milena Carmona Barrera" userId="S::smcarmona@udemedellin.edu.co::f25cae6f-5c87-46ee-b059-fcc75afba932" providerId="AD" clId="Web-{A7DB8151-432F-7AE8-BF54-84F1B9E7A9B4}" dt="2024-05-05T21:51:24.365" v="308" actId="1076"/>
          <ac:spMkLst>
            <pc:docMk/>
            <pc:sldMk cId="3593337326" sldId="503"/>
            <ac:spMk id="7" creationId="{CB866A2E-B396-4166-B5EA-5874CE6265AD}"/>
          </ac:spMkLst>
        </pc:spChg>
        <pc:spChg chg="mod">
          <ac:chgData name="Sandra Milena Carmona Barrera" userId="S::smcarmona@udemedellin.edu.co::f25cae6f-5c87-46ee-b059-fcc75afba932" providerId="AD" clId="Web-{A7DB8151-432F-7AE8-BF54-84F1B9E7A9B4}" dt="2024-05-05T21:52:28.460" v="317" actId="1076"/>
          <ac:spMkLst>
            <pc:docMk/>
            <pc:sldMk cId="3593337326" sldId="503"/>
            <ac:spMk id="9" creationId="{D9F09E61-E54B-4CDD-9E5E-2A35A736CC17}"/>
          </ac:spMkLst>
        </pc:spChg>
        <pc:spChg chg="del">
          <ac:chgData name="Sandra Milena Carmona Barrera" userId="S::smcarmona@udemedellin.edu.co::f25cae6f-5c87-46ee-b059-fcc75afba932" providerId="AD" clId="Web-{A7DB8151-432F-7AE8-BF54-84F1B9E7A9B4}" dt="2024-05-05T21:42:51.569" v="176"/>
          <ac:spMkLst>
            <pc:docMk/>
            <pc:sldMk cId="3593337326" sldId="503"/>
            <ac:spMk id="15" creationId="{965823D1-AB85-46FB-9FC7-6E8532C145D1}"/>
          </ac:spMkLst>
        </pc:spChg>
        <pc:spChg chg="del">
          <ac:chgData name="Sandra Milena Carmona Barrera" userId="S::smcarmona@udemedellin.edu.co::f25cae6f-5c87-46ee-b059-fcc75afba932" providerId="AD" clId="Web-{A7DB8151-432F-7AE8-BF54-84F1B9E7A9B4}" dt="2024-05-05T21:42:51.569" v="174"/>
          <ac:spMkLst>
            <pc:docMk/>
            <pc:sldMk cId="3593337326" sldId="503"/>
            <ac:spMk id="17" creationId="{4A390972-D357-45D7-8483-B6EC962FC9A9}"/>
          </ac:spMkLst>
        </pc:spChg>
        <pc:picChg chg="add del mod">
          <ac:chgData name="Sandra Milena Carmona Barrera" userId="S::smcarmona@udemedellin.edu.co::f25cae6f-5c87-46ee-b059-fcc75afba932" providerId="AD" clId="Web-{A7DB8151-432F-7AE8-BF54-84F1B9E7A9B4}" dt="2024-05-05T21:50:38.801" v="305"/>
          <ac:picMkLst>
            <pc:docMk/>
            <pc:sldMk cId="3593337326" sldId="503"/>
            <ac:picMk id="3" creationId="{A9E950DF-45B5-79E1-6683-05F5CFAC4975}"/>
          </ac:picMkLst>
        </pc:picChg>
        <pc:picChg chg="add mod">
          <ac:chgData name="Sandra Milena Carmona Barrera" userId="S::smcarmona@udemedellin.edu.co::f25cae6f-5c87-46ee-b059-fcc75afba932" providerId="AD" clId="Web-{A7DB8151-432F-7AE8-BF54-84F1B9E7A9B4}" dt="2024-05-05T21:51:19.911" v="307" actId="1076"/>
          <ac:picMkLst>
            <pc:docMk/>
            <pc:sldMk cId="3593337326" sldId="503"/>
            <ac:picMk id="4" creationId="{4C24C922-4561-4601-DD4E-2C4D8BEE46EC}"/>
          </ac:picMkLst>
        </pc:picChg>
        <pc:picChg chg="add mod">
          <ac:chgData name="Sandra Milena Carmona Barrera" userId="S::smcarmona@udemedellin.edu.co::f25cae6f-5c87-46ee-b059-fcc75afba932" providerId="AD" clId="Web-{A7DB8151-432F-7AE8-BF54-84F1B9E7A9B4}" dt="2024-05-05T21:52:11.882" v="314" actId="1076"/>
          <ac:picMkLst>
            <pc:docMk/>
            <pc:sldMk cId="3593337326" sldId="503"/>
            <ac:picMk id="5" creationId="{7B3F09C6-DC43-4C22-56D5-DDC116E655A4}"/>
          </ac:picMkLst>
        </pc:picChg>
        <pc:picChg chg="del">
          <ac:chgData name="Sandra Milena Carmona Barrera" userId="S::smcarmona@udemedellin.edu.co::f25cae6f-5c87-46ee-b059-fcc75afba932" providerId="AD" clId="Web-{A7DB8151-432F-7AE8-BF54-84F1B9E7A9B4}" dt="2024-05-05T21:42:51.569" v="177"/>
          <ac:picMkLst>
            <pc:docMk/>
            <pc:sldMk cId="3593337326" sldId="503"/>
            <ac:picMk id="6" creationId="{921B609E-49AE-A33A-8D50-3F8A33CE14E7}"/>
          </ac:picMkLst>
        </pc:picChg>
        <pc:cxnChg chg="del">
          <ac:chgData name="Sandra Milena Carmona Barrera" userId="S::smcarmona@udemedellin.edu.co::f25cae6f-5c87-46ee-b059-fcc75afba932" providerId="AD" clId="Web-{A7DB8151-432F-7AE8-BF54-84F1B9E7A9B4}" dt="2024-05-05T21:42:51.569" v="175"/>
          <ac:cxnSpMkLst>
            <pc:docMk/>
            <pc:sldMk cId="3593337326" sldId="503"/>
            <ac:cxnSpMk id="16" creationId="{E1823F23-8975-4D3F-939C-8711A41CC285}"/>
          </ac:cxnSpMkLst>
        </pc:cxnChg>
        <pc:cxnChg chg="del">
          <ac:chgData name="Sandra Milena Carmona Barrera" userId="S::smcarmona@udemedellin.edu.co::f25cae6f-5c87-46ee-b059-fcc75afba932" providerId="AD" clId="Web-{A7DB8151-432F-7AE8-BF54-84F1B9E7A9B4}" dt="2024-05-05T21:42:51.569" v="173"/>
          <ac:cxnSpMkLst>
            <pc:docMk/>
            <pc:sldMk cId="3593337326" sldId="503"/>
            <ac:cxnSpMk id="18" creationId="{560322C5-24C0-40CF-8949-82F32C6EDE4D}"/>
          </ac:cxnSpMkLst>
        </pc:cxnChg>
      </pc:sldChg>
    </pc:docChg>
  </pc:docChgLst>
  <pc:docChgLst>
    <pc:chgData name="Sandra Milena Carmona Barrera" userId="S::smcarmona@udemedellin.edu.co::f25cae6f-5c87-46ee-b059-fcc75afba932" providerId="AD" clId="Web-{9B1DDCEF-13DB-5144-E1BB-4D5616788D08}"/>
    <pc:docChg chg="modSld">
      <pc:chgData name="Sandra Milena Carmona Barrera" userId="S::smcarmona@udemedellin.edu.co::f25cae6f-5c87-46ee-b059-fcc75afba932" providerId="AD" clId="Web-{9B1DDCEF-13DB-5144-E1BB-4D5616788D08}" dt="2024-05-14T12:08:38.316" v="5" actId="1076"/>
      <pc:docMkLst>
        <pc:docMk/>
      </pc:docMkLst>
      <pc:sldChg chg="modSp">
        <pc:chgData name="Sandra Milena Carmona Barrera" userId="S::smcarmona@udemedellin.edu.co::f25cae6f-5c87-46ee-b059-fcc75afba932" providerId="AD" clId="Web-{9B1DDCEF-13DB-5144-E1BB-4D5616788D08}" dt="2024-05-14T11:41:22.609" v="1" actId="1076"/>
        <pc:sldMkLst>
          <pc:docMk/>
          <pc:sldMk cId="1904863306" sldId="531"/>
        </pc:sldMkLst>
        <pc:picChg chg="mod">
          <ac:chgData name="Sandra Milena Carmona Barrera" userId="S::smcarmona@udemedellin.edu.co::f25cae6f-5c87-46ee-b059-fcc75afba932" providerId="AD" clId="Web-{9B1DDCEF-13DB-5144-E1BB-4D5616788D08}" dt="2024-05-14T11:41:22.609" v="1" actId="1076"/>
          <ac:picMkLst>
            <pc:docMk/>
            <pc:sldMk cId="1904863306" sldId="531"/>
            <ac:picMk id="7" creationId="{C13035FA-BCD5-B51B-886E-0A0E2B449335}"/>
          </ac:picMkLst>
        </pc:picChg>
      </pc:sldChg>
      <pc:sldChg chg="modSp">
        <pc:chgData name="Sandra Milena Carmona Barrera" userId="S::smcarmona@udemedellin.edu.co::f25cae6f-5c87-46ee-b059-fcc75afba932" providerId="AD" clId="Web-{9B1DDCEF-13DB-5144-E1BB-4D5616788D08}" dt="2024-05-14T11:57:38.546" v="3" actId="1076"/>
        <pc:sldMkLst>
          <pc:docMk/>
          <pc:sldMk cId="3948887820" sldId="548"/>
        </pc:sldMkLst>
        <pc:picChg chg="mod">
          <ac:chgData name="Sandra Milena Carmona Barrera" userId="S::smcarmona@udemedellin.edu.co::f25cae6f-5c87-46ee-b059-fcc75afba932" providerId="AD" clId="Web-{9B1DDCEF-13DB-5144-E1BB-4D5616788D08}" dt="2024-05-14T11:57:38.546" v="3" actId="1076"/>
          <ac:picMkLst>
            <pc:docMk/>
            <pc:sldMk cId="3948887820" sldId="548"/>
            <ac:picMk id="3" creationId="{10CB9BF1-8D2C-A077-4322-7B1FDC2F6A73}"/>
          </ac:picMkLst>
        </pc:picChg>
      </pc:sldChg>
      <pc:sldChg chg="modSp">
        <pc:chgData name="Sandra Milena Carmona Barrera" userId="S::smcarmona@udemedellin.edu.co::f25cae6f-5c87-46ee-b059-fcc75afba932" providerId="AD" clId="Web-{9B1DDCEF-13DB-5144-E1BB-4D5616788D08}" dt="2024-05-14T12:08:38.316" v="5" actId="1076"/>
        <pc:sldMkLst>
          <pc:docMk/>
          <pc:sldMk cId="2493987347" sldId="566"/>
        </pc:sldMkLst>
        <pc:picChg chg="mod">
          <ac:chgData name="Sandra Milena Carmona Barrera" userId="S::smcarmona@udemedellin.edu.co::f25cae6f-5c87-46ee-b059-fcc75afba932" providerId="AD" clId="Web-{9B1DDCEF-13DB-5144-E1BB-4D5616788D08}" dt="2024-05-14T12:08:38.316" v="5" actId="1076"/>
          <ac:picMkLst>
            <pc:docMk/>
            <pc:sldMk cId="2493987347" sldId="566"/>
            <ac:picMk id="5" creationId="{BC9C25E2-43FD-1E5F-F3EE-E4012E6FA6A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E7539-A6EF-4A59-BF1B-C190B89CF37E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98DC7-002B-4BFC-84F2-BD91A31BC5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36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13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64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3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40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68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77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861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93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202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119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63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762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195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312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373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433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103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855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548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524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516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49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642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440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99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788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15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081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038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634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239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847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26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173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/>
              <a:t>L</a:t>
            </a:r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21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19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3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33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33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98DC7-002B-4BFC-84F2-BD91A31BC5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22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901DA-98E0-453E-B528-1F246B67B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4AB245-CDF4-4D11-8A60-736BBD49F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000D9C-E19B-4A3F-88B5-F993C2B15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D130-CF51-4051-8FBA-7998EFA3CCD2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D9177B-C991-4C41-9A3A-F526CE36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589F8F-20DC-4EC9-A279-4CF59AB5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24F6-EB62-4745-B420-58071A379E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54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9292D-BCF8-4F7B-AEC6-2CA386DD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4DF72E-19C7-4A7A-B839-DFFFF4599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1CEF3C-83E4-44BF-8253-B26AAEA9C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2416-83AE-4EF0-8850-ED3E5E2ADB18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96E9C7-64A1-4F63-A8E3-95E66F11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52184A-3DDD-4B72-9882-717FF974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24F6-EB62-4745-B420-58071A379E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DAA35D-C1F6-406D-A8E8-ACFCC08AA3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D3FD90-BF94-41AC-82B8-4BD51FDDA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5D249E-EFF9-48AD-A3A2-ED7007EC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D9866-2363-4DEA-B629-E9C43530723F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F04199-62EA-4F98-8AFE-D1D0D554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829CEB-1193-47EF-80F8-09EC9156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24F6-EB62-4745-B420-58071A379E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0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87113-523A-4363-B3C1-33591419A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9F9218-510F-4116-A548-98BDE74C9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F6FD7F-1A8E-4F2F-90EF-91CD89C88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85A8-6987-4022-88F1-B9683CEC3C17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F12B98-1F8A-429A-83C1-889A34E9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BB1546-AC43-454F-B725-458383BB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24F6-EB62-4745-B420-58071A379E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9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50B90-F8C9-4867-849F-4874D18B5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7F81F5-30D5-46E5-86C1-6DF0CCCC8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8E1EC0-015D-4CD9-A467-7642063EE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C6A2-BF09-47BC-A1AB-08EAE7A2F455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02FFD3-DD29-479C-BEA2-55817A263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FB4D6B-222B-4020-88E8-00428AAD1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24F6-EB62-4745-B420-58071A379E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7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BBD94E-E5ED-4798-ADAF-62CF47EC4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422B82-3BC0-4BE6-B955-00C32C39B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FF0060-2C96-44C0-A815-428CB210D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79F816-C2F2-4643-AD13-B547D9414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5B3F-2AEB-4D52-B3CF-EFF606CB9047}" type="datetime1">
              <a:rPr lang="en-US" smtClean="0"/>
              <a:t>5/14/2024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ED4127-5B4E-4A92-869F-A1C706AFB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DC0860-7064-4284-ADA3-BB8B49443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24F6-EB62-4745-B420-58071A379E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9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48801-2D21-4161-A059-6DD2283FA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E2FC61-CE8E-4EC4-B0C0-A1CFF02BA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CE8F5D-8843-4FAC-8A57-4415B6687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ABC9145-FF71-4752-8525-8B6215329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1D746E4-6EB1-452C-A170-7092D2274F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F97F3C6-2FFF-4EDF-93B7-19E42C2BE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92D5F-BCB7-4D88-86E6-793A0260F06A}" type="datetime1">
              <a:rPr lang="en-US" smtClean="0"/>
              <a:t>5/14/2024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E8D6D22-E3BA-44EA-A3BE-50E105F12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24E35F0-F766-40B0-AE88-B64B172A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24F6-EB62-4745-B420-58071A379E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9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50D86-11EA-4D96-8C9E-2DDF8A4E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BEF9E72-1AAB-4D89-94E8-74C24A542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6C45-C15D-4753-A81B-FFCEDB2BBB3B}" type="datetime1">
              <a:rPr lang="en-US" smtClean="0"/>
              <a:t>5/14/2024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6D1F40E-5DDD-4AB5-9782-40815E87C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8FF2A53-3911-4BF9-A247-497F42C6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24F6-EB62-4745-B420-58071A379E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4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DD0485A-35E2-4762-AA28-F35B566C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AF48-3BAB-425B-A93E-0581765F1E62}" type="datetime1">
              <a:rPr lang="en-US" smtClean="0"/>
              <a:t>5/14/2024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60C949A-675E-4140-AEF0-1B69998D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ABFF55-C7E2-433C-BE4E-56B0B0DCA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24F6-EB62-4745-B420-58071A379E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3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58218-B71E-46FC-928D-D95336D92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EBA25D-ADCD-45A2-8110-BE20DF76B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40C61D-0CFE-4CCA-8512-B321D5D1C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D0963E-192E-40A1-A986-C4F744462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A0DA3-7B19-4918-975E-30327DBA3AFF}" type="datetime1">
              <a:rPr lang="en-US" smtClean="0"/>
              <a:t>5/14/2024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B14F90-AB78-4515-9A6F-2D856EA0F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A88BD7-A5CC-4613-A651-1389F692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24F6-EB62-4745-B420-58071A379E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767A8-61E4-44BA-983C-DBF002FF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7F42D8-5A4B-412C-AB87-15E05F567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51FA61-CFFB-41C6-8247-8C239398A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6B77AE-C83A-48F7-8DCB-3A5F0D55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08E3-76B2-4C36-9FC9-EA8A7449375B}" type="datetime1">
              <a:rPr lang="en-US" smtClean="0"/>
              <a:t>5/14/2024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3A6919-7677-42F3-A0EC-EEE4EBD51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F2FC2E-4F5D-4D98-AFCD-590A085AD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24F6-EB62-4745-B420-58071A379E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3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C058D08-E83D-4460-BD0D-78980F272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48A82F-8C53-4086-A7A1-F254AECAD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FB3647-D1C4-4E7E-B7B8-33B1C3194A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E7E7C-B9D6-426B-9D70-6071FD788623}" type="datetime1">
              <a:rPr lang="en-US" smtClean="0"/>
              <a:t>5/14/2024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B1B2EB-38B6-4B52-AD05-1C6127257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Estructuras de Datos Dinámicas  2022-1 -  Grafos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3D54F9-9456-4433-B0AE-598A1E836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524F6-EB62-4745-B420-58071A379EA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6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Agenda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9200C8-584D-41D3-8B4C-452AF7548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dirty="0"/>
              <a:t>Introducción </a:t>
            </a:r>
            <a:endParaRPr lang="es-ES" dirty="0"/>
          </a:p>
          <a:p>
            <a:pPr marL="514350" indent="-514350">
              <a:buAutoNum type="arabicPeriod"/>
            </a:pPr>
            <a:r>
              <a:rPr lang="es-CO" dirty="0"/>
              <a:t>Terminología</a:t>
            </a:r>
            <a:endParaRPr lang="es-CO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s-CO" dirty="0">
                <a:cs typeface="Calibri"/>
              </a:rPr>
              <a:t>Tipos de grafos</a:t>
            </a:r>
            <a:endParaRPr lang="es-CO" dirty="0"/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Representación grafos</a:t>
            </a:r>
            <a:endParaRPr lang="es-CO" dirty="0"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Caminos y recorridos</a:t>
            </a:r>
            <a:endParaRPr lang="es-CO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s-CO"/>
              <a:t>Single </a:t>
            </a:r>
            <a:r>
              <a:rPr lang="es-CO" err="1"/>
              <a:t>Source</a:t>
            </a:r>
            <a:r>
              <a:rPr lang="es-CO"/>
              <a:t> </a:t>
            </a:r>
            <a:r>
              <a:rPr lang="es-CO" err="1"/>
              <a:t>Shortest</a:t>
            </a:r>
            <a:r>
              <a:rPr lang="es-CO"/>
              <a:t> </a:t>
            </a:r>
            <a:r>
              <a:rPr lang="es-CO" err="1"/>
              <a:t>Paths</a:t>
            </a:r>
            <a:r>
              <a:rPr lang="es-CO"/>
              <a:t> (SSSP)</a:t>
            </a:r>
            <a:endParaRPr lang="es-CO" dirty="0"/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Aplicaciones</a:t>
            </a:r>
            <a:endParaRPr lang="es-CO" dirty="0">
              <a:cs typeface="Calibri" panose="020F0502020204030204"/>
            </a:endParaRPr>
          </a:p>
          <a:p>
            <a:pPr marL="514350" indent="-514350">
              <a:buFont typeface="+mj-lt"/>
              <a:buAutoNum type="arabicPeriod"/>
            </a:pPr>
            <a:endParaRPr lang="es-CO"/>
          </a:p>
          <a:p>
            <a:pPr marL="514350" indent="-514350">
              <a:buFont typeface="+mj-lt"/>
              <a:buAutoNum type="arabicPeriod"/>
            </a:pPr>
            <a:endParaRPr lang="es-CO"/>
          </a:p>
          <a:p>
            <a:pPr marL="514350" indent="-514350">
              <a:buFont typeface="+mj-lt"/>
              <a:buAutoNum type="arabicPeriod"/>
            </a:pPr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7BC545A-5B63-4956-9E80-F17F82BD0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8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Grafos - Terminología</a:t>
            </a:r>
            <a:endParaRPr lang="en-US" err="1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65F13F-057D-4F23-E007-F65A383DA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577" y="1753739"/>
            <a:ext cx="10515600" cy="68511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s-ES" b="1">
                <a:cs typeface="Calibri"/>
              </a:rPr>
              <a:t>Grafo dirigido (</a:t>
            </a:r>
            <a:r>
              <a:rPr lang="es-ES" b="1" err="1">
                <a:cs typeface="Calibri"/>
              </a:rPr>
              <a:t>directed</a:t>
            </a:r>
            <a:r>
              <a:rPr lang="es-ES" b="1">
                <a:cs typeface="Calibri"/>
              </a:rPr>
              <a:t> </a:t>
            </a:r>
            <a:r>
              <a:rPr lang="es-ES" b="1" err="1">
                <a:cs typeface="Calibri"/>
              </a:rPr>
              <a:t>graph</a:t>
            </a:r>
            <a:r>
              <a:rPr lang="es-ES" b="1">
                <a:cs typeface="Calibri"/>
              </a:rPr>
              <a:t>)</a:t>
            </a:r>
            <a:r>
              <a:rPr lang="es-ES">
                <a:cs typeface="Calibri"/>
              </a:rPr>
              <a:t>: En el caso de las aristas del grafo tienen dirección asociada en ellas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91711478-2314-9A18-98F7-E1D927AE1CBE}"/>
              </a:ext>
            </a:extLst>
          </p:cNvPr>
          <p:cNvSpPr/>
          <p:nvPr/>
        </p:nvSpPr>
        <p:spPr>
          <a:xfrm>
            <a:off x="1533292" y="3229207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V1</a:t>
            </a:r>
            <a:endParaRPr lang="es-ES" sz="2000" b="1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A28E5C1-943B-EC3F-5B78-84879320FA7A}"/>
              </a:ext>
            </a:extLst>
          </p:cNvPr>
          <p:cNvSpPr/>
          <p:nvPr/>
        </p:nvSpPr>
        <p:spPr>
          <a:xfrm>
            <a:off x="6752273" y="4221244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V5</a:t>
            </a:r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DEE919B-8960-3D70-0FDC-E12B9A3CC31C}"/>
              </a:ext>
            </a:extLst>
          </p:cNvPr>
          <p:cNvSpPr/>
          <p:nvPr/>
        </p:nvSpPr>
        <p:spPr>
          <a:xfrm>
            <a:off x="1475781" y="5170150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solidFill>
                  <a:srgbClr val="FFFFFF"/>
                </a:solidFill>
                <a:latin typeface="Calibri"/>
              </a:rPr>
              <a:t>V2</a:t>
            </a:r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C12EF9B-98F9-0586-F750-4E08011A37DE}"/>
              </a:ext>
            </a:extLst>
          </p:cNvPr>
          <p:cNvSpPr/>
          <p:nvPr/>
        </p:nvSpPr>
        <p:spPr>
          <a:xfrm>
            <a:off x="4581292" y="5184527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V4</a:t>
            </a:r>
            <a:endParaRPr lang="es-E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736A389F-C8AF-88F8-A23A-F2B00E58EE90}"/>
              </a:ext>
            </a:extLst>
          </p:cNvPr>
          <p:cNvSpPr/>
          <p:nvPr/>
        </p:nvSpPr>
        <p:spPr>
          <a:xfrm>
            <a:off x="4595668" y="3229206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V3</a:t>
            </a:r>
            <a:endParaRPr lang="es-ES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A0DD8916-6364-29D5-EED0-5C08D2DCBE87}"/>
              </a:ext>
            </a:extLst>
          </p:cNvPr>
          <p:cNvCxnSpPr/>
          <p:nvPr/>
        </p:nvCxnSpPr>
        <p:spPr>
          <a:xfrm>
            <a:off x="2209202" y="3491330"/>
            <a:ext cx="2429774" cy="28754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54A5827C-7B21-7803-736D-2E8CC8324346}"/>
              </a:ext>
            </a:extLst>
          </p:cNvPr>
          <p:cNvCxnSpPr>
            <a:cxnSpLocks/>
          </p:cNvCxnSpPr>
          <p:nvPr/>
        </p:nvCxnSpPr>
        <p:spPr>
          <a:xfrm>
            <a:off x="2166069" y="5475405"/>
            <a:ext cx="2429774" cy="28754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BEF0E63-6536-4411-D56D-C27B8B2CF55C}"/>
              </a:ext>
            </a:extLst>
          </p:cNvPr>
          <p:cNvCxnSpPr>
            <a:cxnSpLocks/>
          </p:cNvCxnSpPr>
          <p:nvPr/>
        </p:nvCxnSpPr>
        <p:spPr>
          <a:xfrm>
            <a:off x="1921657" y="3778878"/>
            <a:ext cx="2961732" cy="1365848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4ECA6FB-A8D9-E9DA-2F49-63AD7B690C3C}"/>
              </a:ext>
            </a:extLst>
          </p:cNvPr>
          <p:cNvCxnSpPr>
            <a:cxnSpLocks/>
          </p:cNvCxnSpPr>
          <p:nvPr/>
        </p:nvCxnSpPr>
        <p:spPr>
          <a:xfrm>
            <a:off x="5314710" y="3563216"/>
            <a:ext cx="1567135" cy="761999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B968FA0-0082-163B-8B74-709978BC5E40}"/>
              </a:ext>
            </a:extLst>
          </p:cNvPr>
          <p:cNvCxnSpPr>
            <a:cxnSpLocks/>
          </p:cNvCxnSpPr>
          <p:nvPr/>
        </p:nvCxnSpPr>
        <p:spPr>
          <a:xfrm flipV="1">
            <a:off x="5285956" y="4713404"/>
            <a:ext cx="1595888" cy="762000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4B39BC0-D4D6-54BA-B760-F79D07E6BC2E}"/>
              </a:ext>
            </a:extLst>
          </p:cNvPr>
          <p:cNvCxnSpPr>
            <a:cxnSpLocks/>
          </p:cNvCxnSpPr>
          <p:nvPr/>
        </p:nvCxnSpPr>
        <p:spPr>
          <a:xfrm flipH="1">
            <a:off x="1835391" y="3850763"/>
            <a:ext cx="28752" cy="1322715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974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Grafos - Terminología</a:t>
            </a:r>
            <a:endParaRPr lang="en-US" err="1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65F13F-057D-4F23-E007-F65A383DA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577" y="1753739"/>
            <a:ext cx="10515600" cy="6851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b="1">
                <a:cs typeface="Calibri"/>
              </a:rPr>
              <a:t>Grafo cíclico (</a:t>
            </a:r>
            <a:r>
              <a:rPr lang="es-ES" b="1" err="1">
                <a:cs typeface="Calibri"/>
              </a:rPr>
              <a:t>cyclic</a:t>
            </a:r>
            <a:r>
              <a:rPr lang="es-ES" b="1">
                <a:cs typeface="Calibri"/>
              </a:rPr>
              <a:t> </a:t>
            </a:r>
            <a:r>
              <a:rPr lang="es-ES" b="1" err="1">
                <a:cs typeface="Calibri"/>
              </a:rPr>
              <a:t>graph</a:t>
            </a:r>
            <a:r>
              <a:rPr lang="es-ES" b="1">
                <a:cs typeface="Calibri"/>
              </a:rPr>
              <a:t>)</a:t>
            </a:r>
            <a:r>
              <a:rPr lang="es-ES">
                <a:cs typeface="Calibri"/>
              </a:rPr>
              <a:t>: Es un grafo que tiene al menos un bucle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91711478-2314-9A18-98F7-E1D927AE1CBE}"/>
              </a:ext>
            </a:extLst>
          </p:cNvPr>
          <p:cNvSpPr/>
          <p:nvPr/>
        </p:nvSpPr>
        <p:spPr>
          <a:xfrm>
            <a:off x="1533292" y="3229207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V1</a:t>
            </a:r>
            <a:endParaRPr lang="es-ES" sz="2000" b="1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A28E5C1-943B-EC3F-5B78-84879320FA7A}"/>
              </a:ext>
            </a:extLst>
          </p:cNvPr>
          <p:cNvSpPr/>
          <p:nvPr/>
        </p:nvSpPr>
        <p:spPr>
          <a:xfrm>
            <a:off x="6752273" y="4221244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V5</a:t>
            </a:r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DEE919B-8960-3D70-0FDC-E12B9A3CC31C}"/>
              </a:ext>
            </a:extLst>
          </p:cNvPr>
          <p:cNvSpPr/>
          <p:nvPr/>
        </p:nvSpPr>
        <p:spPr>
          <a:xfrm>
            <a:off x="1475781" y="5170150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solidFill>
                  <a:srgbClr val="FFFFFF"/>
                </a:solidFill>
                <a:latin typeface="Calibri"/>
              </a:rPr>
              <a:t>V2</a:t>
            </a:r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C12EF9B-98F9-0586-F750-4E08011A37DE}"/>
              </a:ext>
            </a:extLst>
          </p:cNvPr>
          <p:cNvSpPr/>
          <p:nvPr/>
        </p:nvSpPr>
        <p:spPr>
          <a:xfrm>
            <a:off x="4581292" y="5184527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V4</a:t>
            </a:r>
            <a:endParaRPr lang="es-E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736A389F-C8AF-88F8-A23A-F2B00E58EE90}"/>
              </a:ext>
            </a:extLst>
          </p:cNvPr>
          <p:cNvSpPr/>
          <p:nvPr/>
        </p:nvSpPr>
        <p:spPr>
          <a:xfrm>
            <a:off x="4595668" y="3229206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V3</a:t>
            </a:r>
            <a:endParaRPr lang="es-ES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A0DD8916-6364-29D5-EED0-5C08D2DCBE87}"/>
              </a:ext>
            </a:extLst>
          </p:cNvPr>
          <p:cNvCxnSpPr/>
          <p:nvPr/>
        </p:nvCxnSpPr>
        <p:spPr>
          <a:xfrm>
            <a:off x="2209202" y="3491330"/>
            <a:ext cx="2429774" cy="28754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54A5827C-7B21-7803-736D-2E8CC8324346}"/>
              </a:ext>
            </a:extLst>
          </p:cNvPr>
          <p:cNvCxnSpPr>
            <a:cxnSpLocks/>
          </p:cNvCxnSpPr>
          <p:nvPr/>
        </p:nvCxnSpPr>
        <p:spPr>
          <a:xfrm>
            <a:off x="2166069" y="5475405"/>
            <a:ext cx="2429774" cy="28754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BEF0E63-6536-4411-D56D-C27B8B2CF55C}"/>
              </a:ext>
            </a:extLst>
          </p:cNvPr>
          <p:cNvCxnSpPr>
            <a:cxnSpLocks/>
          </p:cNvCxnSpPr>
          <p:nvPr/>
        </p:nvCxnSpPr>
        <p:spPr>
          <a:xfrm>
            <a:off x="1964789" y="3678237"/>
            <a:ext cx="2932978" cy="1639017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4ECA6FB-A8D9-E9DA-2F49-63AD7B690C3C}"/>
              </a:ext>
            </a:extLst>
          </p:cNvPr>
          <p:cNvCxnSpPr>
            <a:cxnSpLocks/>
          </p:cNvCxnSpPr>
          <p:nvPr/>
        </p:nvCxnSpPr>
        <p:spPr>
          <a:xfrm>
            <a:off x="5314710" y="3563216"/>
            <a:ext cx="1567135" cy="761999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B968FA0-0082-163B-8B74-709978BC5E40}"/>
              </a:ext>
            </a:extLst>
          </p:cNvPr>
          <p:cNvCxnSpPr>
            <a:cxnSpLocks/>
          </p:cNvCxnSpPr>
          <p:nvPr/>
        </p:nvCxnSpPr>
        <p:spPr>
          <a:xfrm flipV="1">
            <a:off x="5285956" y="4713404"/>
            <a:ext cx="1595888" cy="762000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4B39BC0-D4D6-54BA-B760-F79D07E6BC2E}"/>
              </a:ext>
            </a:extLst>
          </p:cNvPr>
          <p:cNvCxnSpPr>
            <a:cxnSpLocks/>
          </p:cNvCxnSpPr>
          <p:nvPr/>
        </p:nvCxnSpPr>
        <p:spPr>
          <a:xfrm flipH="1">
            <a:off x="1835391" y="3850763"/>
            <a:ext cx="28752" cy="1322715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B8BFA564-AFB6-6062-6576-9C14940A59DB}"/>
              </a:ext>
            </a:extLst>
          </p:cNvPr>
          <p:cNvCxnSpPr/>
          <p:nvPr/>
        </p:nvCxnSpPr>
        <p:spPr>
          <a:xfrm flipH="1">
            <a:off x="2042275" y="3963033"/>
            <a:ext cx="14377" cy="1135813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9A7ADD30-2D2A-0BE3-95E0-EE28B4E081B5}"/>
              </a:ext>
            </a:extLst>
          </p:cNvPr>
          <p:cNvCxnSpPr>
            <a:cxnSpLocks/>
          </p:cNvCxnSpPr>
          <p:nvPr/>
        </p:nvCxnSpPr>
        <p:spPr>
          <a:xfrm flipH="1" flipV="1">
            <a:off x="2013520" y="5098846"/>
            <a:ext cx="2444150" cy="359431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3C4980F8-E80E-DC73-DE32-C502E20FCF0B}"/>
              </a:ext>
            </a:extLst>
          </p:cNvPr>
          <p:cNvCxnSpPr>
            <a:cxnSpLocks/>
          </p:cNvCxnSpPr>
          <p:nvPr/>
        </p:nvCxnSpPr>
        <p:spPr>
          <a:xfrm flipH="1" flipV="1">
            <a:off x="2027898" y="3919902"/>
            <a:ext cx="2458527" cy="1538374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7972CB6D-60CD-3124-016E-99E13255D60C}"/>
              </a:ext>
            </a:extLst>
          </p:cNvPr>
          <p:cNvCxnSpPr>
            <a:cxnSpLocks/>
          </p:cNvCxnSpPr>
          <p:nvPr/>
        </p:nvCxnSpPr>
        <p:spPr>
          <a:xfrm flipH="1" flipV="1">
            <a:off x="2214803" y="3675488"/>
            <a:ext cx="2731696" cy="1538374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67334F6E-4824-B5D7-8C05-5A484F319D69}"/>
              </a:ext>
            </a:extLst>
          </p:cNvPr>
          <p:cNvCxnSpPr>
            <a:cxnSpLocks/>
          </p:cNvCxnSpPr>
          <p:nvPr/>
        </p:nvCxnSpPr>
        <p:spPr>
          <a:xfrm flipH="1" flipV="1">
            <a:off x="2257935" y="3617976"/>
            <a:ext cx="2170980" cy="100639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8A66B3B1-6E99-B370-0231-63D40BA5DCF0}"/>
              </a:ext>
            </a:extLst>
          </p:cNvPr>
          <p:cNvCxnSpPr>
            <a:cxnSpLocks/>
          </p:cNvCxnSpPr>
          <p:nvPr/>
        </p:nvCxnSpPr>
        <p:spPr>
          <a:xfrm flipH="1">
            <a:off x="5075896" y="4466239"/>
            <a:ext cx="1595887" cy="762003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D9464077-B3EA-77F6-ACBB-BEE7D47D1ECC}"/>
              </a:ext>
            </a:extLst>
          </p:cNvPr>
          <p:cNvCxnSpPr>
            <a:cxnSpLocks/>
          </p:cNvCxnSpPr>
          <p:nvPr/>
        </p:nvCxnSpPr>
        <p:spPr>
          <a:xfrm flipH="1" flipV="1">
            <a:off x="4472047" y="3704242"/>
            <a:ext cx="2170980" cy="733242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623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Grafos - Terminología</a:t>
            </a:r>
            <a:endParaRPr lang="en-US" err="1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65F13F-057D-4F23-E007-F65A383DA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577" y="1753739"/>
            <a:ext cx="10515600" cy="6851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b="1">
                <a:cs typeface="Calibri"/>
              </a:rPr>
              <a:t>Grafo acíclico (</a:t>
            </a:r>
            <a:r>
              <a:rPr lang="es-ES" b="1" err="1">
                <a:cs typeface="Calibri"/>
              </a:rPr>
              <a:t>acyclic</a:t>
            </a:r>
            <a:r>
              <a:rPr lang="es-ES" b="1">
                <a:cs typeface="Calibri"/>
              </a:rPr>
              <a:t> </a:t>
            </a:r>
            <a:r>
              <a:rPr lang="es-ES" b="1" err="1">
                <a:cs typeface="Calibri"/>
              </a:rPr>
              <a:t>graph</a:t>
            </a:r>
            <a:r>
              <a:rPr lang="es-ES" b="1">
                <a:cs typeface="Calibri"/>
              </a:rPr>
              <a:t>)</a:t>
            </a:r>
            <a:r>
              <a:rPr lang="es-ES">
                <a:cs typeface="Calibri"/>
              </a:rPr>
              <a:t>: Es un grafo que no tiene bucles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91711478-2314-9A18-98F7-E1D927AE1CBE}"/>
              </a:ext>
            </a:extLst>
          </p:cNvPr>
          <p:cNvSpPr/>
          <p:nvPr/>
        </p:nvSpPr>
        <p:spPr>
          <a:xfrm>
            <a:off x="1533292" y="3229207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V1</a:t>
            </a:r>
            <a:endParaRPr lang="es-ES" sz="2000" b="1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A28E5C1-943B-EC3F-5B78-84879320FA7A}"/>
              </a:ext>
            </a:extLst>
          </p:cNvPr>
          <p:cNvSpPr/>
          <p:nvPr/>
        </p:nvSpPr>
        <p:spPr>
          <a:xfrm>
            <a:off x="6752273" y="4221244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V5</a:t>
            </a:r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DEE919B-8960-3D70-0FDC-E12B9A3CC31C}"/>
              </a:ext>
            </a:extLst>
          </p:cNvPr>
          <p:cNvSpPr/>
          <p:nvPr/>
        </p:nvSpPr>
        <p:spPr>
          <a:xfrm>
            <a:off x="1475781" y="5170150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solidFill>
                  <a:srgbClr val="FFFFFF"/>
                </a:solidFill>
                <a:latin typeface="Calibri"/>
              </a:rPr>
              <a:t>V2</a:t>
            </a:r>
            <a:endParaRPr lang="es-E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736A389F-C8AF-88F8-A23A-F2B00E58EE90}"/>
              </a:ext>
            </a:extLst>
          </p:cNvPr>
          <p:cNvSpPr/>
          <p:nvPr/>
        </p:nvSpPr>
        <p:spPr>
          <a:xfrm>
            <a:off x="4595668" y="3229206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V3</a:t>
            </a:r>
            <a:endParaRPr lang="es-ES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A0DD8916-6364-29D5-EED0-5C08D2DCBE87}"/>
              </a:ext>
            </a:extLst>
          </p:cNvPr>
          <p:cNvCxnSpPr/>
          <p:nvPr/>
        </p:nvCxnSpPr>
        <p:spPr>
          <a:xfrm>
            <a:off x="2209202" y="3491330"/>
            <a:ext cx="2429774" cy="28754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4ECA6FB-A8D9-E9DA-2F49-63AD7B690C3C}"/>
              </a:ext>
            </a:extLst>
          </p:cNvPr>
          <p:cNvCxnSpPr>
            <a:cxnSpLocks/>
          </p:cNvCxnSpPr>
          <p:nvPr/>
        </p:nvCxnSpPr>
        <p:spPr>
          <a:xfrm>
            <a:off x="5314710" y="3563216"/>
            <a:ext cx="1567135" cy="761999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4B39BC0-D4D6-54BA-B760-F79D07E6BC2E}"/>
              </a:ext>
            </a:extLst>
          </p:cNvPr>
          <p:cNvCxnSpPr>
            <a:cxnSpLocks/>
          </p:cNvCxnSpPr>
          <p:nvPr/>
        </p:nvCxnSpPr>
        <p:spPr>
          <a:xfrm flipH="1">
            <a:off x="1835391" y="3850763"/>
            <a:ext cx="28752" cy="1322715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109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Grafos - Terminología</a:t>
            </a:r>
            <a:endParaRPr lang="en-US" err="1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65F13F-057D-4F23-E007-F65A383DA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577" y="1753739"/>
            <a:ext cx="10515600" cy="6851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b="1">
                <a:cs typeface="Calibri"/>
              </a:rPr>
              <a:t>Árbol </a:t>
            </a:r>
            <a:r>
              <a:rPr lang="es-ES">
                <a:cs typeface="Calibri"/>
              </a:rPr>
              <a:t>: Este es un caso especial de grafo directo acíclico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91711478-2314-9A18-98F7-E1D927AE1CBE}"/>
              </a:ext>
            </a:extLst>
          </p:cNvPr>
          <p:cNvSpPr/>
          <p:nvPr/>
        </p:nvSpPr>
        <p:spPr>
          <a:xfrm>
            <a:off x="4178726" y="2610981"/>
            <a:ext cx="690113" cy="6901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V1</a:t>
            </a:r>
            <a:endParaRPr lang="es-ES" sz="2000" b="1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A28E5C1-943B-EC3F-5B78-84879320FA7A}"/>
              </a:ext>
            </a:extLst>
          </p:cNvPr>
          <p:cNvSpPr/>
          <p:nvPr/>
        </p:nvSpPr>
        <p:spPr>
          <a:xfrm>
            <a:off x="4394386" y="5486452"/>
            <a:ext cx="690113" cy="6901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V5</a:t>
            </a:r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DEE919B-8960-3D70-0FDC-E12B9A3CC31C}"/>
              </a:ext>
            </a:extLst>
          </p:cNvPr>
          <p:cNvSpPr/>
          <p:nvPr/>
        </p:nvSpPr>
        <p:spPr>
          <a:xfrm>
            <a:off x="3488611" y="3890566"/>
            <a:ext cx="690113" cy="6901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solidFill>
                  <a:srgbClr val="FFFFFF"/>
                </a:solidFill>
                <a:latin typeface="Calibri"/>
              </a:rPr>
              <a:t>V2</a:t>
            </a:r>
            <a:endParaRPr lang="es-E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736A389F-C8AF-88F8-A23A-F2B00E58EE90}"/>
              </a:ext>
            </a:extLst>
          </p:cNvPr>
          <p:cNvSpPr/>
          <p:nvPr/>
        </p:nvSpPr>
        <p:spPr>
          <a:xfrm>
            <a:off x="5084498" y="3890565"/>
            <a:ext cx="690113" cy="6901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V3</a:t>
            </a:r>
            <a:endParaRPr lang="es-ES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4B39BC0-D4D6-54BA-B760-F79D07E6BC2E}"/>
              </a:ext>
            </a:extLst>
          </p:cNvPr>
          <p:cNvCxnSpPr>
            <a:cxnSpLocks/>
          </p:cNvCxnSpPr>
          <p:nvPr/>
        </p:nvCxnSpPr>
        <p:spPr>
          <a:xfrm flipH="1" flipV="1">
            <a:off x="4581466" y="3103140"/>
            <a:ext cx="805129" cy="790755"/>
          </a:xfrm>
          <a:prstGeom prst="straightConnector1">
            <a:avLst/>
          </a:prstGeom>
          <a:ln w="28575"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69E3E2C2-C9FD-62C8-2DEC-FABDA75BA7E2}"/>
              </a:ext>
            </a:extLst>
          </p:cNvPr>
          <p:cNvCxnSpPr>
            <a:cxnSpLocks/>
          </p:cNvCxnSpPr>
          <p:nvPr/>
        </p:nvCxnSpPr>
        <p:spPr>
          <a:xfrm flipV="1">
            <a:off x="4797123" y="4555252"/>
            <a:ext cx="575096" cy="934529"/>
          </a:xfrm>
          <a:prstGeom prst="straightConnector1">
            <a:avLst/>
          </a:prstGeom>
          <a:ln w="28575"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84C2356F-DD5F-0426-D440-0A29719DC166}"/>
              </a:ext>
            </a:extLst>
          </p:cNvPr>
          <p:cNvCxnSpPr>
            <a:cxnSpLocks/>
          </p:cNvCxnSpPr>
          <p:nvPr/>
        </p:nvCxnSpPr>
        <p:spPr>
          <a:xfrm flipV="1">
            <a:off x="3790707" y="3031252"/>
            <a:ext cx="546342" cy="877020"/>
          </a:xfrm>
          <a:prstGeom prst="straightConnector1">
            <a:avLst/>
          </a:prstGeom>
          <a:ln w="28575"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05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Grafos – Tipos de Grafos</a:t>
            </a:r>
            <a:endParaRPr lang="en-US" err="1"/>
          </a:p>
        </p:txBody>
      </p:sp>
      <p:pic>
        <p:nvPicPr>
          <p:cNvPr id="13" name="Imagen 12" descr="Diagrama&#10;&#10;Descripción generada automáticamente">
            <a:extLst>
              <a:ext uri="{FF2B5EF4-FFF2-40B4-BE49-F238E27FC236}">
                <a16:creationId xmlns:a16="http://schemas.microsoft.com/office/drawing/2014/main" id="{F768D971-85A1-ACA4-9BFF-C38F53E85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350" y="1684307"/>
            <a:ext cx="8464849" cy="482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05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49479-CE2C-0207-1F86-1FF8E6FE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>
                <a:cs typeface="Calibri Light"/>
              </a:rPr>
              <a:t>Grafos – Tipos de Grafos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4EC110-64DB-CA30-1524-D04E2E752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61"/>
            <a:ext cx="10515600" cy="6276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s-ES">
                <a:cs typeface="Calibri"/>
              </a:rPr>
              <a:t>No ponderado No Dirigido - </a:t>
            </a:r>
            <a:r>
              <a:rPr lang="es-ES" err="1">
                <a:cs typeface="Calibri"/>
              </a:rPr>
              <a:t>Unweighted</a:t>
            </a:r>
            <a:r>
              <a:rPr lang="es-ES">
                <a:cs typeface="Calibri"/>
              </a:rPr>
              <a:t> - </a:t>
            </a:r>
            <a:r>
              <a:rPr lang="es-ES" err="1">
                <a:cs typeface="Calibri"/>
              </a:rPr>
              <a:t>undirected</a:t>
            </a:r>
            <a:endParaRPr lang="es-ES">
              <a:cs typeface="Calibri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FF1E51-459A-C5F8-9EC7-CE0CAC2D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C6860A9-4E99-0A2D-E6A7-2183F65BCC4E}"/>
              </a:ext>
            </a:extLst>
          </p:cNvPr>
          <p:cNvSpPr/>
          <p:nvPr/>
        </p:nvSpPr>
        <p:spPr>
          <a:xfrm>
            <a:off x="1533292" y="3229207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V1</a:t>
            </a:r>
            <a:endParaRPr lang="es-ES" sz="2000" b="1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ACC0606-9102-B113-ADBF-07F58125010A}"/>
              </a:ext>
            </a:extLst>
          </p:cNvPr>
          <p:cNvSpPr/>
          <p:nvPr/>
        </p:nvSpPr>
        <p:spPr>
          <a:xfrm>
            <a:off x="6752273" y="4221244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V5</a:t>
            </a:r>
            <a:endParaRPr lang="es-E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2A064BD-3875-F0BE-8552-34A9DFFFFECF}"/>
              </a:ext>
            </a:extLst>
          </p:cNvPr>
          <p:cNvSpPr/>
          <p:nvPr/>
        </p:nvSpPr>
        <p:spPr>
          <a:xfrm>
            <a:off x="1475781" y="5170150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solidFill>
                  <a:srgbClr val="FFFFFF"/>
                </a:solidFill>
                <a:latin typeface="Calibri"/>
              </a:rPr>
              <a:t>V2</a:t>
            </a:r>
            <a:endParaRPr lang="es-E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B0B6DCA-32F7-82FA-52CF-596AB1BD778C}"/>
              </a:ext>
            </a:extLst>
          </p:cNvPr>
          <p:cNvSpPr/>
          <p:nvPr/>
        </p:nvSpPr>
        <p:spPr>
          <a:xfrm>
            <a:off x="4581292" y="5184527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V4</a:t>
            </a:r>
            <a:endParaRPr lang="es-E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A93AD6F-559E-9501-C3CE-2FC4A321339C}"/>
              </a:ext>
            </a:extLst>
          </p:cNvPr>
          <p:cNvSpPr/>
          <p:nvPr/>
        </p:nvSpPr>
        <p:spPr>
          <a:xfrm>
            <a:off x="4595668" y="3229206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V3</a:t>
            </a:r>
            <a:endParaRPr lang="es-ES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FFC2780-CDF5-00CF-DC43-812FBB886D12}"/>
              </a:ext>
            </a:extLst>
          </p:cNvPr>
          <p:cNvCxnSpPr/>
          <p:nvPr/>
        </p:nvCxnSpPr>
        <p:spPr>
          <a:xfrm>
            <a:off x="2209202" y="3491330"/>
            <a:ext cx="2429774" cy="28754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CF8732B-6915-1877-A896-E012E9874415}"/>
              </a:ext>
            </a:extLst>
          </p:cNvPr>
          <p:cNvCxnSpPr>
            <a:cxnSpLocks/>
          </p:cNvCxnSpPr>
          <p:nvPr/>
        </p:nvCxnSpPr>
        <p:spPr>
          <a:xfrm>
            <a:off x="2166069" y="5475405"/>
            <a:ext cx="2429774" cy="28754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67716024-C59F-17E4-EB52-8FE3C668C6D5}"/>
              </a:ext>
            </a:extLst>
          </p:cNvPr>
          <p:cNvCxnSpPr>
            <a:cxnSpLocks/>
          </p:cNvCxnSpPr>
          <p:nvPr/>
        </p:nvCxnSpPr>
        <p:spPr>
          <a:xfrm>
            <a:off x="1950411" y="3663860"/>
            <a:ext cx="2932978" cy="1624639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83B6259-5A7E-25D6-CA21-1906208EE696}"/>
              </a:ext>
            </a:extLst>
          </p:cNvPr>
          <p:cNvCxnSpPr>
            <a:cxnSpLocks/>
          </p:cNvCxnSpPr>
          <p:nvPr/>
        </p:nvCxnSpPr>
        <p:spPr>
          <a:xfrm>
            <a:off x="5314710" y="3563216"/>
            <a:ext cx="1567135" cy="761999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34D5191F-A0CF-8D93-CD3C-E78703B79ADD}"/>
              </a:ext>
            </a:extLst>
          </p:cNvPr>
          <p:cNvCxnSpPr>
            <a:cxnSpLocks/>
          </p:cNvCxnSpPr>
          <p:nvPr/>
        </p:nvCxnSpPr>
        <p:spPr>
          <a:xfrm flipV="1">
            <a:off x="5285956" y="4713404"/>
            <a:ext cx="1595888" cy="762000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61B0A585-6E1A-2E07-840C-14BA816855C3}"/>
              </a:ext>
            </a:extLst>
          </p:cNvPr>
          <p:cNvCxnSpPr>
            <a:cxnSpLocks/>
          </p:cNvCxnSpPr>
          <p:nvPr/>
        </p:nvCxnSpPr>
        <p:spPr>
          <a:xfrm>
            <a:off x="1777879" y="3678235"/>
            <a:ext cx="43135" cy="1480866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260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49479-CE2C-0207-1F86-1FF8E6FE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>
                <a:cs typeface="Calibri Light"/>
              </a:rPr>
              <a:t>Grafos – Tipos de Grafos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4EC110-64DB-CA30-1524-D04E2E752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61"/>
            <a:ext cx="10515600" cy="6276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>
                <a:cs typeface="Calibri"/>
              </a:rPr>
              <a:t>2. No ponderado Dirigido - </a:t>
            </a:r>
            <a:r>
              <a:rPr lang="es-ES" err="1">
                <a:cs typeface="Calibri"/>
              </a:rPr>
              <a:t>Unweighted</a:t>
            </a:r>
            <a:r>
              <a:rPr lang="es-ES">
                <a:cs typeface="Calibri"/>
              </a:rPr>
              <a:t> </a:t>
            </a:r>
            <a:r>
              <a:rPr lang="es-ES" err="1">
                <a:cs typeface="Calibri"/>
              </a:rPr>
              <a:t>directed</a:t>
            </a:r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FF1E51-459A-C5F8-9EC7-CE0CAC2D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C6860A9-4E99-0A2D-E6A7-2183F65BCC4E}"/>
              </a:ext>
            </a:extLst>
          </p:cNvPr>
          <p:cNvSpPr/>
          <p:nvPr/>
        </p:nvSpPr>
        <p:spPr>
          <a:xfrm>
            <a:off x="1533292" y="3229207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V1</a:t>
            </a:r>
            <a:endParaRPr lang="es-ES" sz="2000" b="1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ACC0606-9102-B113-ADBF-07F58125010A}"/>
              </a:ext>
            </a:extLst>
          </p:cNvPr>
          <p:cNvSpPr/>
          <p:nvPr/>
        </p:nvSpPr>
        <p:spPr>
          <a:xfrm>
            <a:off x="6752273" y="4221244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V5</a:t>
            </a:r>
            <a:endParaRPr lang="es-E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2A064BD-3875-F0BE-8552-34A9DFFFFECF}"/>
              </a:ext>
            </a:extLst>
          </p:cNvPr>
          <p:cNvSpPr/>
          <p:nvPr/>
        </p:nvSpPr>
        <p:spPr>
          <a:xfrm>
            <a:off x="1475781" y="5170150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solidFill>
                  <a:srgbClr val="FFFFFF"/>
                </a:solidFill>
                <a:latin typeface="Calibri"/>
              </a:rPr>
              <a:t>V2</a:t>
            </a:r>
            <a:endParaRPr lang="es-E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B0B6DCA-32F7-82FA-52CF-596AB1BD778C}"/>
              </a:ext>
            </a:extLst>
          </p:cNvPr>
          <p:cNvSpPr/>
          <p:nvPr/>
        </p:nvSpPr>
        <p:spPr>
          <a:xfrm>
            <a:off x="4581292" y="5184527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V4</a:t>
            </a:r>
            <a:endParaRPr lang="es-E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A93AD6F-559E-9501-C3CE-2FC4A321339C}"/>
              </a:ext>
            </a:extLst>
          </p:cNvPr>
          <p:cNvSpPr/>
          <p:nvPr/>
        </p:nvSpPr>
        <p:spPr>
          <a:xfrm>
            <a:off x="4595668" y="3229206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V3</a:t>
            </a:r>
            <a:endParaRPr lang="es-ES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FFC2780-CDF5-00CF-DC43-812FBB886D12}"/>
              </a:ext>
            </a:extLst>
          </p:cNvPr>
          <p:cNvCxnSpPr/>
          <p:nvPr/>
        </p:nvCxnSpPr>
        <p:spPr>
          <a:xfrm>
            <a:off x="2209202" y="3491330"/>
            <a:ext cx="2429774" cy="28754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CF8732B-6915-1877-A896-E012E9874415}"/>
              </a:ext>
            </a:extLst>
          </p:cNvPr>
          <p:cNvCxnSpPr>
            <a:cxnSpLocks/>
          </p:cNvCxnSpPr>
          <p:nvPr/>
        </p:nvCxnSpPr>
        <p:spPr>
          <a:xfrm>
            <a:off x="2166069" y="5475405"/>
            <a:ext cx="2429774" cy="28754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67716024-C59F-17E4-EB52-8FE3C668C6D5}"/>
              </a:ext>
            </a:extLst>
          </p:cNvPr>
          <p:cNvCxnSpPr>
            <a:cxnSpLocks/>
          </p:cNvCxnSpPr>
          <p:nvPr/>
        </p:nvCxnSpPr>
        <p:spPr>
          <a:xfrm>
            <a:off x="2194825" y="3735747"/>
            <a:ext cx="2674187" cy="1408979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83B6259-5A7E-25D6-CA21-1906208EE696}"/>
              </a:ext>
            </a:extLst>
          </p:cNvPr>
          <p:cNvCxnSpPr>
            <a:cxnSpLocks/>
          </p:cNvCxnSpPr>
          <p:nvPr/>
        </p:nvCxnSpPr>
        <p:spPr>
          <a:xfrm>
            <a:off x="5314710" y="3563216"/>
            <a:ext cx="1567135" cy="761999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34D5191F-A0CF-8D93-CD3C-E78703B79ADD}"/>
              </a:ext>
            </a:extLst>
          </p:cNvPr>
          <p:cNvCxnSpPr>
            <a:cxnSpLocks/>
          </p:cNvCxnSpPr>
          <p:nvPr/>
        </p:nvCxnSpPr>
        <p:spPr>
          <a:xfrm flipV="1">
            <a:off x="5300333" y="4799668"/>
            <a:ext cx="1567134" cy="675736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61B0A585-6E1A-2E07-840C-14BA816855C3}"/>
              </a:ext>
            </a:extLst>
          </p:cNvPr>
          <p:cNvCxnSpPr>
            <a:cxnSpLocks/>
          </p:cNvCxnSpPr>
          <p:nvPr/>
        </p:nvCxnSpPr>
        <p:spPr>
          <a:xfrm flipH="1">
            <a:off x="1806637" y="3865140"/>
            <a:ext cx="57506" cy="1293961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530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49479-CE2C-0207-1F86-1FF8E6FE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>
                <a:cs typeface="Calibri Light"/>
              </a:rPr>
              <a:t>Grafos – Tipos de Grafos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4EC110-64DB-CA30-1524-D04E2E752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61"/>
            <a:ext cx="10515600" cy="6276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>
                <a:cs typeface="Calibri"/>
              </a:rPr>
              <a:t>3. Ponderado Positivo No Dirigido – Positive </a:t>
            </a:r>
            <a:r>
              <a:rPr lang="es-ES" err="1">
                <a:cs typeface="Calibri"/>
              </a:rPr>
              <a:t>weighted</a:t>
            </a:r>
            <a:r>
              <a:rPr lang="es-ES">
                <a:cs typeface="Calibri"/>
              </a:rPr>
              <a:t> </a:t>
            </a:r>
            <a:r>
              <a:rPr lang="es-ES" err="1">
                <a:cs typeface="Calibri"/>
              </a:rPr>
              <a:t>undirected</a:t>
            </a:r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FF1E51-459A-C5F8-9EC7-CE0CAC2D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C6860A9-4E99-0A2D-E6A7-2183F65BCC4E}"/>
              </a:ext>
            </a:extLst>
          </p:cNvPr>
          <p:cNvSpPr/>
          <p:nvPr/>
        </p:nvSpPr>
        <p:spPr>
          <a:xfrm>
            <a:off x="1533292" y="3229207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V1</a:t>
            </a:r>
            <a:endParaRPr lang="es-ES" sz="2000" b="1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ACC0606-9102-B113-ADBF-07F58125010A}"/>
              </a:ext>
            </a:extLst>
          </p:cNvPr>
          <p:cNvSpPr/>
          <p:nvPr/>
        </p:nvSpPr>
        <p:spPr>
          <a:xfrm>
            <a:off x="6752273" y="4221244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V5</a:t>
            </a:r>
            <a:endParaRPr lang="es-E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2A064BD-3875-F0BE-8552-34A9DFFFFECF}"/>
              </a:ext>
            </a:extLst>
          </p:cNvPr>
          <p:cNvSpPr/>
          <p:nvPr/>
        </p:nvSpPr>
        <p:spPr>
          <a:xfrm>
            <a:off x="1475781" y="5170150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solidFill>
                  <a:srgbClr val="FFFFFF"/>
                </a:solidFill>
                <a:latin typeface="Calibri"/>
              </a:rPr>
              <a:t>V2</a:t>
            </a:r>
            <a:endParaRPr lang="es-E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B0B6DCA-32F7-82FA-52CF-596AB1BD778C}"/>
              </a:ext>
            </a:extLst>
          </p:cNvPr>
          <p:cNvSpPr/>
          <p:nvPr/>
        </p:nvSpPr>
        <p:spPr>
          <a:xfrm>
            <a:off x="4581292" y="5184527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V4</a:t>
            </a:r>
            <a:endParaRPr lang="es-E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A93AD6F-559E-9501-C3CE-2FC4A321339C}"/>
              </a:ext>
            </a:extLst>
          </p:cNvPr>
          <p:cNvSpPr/>
          <p:nvPr/>
        </p:nvSpPr>
        <p:spPr>
          <a:xfrm>
            <a:off x="4595668" y="3229206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V3</a:t>
            </a:r>
            <a:endParaRPr lang="es-ES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FFC2780-CDF5-00CF-DC43-812FBB886D12}"/>
              </a:ext>
            </a:extLst>
          </p:cNvPr>
          <p:cNvCxnSpPr/>
          <p:nvPr/>
        </p:nvCxnSpPr>
        <p:spPr>
          <a:xfrm>
            <a:off x="2209202" y="3491330"/>
            <a:ext cx="2429774" cy="28754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CF8732B-6915-1877-A896-E012E9874415}"/>
              </a:ext>
            </a:extLst>
          </p:cNvPr>
          <p:cNvCxnSpPr>
            <a:cxnSpLocks/>
          </p:cNvCxnSpPr>
          <p:nvPr/>
        </p:nvCxnSpPr>
        <p:spPr>
          <a:xfrm>
            <a:off x="2166069" y="5475405"/>
            <a:ext cx="2429774" cy="28754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67716024-C59F-17E4-EB52-8FE3C668C6D5}"/>
              </a:ext>
            </a:extLst>
          </p:cNvPr>
          <p:cNvCxnSpPr>
            <a:cxnSpLocks/>
          </p:cNvCxnSpPr>
          <p:nvPr/>
        </p:nvCxnSpPr>
        <p:spPr>
          <a:xfrm>
            <a:off x="1950411" y="3663860"/>
            <a:ext cx="2932978" cy="1624639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83B6259-5A7E-25D6-CA21-1906208EE696}"/>
              </a:ext>
            </a:extLst>
          </p:cNvPr>
          <p:cNvCxnSpPr>
            <a:cxnSpLocks/>
          </p:cNvCxnSpPr>
          <p:nvPr/>
        </p:nvCxnSpPr>
        <p:spPr>
          <a:xfrm>
            <a:off x="5314710" y="3563216"/>
            <a:ext cx="1567135" cy="761999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34D5191F-A0CF-8D93-CD3C-E78703B79ADD}"/>
              </a:ext>
            </a:extLst>
          </p:cNvPr>
          <p:cNvCxnSpPr>
            <a:cxnSpLocks/>
          </p:cNvCxnSpPr>
          <p:nvPr/>
        </p:nvCxnSpPr>
        <p:spPr>
          <a:xfrm flipV="1">
            <a:off x="5285956" y="4713404"/>
            <a:ext cx="1595888" cy="762000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61B0A585-6E1A-2E07-840C-14BA816855C3}"/>
              </a:ext>
            </a:extLst>
          </p:cNvPr>
          <p:cNvCxnSpPr>
            <a:cxnSpLocks/>
          </p:cNvCxnSpPr>
          <p:nvPr/>
        </p:nvCxnSpPr>
        <p:spPr>
          <a:xfrm>
            <a:off x="1777879" y="3678235"/>
            <a:ext cx="43135" cy="1480866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BEB2424A-B499-CD8E-5BC0-F418C94A98CF}"/>
              </a:ext>
            </a:extLst>
          </p:cNvPr>
          <p:cNvSpPr txBox="1"/>
          <p:nvPr/>
        </p:nvSpPr>
        <p:spPr>
          <a:xfrm>
            <a:off x="3051111" y="3219906"/>
            <a:ext cx="4029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b="1">
                <a:cs typeface="Calibri"/>
              </a:rPr>
              <a:t>3</a:t>
            </a:r>
            <a:endParaRPr lang="es-ES" b="1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A5FF57B-706C-4A1B-FD95-A0995380B3AC}"/>
              </a:ext>
            </a:extLst>
          </p:cNvPr>
          <p:cNvSpPr txBox="1"/>
          <p:nvPr/>
        </p:nvSpPr>
        <p:spPr>
          <a:xfrm>
            <a:off x="2648544" y="5160849"/>
            <a:ext cx="4029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b="1">
                <a:cs typeface="Calibri"/>
              </a:rPr>
              <a:t>3</a:t>
            </a:r>
            <a:endParaRPr lang="es-ES" b="1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7D405CB-E883-D9D2-AA4B-6E4803494246}"/>
              </a:ext>
            </a:extLst>
          </p:cNvPr>
          <p:cNvSpPr txBox="1"/>
          <p:nvPr/>
        </p:nvSpPr>
        <p:spPr>
          <a:xfrm>
            <a:off x="6099109" y="5031452"/>
            <a:ext cx="4029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b="1">
                <a:cs typeface="Calibri"/>
              </a:rPr>
              <a:t>3</a:t>
            </a:r>
            <a:endParaRPr lang="es-ES" b="1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EEDBC98-3E54-9A55-5738-94B6ECB9121E}"/>
              </a:ext>
            </a:extLst>
          </p:cNvPr>
          <p:cNvSpPr txBox="1"/>
          <p:nvPr/>
        </p:nvSpPr>
        <p:spPr>
          <a:xfrm>
            <a:off x="1412090" y="4355716"/>
            <a:ext cx="4029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b="1">
                <a:cs typeface="Calibri"/>
              </a:rPr>
              <a:t>4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5868ECF-A66A-B3B1-EA9C-D5A1101A1B98}"/>
              </a:ext>
            </a:extLst>
          </p:cNvPr>
          <p:cNvSpPr txBox="1"/>
          <p:nvPr/>
        </p:nvSpPr>
        <p:spPr>
          <a:xfrm>
            <a:off x="3453674" y="4168810"/>
            <a:ext cx="4029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b="1">
                <a:cs typeface="Calibri"/>
              </a:rPr>
              <a:t>5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CCD822B-D754-C8C1-DD88-6833BE3B83D7}"/>
              </a:ext>
            </a:extLst>
          </p:cNvPr>
          <p:cNvSpPr txBox="1"/>
          <p:nvPr/>
        </p:nvSpPr>
        <p:spPr>
          <a:xfrm>
            <a:off x="5897824" y="3507451"/>
            <a:ext cx="4029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b="1">
                <a:cs typeface="Calibri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7013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49479-CE2C-0207-1F86-1FF8E6FE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>
                <a:cs typeface="Calibri Light"/>
              </a:rPr>
              <a:t>Grafos – Tipos de Grafos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4EC110-64DB-CA30-1524-D04E2E752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61"/>
            <a:ext cx="10515600" cy="6276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>
                <a:cs typeface="Calibri"/>
              </a:rPr>
              <a:t>4. Ponderado Positivo Dirigido – Positive </a:t>
            </a:r>
            <a:r>
              <a:rPr lang="es-ES" err="1">
                <a:cs typeface="Calibri"/>
              </a:rPr>
              <a:t>weighted</a:t>
            </a:r>
            <a:r>
              <a:rPr lang="es-ES">
                <a:cs typeface="Calibri"/>
              </a:rPr>
              <a:t> </a:t>
            </a:r>
            <a:r>
              <a:rPr lang="es-ES" err="1">
                <a:cs typeface="Calibri"/>
              </a:rPr>
              <a:t>directed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FF1E51-459A-C5F8-9EC7-CE0CAC2D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C6860A9-4E99-0A2D-E6A7-2183F65BCC4E}"/>
              </a:ext>
            </a:extLst>
          </p:cNvPr>
          <p:cNvSpPr/>
          <p:nvPr/>
        </p:nvSpPr>
        <p:spPr>
          <a:xfrm>
            <a:off x="1533292" y="3229207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V1</a:t>
            </a:r>
            <a:endParaRPr lang="es-ES" sz="2000" b="1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ACC0606-9102-B113-ADBF-07F58125010A}"/>
              </a:ext>
            </a:extLst>
          </p:cNvPr>
          <p:cNvSpPr/>
          <p:nvPr/>
        </p:nvSpPr>
        <p:spPr>
          <a:xfrm>
            <a:off x="6752273" y="4221244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V5</a:t>
            </a:r>
            <a:endParaRPr lang="es-E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2A064BD-3875-F0BE-8552-34A9DFFFFECF}"/>
              </a:ext>
            </a:extLst>
          </p:cNvPr>
          <p:cNvSpPr/>
          <p:nvPr/>
        </p:nvSpPr>
        <p:spPr>
          <a:xfrm>
            <a:off x="1475781" y="5170150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solidFill>
                  <a:srgbClr val="FFFFFF"/>
                </a:solidFill>
                <a:latin typeface="Calibri"/>
              </a:rPr>
              <a:t>V2</a:t>
            </a:r>
            <a:endParaRPr lang="es-E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B0B6DCA-32F7-82FA-52CF-596AB1BD778C}"/>
              </a:ext>
            </a:extLst>
          </p:cNvPr>
          <p:cNvSpPr/>
          <p:nvPr/>
        </p:nvSpPr>
        <p:spPr>
          <a:xfrm>
            <a:off x="4581292" y="5184527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V4</a:t>
            </a:r>
            <a:endParaRPr lang="es-E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A93AD6F-559E-9501-C3CE-2FC4A321339C}"/>
              </a:ext>
            </a:extLst>
          </p:cNvPr>
          <p:cNvSpPr/>
          <p:nvPr/>
        </p:nvSpPr>
        <p:spPr>
          <a:xfrm>
            <a:off x="4595668" y="3229206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V3</a:t>
            </a:r>
            <a:endParaRPr lang="es-ES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FFC2780-CDF5-00CF-DC43-812FBB886D12}"/>
              </a:ext>
            </a:extLst>
          </p:cNvPr>
          <p:cNvCxnSpPr/>
          <p:nvPr/>
        </p:nvCxnSpPr>
        <p:spPr>
          <a:xfrm>
            <a:off x="2209202" y="3491330"/>
            <a:ext cx="2429774" cy="28754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CF8732B-6915-1877-A896-E012E9874415}"/>
              </a:ext>
            </a:extLst>
          </p:cNvPr>
          <p:cNvCxnSpPr>
            <a:cxnSpLocks/>
          </p:cNvCxnSpPr>
          <p:nvPr/>
        </p:nvCxnSpPr>
        <p:spPr>
          <a:xfrm>
            <a:off x="2166069" y="5475405"/>
            <a:ext cx="2429774" cy="28754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67716024-C59F-17E4-EB52-8FE3C668C6D5}"/>
              </a:ext>
            </a:extLst>
          </p:cNvPr>
          <p:cNvCxnSpPr>
            <a:cxnSpLocks/>
          </p:cNvCxnSpPr>
          <p:nvPr/>
        </p:nvCxnSpPr>
        <p:spPr>
          <a:xfrm>
            <a:off x="2194825" y="3735747"/>
            <a:ext cx="2674187" cy="1408979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83B6259-5A7E-25D6-CA21-1906208EE696}"/>
              </a:ext>
            </a:extLst>
          </p:cNvPr>
          <p:cNvCxnSpPr>
            <a:cxnSpLocks/>
          </p:cNvCxnSpPr>
          <p:nvPr/>
        </p:nvCxnSpPr>
        <p:spPr>
          <a:xfrm>
            <a:off x="5314710" y="3563216"/>
            <a:ext cx="1567135" cy="761999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34D5191F-A0CF-8D93-CD3C-E78703B79ADD}"/>
              </a:ext>
            </a:extLst>
          </p:cNvPr>
          <p:cNvCxnSpPr>
            <a:cxnSpLocks/>
          </p:cNvCxnSpPr>
          <p:nvPr/>
        </p:nvCxnSpPr>
        <p:spPr>
          <a:xfrm flipV="1">
            <a:off x="5300333" y="4799668"/>
            <a:ext cx="1567134" cy="675736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61B0A585-6E1A-2E07-840C-14BA816855C3}"/>
              </a:ext>
            </a:extLst>
          </p:cNvPr>
          <p:cNvCxnSpPr>
            <a:cxnSpLocks/>
          </p:cNvCxnSpPr>
          <p:nvPr/>
        </p:nvCxnSpPr>
        <p:spPr>
          <a:xfrm flipH="1">
            <a:off x="1806637" y="3865140"/>
            <a:ext cx="57506" cy="1293961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B9B57BB7-9385-F19E-BB8C-9888ED9365CB}"/>
              </a:ext>
            </a:extLst>
          </p:cNvPr>
          <p:cNvSpPr txBox="1"/>
          <p:nvPr/>
        </p:nvSpPr>
        <p:spPr>
          <a:xfrm>
            <a:off x="3051111" y="3219906"/>
            <a:ext cx="4029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b="1">
                <a:cs typeface="Calibri"/>
              </a:rPr>
              <a:t>3</a:t>
            </a:r>
            <a:endParaRPr lang="es-ES" b="1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B5CF7A2-6CE2-9016-6B75-CB66F12756CA}"/>
              </a:ext>
            </a:extLst>
          </p:cNvPr>
          <p:cNvSpPr txBox="1"/>
          <p:nvPr/>
        </p:nvSpPr>
        <p:spPr>
          <a:xfrm>
            <a:off x="2648544" y="5160849"/>
            <a:ext cx="4029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b="1">
                <a:cs typeface="Calibri"/>
              </a:rPr>
              <a:t>3</a:t>
            </a:r>
            <a:endParaRPr lang="es-ES" b="1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5041A4D-7D8C-3343-EE7B-61506BC84493}"/>
              </a:ext>
            </a:extLst>
          </p:cNvPr>
          <p:cNvSpPr txBox="1"/>
          <p:nvPr/>
        </p:nvSpPr>
        <p:spPr>
          <a:xfrm>
            <a:off x="6099109" y="5031452"/>
            <a:ext cx="4029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b="1">
                <a:cs typeface="Calibri"/>
              </a:rPr>
              <a:t>3</a:t>
            </a:r>
            <a:endParaRPr lang="es-ES" b="1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75DCE06-8834-DF66-CDA9-3C16AEA7632A}"/>
              </a:ext>
            </a:extLst>
          </p:cNvPr>
          <p:cNvSpPr txBox="1"/>
          <p:nvPr/>
        </p:nvSpPr>
        <p:spPr>
          <a:xfrm>
            <a:off x="1412090" y="4355716"/>
            <a:ext cx="4029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b="1">
                <a:cs typeface="Calibri"/>
              </a:rPr>
              <a:t>4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A456D25-F3A3-76DA-1D58-7EFCEC06E6C8}"/>
              </a:ext>
            </a:extLst>
          </p:cNvPr>
          <p:cNvSpPr txBox="1"/>
          <p:nvPr/>
        </p:nvSpPr>
        <p:spPr>
          <a:xfrm>
            <a:off x="3453674" y="4168810"/>
            <a:ext cx="4029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b="1">
                <a:cs typeface="Calibri"/>
              </a:rPr>
              <a:t>5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662A793-707B-C274-F0A0-E0390116FE44}"/>
              </a:ext>
            </a:extLst>
          </p:cNvPr>
          <p:cNvSpPr txBox="1"/>
          <p:nvPr/>
        </p:nvSpPr>
        <p:spPr>
          <a:xfrm>
            <a:off x="5897824" y="3507451"/>
            <a:ext cx="4029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b="1">
                <a:cs typeface="Calibri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21193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49479-CE2C-0207-1F86-1FF8E6FE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>
                <a:cs typeface="Calibri Light"/>
              </a:rPr>
              <a:t>Grafos – Tipos de Grafos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4EC110-64DB-CA30-1524-D04E2E752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61"/>
            <a:ext cx="10515600" cy="6276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>
                <a:cs typeface="Calibri"/>
              </a:rPr>
              <a:t>5. Ponderado Negativo No Dirigido – Negative </a:t>
            </a:r>
            <a:r>
              <a:rPr lang="es-ES" err="1">
                <a:cs typeface="Calibri"/>
              </a:rPr>
              <a:t>weighted</a:t>
            </a:r>
            <a:r>
              <a:rPr lang="es-ES">
                <a:cs typeface="Calibri"/>
              </a:rPr>
              <a:t> </a:t>
            </a:r>
            <a:r>
              <a:rPr lang="es-ES" err="1">
                <a:cs typeface="Calibri"/>
              </a:rPr>
              <a:t>undirected</a:t>
            </a:r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FF1E51-459A-C5F8-9EC7-CE0CAC2D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C6860A9-4E99-0A2D-E6A7-2183F65BCC4E}"/>
              </a:ext>
            </a:extLst>
          </p:cNvPr>
          <p:cNvSpPr/>
          <p:nvPr/>
        </p:nvSpPr>
        <p:spPr>
          <a:xfrm>
            <a:off x="1533292" y="3229207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V1</a:t>
            </a:r>
            <a:endParaRPr lang="es-ES" sz="2000" b="1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ACC0606-9102-B113-ADBF-07F58125010A}"/>
              </a:ext>
            </a:extLst>
          </p:cNvPr>
          <p:cNvSpPr/>
          <p:nvPr/>
        </p:nvSpPr>
        <p:spPr>
          <a:xfrm>
            <a:off x="6752273" y="4221244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V5</a:t>
            </a:r>
            <a:endParaRPr lang="es-E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2A064BD-3875-F0BE-8552-34A9DFFFFECF}"/>
              </a:ext>
            </a:extLst>
          </p:cNvPr>
          <p:cNvSpPr/>
          <p:nvPr/>
        </p:nvSpPr>
        <p:spPr>
          <a:xfrm>
            <a:off x="1475781" y="5170150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solidFill>
                  <a:srgbClr val="FFFFFF"/>
                </a:solidFill>
                <a:latin typeface="Calibri"/>
              </a:rPr>
              <a:t>V2</a:t>
            </a:r>
            <a:endParaRPr lang="es-E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B0B6DCA-32F7-82FA-52CF-596AB1BD778C}"/>
              </a:ext>
            </a:extLst>
          </p:cNvPr>
          <p:cNvSpPr/>
          <p:nvPr/>
        </p:nvSpPr>
        <p:spPr>
          <a:xfrm>
            <a:off x="4581292" y="5184527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V4</a:t>
            </a:r>
            <a:endParaRPr lang="es-E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A93AD6F-559E-9501-C3CE-2FC4A321339C}"/>
              </a:ext>
            </a:extLst>
          </p:cNvPr>
          <p:cNvSpPr/>
          <p:nvPr/>
        </p:nvSpPr>
        <p:spPr>
          <a:xfrm>
            <a:off x="4595668" y="3229206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V3</a:t>
            </a:r>
            <a:endParaRPr lang="es-ES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FFC2780-CDF5-00CF-DC43-812FBB886D12}"/>
              </a:ext>
            </a:extLst>
          </p:cNvPr>
          <p:cNvCxnSpPr/>
          <p:nvPr/>
        </p:nvCxnSpPr>
        <p:spPr>
          <a:xfrm>
            <a:off x="2209202" y="3491330"/>
            <a:ext cx="2429774" cy="28754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CF8732B-6915-1877-A896-E012E9874415}"/>
              </a:ext>
            </a:extLst>
          </p:cNvPr>
          <p:cNvCxnSpPr>
            <a:cxnSpLocks/>
          </p:cNvCxnSpPr>
          <p:nvPr/>
        </p:nvCxnSpPr>
        <p:spPr>
          <a:xfrm>
            <a:off x="2166069" y="5475405"/>
            <a:ext cx="2429774" cy="28754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67716024-C59F-17E4-EB52-8FE3C668C6D5}"/>
              </a:ext>
            </a:extLst>
          </p:cNvPr>
          <p:cNvCxnSpPr>
            <a:cxnSpLocks/>
          </p:cNvCxnSpPr>
          <p:nvPr/>
        </p:nvCxnSpPr>
        <p:spPr>
          <a:xfrm>
            <a:off x="1950411" y="3663860"/>
            <a:ext cx="2932978" cy="1624639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83B6259-5A7E-25D6-CA21-1906208EE696}"/>
              </a:ext>
            </a:extLst>
          </p:cNvPr>
          <p:cNvCxnSpPr>
            <a:cxnSpLocks/>
          </p:cNvCxnSpPr>
          <p:nvPr/>
        </p:nvCxnSpPr>
        <p:spPr>
          <a:xfrm>
            <a:off x="5314710" y="3563216"/>
            <a:ext cx="1567135" cy="761999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34D5191F-A0CF-8D93-CD3C-E78703B79ADD}"/>
              </a:ext>
            </a:extLst>
          </p:cNvPr>
          <p:cNvCxnSpPr>
            <a:cxnSpLocks/>
          </p:cNvCxnSpPr>
          <p:nvPr/>
        </p:nvCxnSpPr>
        <p:spPr>
          <a:xfrm flipV="1">
            <a:off x="5285956" y="4713404"/>
            <a:ext cx="1595888" cy="762000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61B0A585-6E1A-2E07-840C-14BA816855C3}"/>
              </a:ext>
            </a:extLst>
          </p:cNvPr>
          <p:cNvCxnSpPr>
            <a:cxnSpLocks/>
          </p:cNvCxnSpPr>
          <p:nvPr/>
        </p:nvCxnSpPr>
        <p:spPr>
          <a:xfrm>
            <a:off x="1777879" y="3678235"/>
            <a:ext cx="43135" cy="1480866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BEB2424A-B499-CD8E-5BC0-F418C94A98CF}"/>
              </a:ext>
            </a:extLst>
          </p:cNvPr>
          <p:cNvSpPr txBox="1"/>
          <p:nvPr/>
        </p:nvSpPr>
        <p:spPr>
          <a:xfrm>
            <a:off x="3051111" y="3219906"/>
            <a:ext cx="4029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b="1">
                <a:cs typeface="Calibri"/>
              </a:rPr>
              <a:t>-3</a:t>
            </a:r>
            <a:endParaRPr lang="es-ES" b="1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A5FF57B-706C-4A1B-FD95-A0995380B3AC}"/>
              </a:ext>
            </a:extLst>
          </p:cNvPr>
          <p:cNvSpPr txBox="1"/>
          <p:nvPr/>
        </p:nvSpPr>
        <p:spPr>
          <a:xfrm>
            <a:off x="2648544" y="5160849"/>
            <a:ext cx="4029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b="1">
                <a:cs typeface="Calibri"/>
              </a:rPr>
              <a:t>3</a:t>
            </a:r>
            <a:endParaRPr lang="es-ES" b="1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7D405CB-E883-D9D2-AA4B-6E4803494246}"/>
              </a:ext>
            </a:extLst>
          </p:cNvPr>
          <p:cNvSpPr txBox="1"/>
          <p:nvPr/>
        </p:nvSpPr>
        <p:spPr>
          <a:xfrm>
            <a:off x="6099109" y="5031452"/>
            <a:ext cx="4029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b="1">
                <a:cs typeface="Calibri"/>
              </a:rPr>
              <a:t>3</a:t>
            </a:r>
            <a:endParaRPr lang="es-ES" b="1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EEDBC98-3E54-9A55-5738-94B6ECB9121E}"/>
              </a:ext>
            </a:extLst>
          </p:cNvPr>
          <p:cNvSpPr txBox="1"/>
          <p:nvPr/>
        </p:nvSpPr>
        <p:spPr>
          <a:xfrm>
            <a:off x="1412090" y="4355716"/>
            <a:ext cx="4029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b="1">
                <a:cs typeface="Calibri"/>
              </a:rPr>
              <a:t>4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5868ECF-A66A-B3B1-EA9C-D5A1101A1B98}"/>
              </a:ext>
            </a:extLst>
          </p:cNvPr>
          <p:cNvSpPr txBox="1"/>
          <p:nvPr/>
        </p:nvSpPr>
        <p:spPr>
          <a:xfrm>
            <a:off x="3453674" y="4168810"/>
            <a:ext cx="4029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b="1">
                <a:cs typeface="Calibri"/>
              </a:rPr>
              <a:t>-5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CCD822B-D754-C8C1-DD88-6833BE3B83D7}"/>
              </a:ext>
            </a:extLst>
          </p:cNvPr>
          <p:cNvSpPr txBox="1"/>
          <p:nvPr/>
        </p:nvSpPr>
        <p:spPr>
          <a:xfrm>
            <a:off x="5897824" y="3507451"/>
            <a:ext cx="4029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b="1">
                <a:cs typeface="Calibri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9610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Grafos</a:t>
            </a:r>
            <a:endParaRPr lang="en-US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>
                <a:solidFill>
                  <a:srgbClr val="FF0000"/>
                </a:solidFill>
              </a:rPr>
              <a:t>Definición: </a:t>
            </a:r>
            <a:r>
              <a:rPr lang="es-CO"/>
              <a:t>matemáticamente, un grafo es un conjunto </a:t>
            </a:r>
            <a:r>
              <a:rPr lang="es-CO" b="1"/>
              <a:t>V de vértices (</a:t>
            </a:r>
            <a:r>
              <a:rPr lang="es-CO" b="1" i="1" err="1"/>
              <a:t>vertices</a:t>
            </a:r>
            <a:r>
              <a:rPr lang="es-CO" b="1"/>
              <a:t>) </a:t>
            </a:r>
            <a:r>
              <a:rPr lang="es-CO"/>
              <a:t>y un conjunto </a:t>
            </a:r>
            <a:r>
              <a:rPr lang="es-CO" b="1"/>
              <a:t>A de aristas (</a:t>
            </a:r>
            <a:r>
              <a:rPr lang="es-CO" b="1" i="1" err="1"/>
              <a:t>edges</a:t>
            </a:r>
            <a:r>
              <a:rPr lang="es-CO" b="1"/>
              <a:t>)</a:t>
            </a:r>
            <a:r>
              <a:rPr lang="es-CO"/>
              <a:t>, tal que cada arista en A </a:t>
            </a:r>
            <a:r>
              <a:rPr lang="es-CO" b="1">
                <a:solidFill>
                  <a:srgbClr val="FF0000"/>
                </a:solidFill>
                <a:highlight>
                  <a:srgbClr val="FFFF00"/>
                </a:highlight>
              </a:rPr>
              <a:t>conecta</a:t>
            </a:r>
            <a:r>
              <a:rPr lang="es-CO"/>
              <a:t> dos vértices en V.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CO">
              <a:cs typeface="Calibri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s-CO">
                <a:cs typeface="Calibri"/>
              </a:rPr>
              <a:t>Un grafo consiste en un conjunto finito de vértices (nodos) y un conjunto de aristas (</a:t>
            </a:r>
            <a:r>
              <a:rPr lang="es-CO" err="1">
                <a:cs typeface="Calibri" panose="020F0502020204030204"/>
              </a:rPr>
              <a:t>edges</a:t>
            </a:r>
            <a:r>
              <a:rPr lang="es-CO">
                <a:cs typeface="Calibri" panose="020F0502020204030204"/>
              </a:rPr>
              <a:t>) las cuales conectan un par de nodos.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CO" i="1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11236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49479-CE2C-0207-1F86-1FF8E6FEB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>
                <a:cs typeface="Calibri Light"/>
              </a:rPr>
              <a:t>Grafos – Tipos de Grafos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4EC110-64DB-CA30-1524-D04E2E752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61"/>
            <a:ext cx="10515600" cy="6276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>
                <a:cs typeface="Calibri"/>
              </a:rPr>
              <a:t>6. Ponderado Negativo Dirigido – Negative </a:t>
            </a:r>
            <a:r>
              <a:rPr lang="es-ES" err="1">
                <a:cs typeface="Calibri"/>
              </a:rPr>
              <a:t>weighted</a:t>
            </a:r>
            <a:r>
              <a:rPr lang="es-ES">
                <a:cs typeface="Calibri"/>
              </a:rPr>
              <a:t> </a:t>
            </a:r>
            <a:r>
              <a:rPr lang="es-ES" err="1">
                <a:cs typeface="Calibri"/>
              </a:rPr>
              <a:t>directed</a:t>
            </a:r>
            <a:endParaRPr lang="es-ES">
              <a:cs typeface="Calibri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FF1E51-459A-C5F8-9EC7-CE0CAC2D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C6860A9-4E99-0A2D-E6A7-2183F65BCC4E}"/>
              </a:ext>
            </a:extLst>
          </p:cNvPr>
          <p:cNvSpPr/>
          <p:nvPr/>
        </p:nvSpPr>
        <p:spPr>
          <a:xfrm>
            <a:off x="1533292" y="3229207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V1</a:t>
            </a:r>
            <a:endParaRPr lang="es-ES" sz="2000" b="1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ACC0606-9102-B113-ADBF-07F58125010A}"/>
              </a:ext>
            </a:extLst>
          </p:cNvPr>
          <p:cNvSpPr/>
          <p:nvPr/>
        </p:nvSpPr>
        <p:spPr>
          <a:xfrm>
            <a:off x="6752273" y="4221244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V5</a:t>
            </a:r>
            <a:endParaRPr lang="es-ES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2A064BD-3875-F0BE-8552-34A9DFFFFECF}"/>
              </a:ext>
            </a:extLst>
          </p:cNvPr>
          <p:cNvSpPr/>
          <p:nvPr/>
        </p:nvSpPr>
        <p:spPr>
          <a:xfrm>
            <a:off x="1475781" y="5170150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solidFill>
                  <a:srgbClr val="FFFFFF"/>
                </a:solidFill>
                <a:latin typeface="Calibri"/>
              </a:rPr>
              <a:t>V2</a:t>
            </a:r>
            <a:endParaRPr lang="es-E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B0B6DCA-32F7-82FA-52CF-596AB1BD778C}"/>
              </a:ext>
            </a:extLst>
          </p:cNvPr>
          <p:cNvSpPr/>
          <p:nvPr/>
        </p:nvSpPr>
        <p:spPr>
          <a:xfrm>
            <a:off x="4581292" y="5184527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V4</a:t>
            </a:r>
            <a:endParaRPr lang="es-E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A93AD6F-559E-9501-C3CE-2FC4A321339C}"/>
              </a:ext>
            </a:extLst>
          </p:cNvPr>
          <p:cNvSpPr/>
          <p:nvPr/>
        </p:nvSpPr>
        <p:spPr>
          <a:xfrm>
            <a:off x="4595668" y="3229206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V3</a:t>
            </a:r>
            <a:endParaRPr lang="es-ES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FFC2780-CDF5-00CF-DC43-812FBB886D12}"/>
              </a:ext>
            </a:extLst>
          </p:cNvPr>
          <p:cNvCxnSpPr/>
          <p:nvPr/>
        </p:nvCxnSpPr>
        <p:spPr>
          <a:xfrm>
            <a:off x="2209202" y="3491330"/>
            <a:ext cx="2429774" cy="28754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CF8732B-6915-1877-A896-E012E9874415}"/>
              </a:ext>
            </a:extLst>
          </p:cNvPr>
          <p:cNvCxnSpPr>
            <a:cxnSpLocks/>
          </p:cNvCxnSpPr>
          <p:nvPr/>
        </p:nvCxnSpPr>
        <p:spPr>
          <a:xfrm>
            <a:off x="2166069" y="5475405"/>
            <a:ext cx="2429774" cy="28754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67716024-C59F-17E4-EB52-8FE3C668C6D5}"/>
              </a:ext>
            </a:extLst>
          </p:cNvPr>
          <p:cNvCxnSpPr>
            <a:cxnSpLocks/>
          </p:cNvCxnSpPr>
          <p:nvPr/>
        </p:nvCxnSpPr>
        <p:spPr>
          <a:xfrm>
            <a:off x="2194825" y="3735747"/>
            <a:ext cx="2674187" cy="1408979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83B6259-5A7E-25D6-CA21-1906208EE696}"/>
              </a:ext>
            </a:extLst>
          </p:cNvPr>
          <p:cNvCxnSpPr>
            <a:cxnSpLocks/>
          </p:cNvCxnSpPr>
          <p:nvPr/>
        </p:nvCxnSpPr>
        <p:spPr>
          <a:xfrm>
            <a:off x="5314710" y="3563216"/>
            <a:ext cx="1567135" cy="761999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34D5191F-A0CF-8D93-CD3C-E78703B79ADD}"/>
              </a:ext>
            </a:extLst>
          </p:cNvPr>
          <p:cNvCxnSpPr>
            <a:cxnSpLocks/>
          </p:cNvCxnSpPr>
          <p:nvPr/>
        </p:nvCxnSpPr>
        <p:spPr>
          <a:xfrm flipV="1">
            <a:off x="5300333" y="4799668"/>
            <a:ext cx="1567134" cy="675736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61B0A585-6E1A-2E07-840C-14BA816855C3}"/>
              </a:ext>
            </a:extLst>
          </p:cNvPr>
          <p:cNvCxnSpPr>
            <a:cxnSpLocks/>
          </p:cNvCxnSpPr>
          <p:nvPr/>
        </p:nvCxnSpPr>
        <p:spPr>
          <a:xfrm flipH="1">
            <a:off x="1806637" y="3865140"/>
            <a:ext cx="57506" cy="1293961"/>
          </a:xfrm>
          <a:prstGeom prst="straightConnector1">
            <a:avLst/>
          </a:prstGeom>
          <a:ln w="28575"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B9B57BB7-9385-F19E-BB8C-9888ED9365CB}"/>
              </a:ext>
            </a:extLst>
          </p:cNvPr>
          <p:cNvSpPr txBox="1"/>
          <p:nvPr/>
        </p:nvSpPr>
        <p:spPr>
          <a:xfrm>
            <a:off x="3051111" y="3219906"/>
            <a:ext cx="4029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b="1">
                <a:cs typeface="Calibri"/>
              </a:rPr>
              <a:t>-3</a:t>
            </a:r>
            <a:endParaRPr lang="es-ES" b="1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B5CF7A2-6CE2-9016-6B75-CB66F12756CA}"/>
              </a:ext>
            </a:extLst>
          </p:cNvPr>
          <p:cNvSpPr txBox="1"/>
          <p:nvPr/>
        </p:nvSpPr>
        <p:spPr>
          <a:xfrm>
            <a:off x="2648544" y="5160849"/>
            <a:ext cx="4029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b="1">
                <a:cs typeface="Calibri"/>
              </a:rPr>
              <a:t>3</a:t>
            </a:r>
            <a:endParaRPr lang="es-ES" b="1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5041A4D-7D8C-3343-EE7B-61506BC84493}"/>
              </a:ext>
            </a:extLst>
          </p:cNvPr>
          <p:cNvSpPr txBox="1"/>
          <p:nvPr/>
        </p:nvSpPr>
        <p:spPr>
          <a:xfrm>
            <a:off x="6099109" y="5031452"/>
            <a:ext cx="4029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b="1">
                <a:cs typeface="Calibri"/>
              </a:rPr>
              <a:t>3</a:t>
            </a:r>
            <a:endParaRPr lang="es-ES" b="1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75DCE06-8834-DF66-CDA9-3C16AEA7632A}"/>
              </a:ext>
            </a:extLst>
          </p:cNvPr>
          <p:cNvSpPr txBox="1"/>
          <p:nvPr/>
        </p:nvSpPr>
        <p:spPr>
          <a:xfrm>
            <a:off x="1412090" y="4355716"/>
            <a:ext cx="4029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b="1">
                <a:cs typeface="Calibri"/>
              </a:rPr>
              <a:t>4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A456D25-F3A3-76DA-1D58-7EFCEC06E6C8}"/>
              </a:ext>
            </a:extLst>
          </p:cNvPr>
          <p:cNvSpPr txBox="1"/>
          <p:nvPr/>
        </p:nvSpPr>
        <p:spPr>
          <a:xfrm>
            <a:off x="3453674" y="4168810"/>
            <a:ext cx="4029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b="1">
                <a:cs typeface="Calibri"/>
              </a:rPr>
              <a:t>-5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662A793-707B-C274-F0A0-E0390116FE44}"/>
              </a:ext>
            </a:extLst>
          </p:cNvPr>
          <p:cNvSpPr txBox="1"/>
          <p:nvPr/>
        </p:nvSpPr>
        <p:spPr>
          <a:xfrm>
            <a:off x="5897824" y="3507451"/>
            <a:ext cx="4029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b="1">
                <a:cs typeface="Calibri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76453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Representación grafos</a:t>
            </a:r>
            <a:endParaRPr lang="en-US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>
                <a:solidFill>
                  <a:srgbClr val="FF0000"/>
                </a:solidFill>
                <a:highlight>
                  <a:srgbClr val="FFFF00"/>
                </a:highlight>
              </a:rPr>
              <a:t>Qué datos almacenamos? Qué datos representan a un grafo?</a:t>
            </a:r>
          </a:p>
        </p:txBody>
      </p:sp>
    </p:spTree>
    <p:extLst>
      <p:ext uri="{BB962C8B-B14F-4D97-AF65-F5344CB8AC3E}">
        <p14:creationId xmlns:p14="http://schemas.microsoft.com/office/powerpoint/2010/main" val="3160208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Representación grafos</a:t>
            </a:r>
            <a:endParaRPr lang="en-US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>
                <a:solidFill>
                  <a:srgbClr val="FF0000"/>
                </a:solidFill>
                <a:highlight>
                  <a:srgbClr val="FFFF00"/>
                </a:highlight>
              </a:rPr>
              <a:t>Qué datos almacenamos? Qué datos representan a un grafo?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CO" b="1"/>
              <a:t>Matriz de adyacencia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/>
              <a:t>Guarda la información del grafo en una matriz o malla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/>
              <a:t>Para un grafo con N vértices etiquetados 0,1,…,N-1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s-CO"/>
              <a:t>La matriz de adyacencia es una matriz M con de </a:t>
            </a:r>
            <a:r>
              <a:rPr lang="es-CO" err="1"/>
              <a:t>NxN</a:t>
            </a:r>
            <a:r>
              <a:rPr lang="es-CO"/>
              <a:t> (Filas y Columnas)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s-CO"/>
              <a:t>La celda M[i][j] contiene 1 si hay una arista desde el vértice i hacia el j en el grafo. Si no existe </a:t>
            </a:r>
            <a:r>
              <a:rPr lang="es-CO">
                <a:sym typeface="Wingdings" panose="05000000000000000000" pitchFamily="2" charset="2"/>
              </a:rPr>
              <a:t> 0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2140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Representación grafos</a:t>
            </a:r>
            <a:endParaRPr lang="en-US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/>
              <a:t>Matriz de adyacencia en un grafo dirigido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8367481-E03E-48A3-9A0B-267547B070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651"/>
          <a:stretch/>
        </p:blipFill>
        <p:spPr>
          <a:xfrm>
            <a:off x="897701" y="2239423"/>
            <a:ext cx="3575976" cy="341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50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Representación grafos</a:t>
            </a:r>
            <a:endParaRPr lang="en-US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/>
              <a:t>Matriz de adyacencia en un grafo dirigido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9DDE460-13D1-40B4-B40A-3DBB21656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701" y="2239423"/>
            <a:ext cx="6964058" cy="341038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DA27A5E-B38A-4888-8F14-567AA78B8BC5}"/>
              </a:ext>
            </a:extLst>
          </p:cNvPr>
          <p:cNvSpPr txBox="1"/>
          <p:nvPr/>
        </p:nvSpPr>
        <p:spPr>
          <a:xfrm>
            <a:off x="8218178" y="3539629"/>
            <a:ext cx="34920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/>
              <a:t>4 aristas </a:t>
            </a:r>
            <a:r>
              <a:rPr lang="es-CO" b="1">
                <a:sym typeface="Wingdings" panose="05000000000000000000" pitchFamily="2" charset="2"/>
              </a:rPr>
              <a:t> 4 1’s en la matriz de adyacencia</a:t>
            </a:r>
          </a:p>
          <a:p>
            <a:r>
              <a:rPr lang="es-CO" b="1" i="1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Grafo disperso: pocas aristas  Matriz dispersa</a:t>
            </a:r>
            <a:endParaRPr lang="en-US" b="1" i="1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80406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Representación grafos</a:t>
            </a:r>
            <a:endParaRPr lang="en-US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/>
              <a:t>Matriz de adyacencia en un grafo no dirigido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0A702AD-06F4-4C8D-86DC-E26BEACA16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362"/>
          <a:stretch/>
        </p:blipFill>
        <p:spPr>
          <a:xfrm>
            <a:off x="765701" y="2332078"/>
            <a:ext cx="3648983" cy="340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68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Representación grafos</a:t>
            </a:r>
            <a:endParaRPr lang="en-US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/>
              <a:t>Matriz de adyacencia en un grafo no dirigido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0A702AD-06F4-4C8D-86DC-E26BEACA1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01" y="2332078"/>
            <a:ext cx="7066492" cy="340135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98B8348-D7A2-434C-B461-FBC0235B9D2D}"/>
              </a:ext>
            </a:extLst>
          </p:cNvPr>
          <p:cNvSpPr txBox="1"/>
          <p:nvPr/>
        </p:nvSpPr>
        <p:spPr>
          <a:xfrm>
            <a:off x="8218178" y="3539629"/>
            <a:ext cx="349204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/>
              <a:t>8 aristas </a:t>
            </a:r>
            <a:r>
              <a:rPr lang="es-CO" b="1">
                <a:sym typeface="Wingdings" panose="05000000000000000000" pitchFamily="2" charset="2"/>
              </a:rPr>
              <a:t> 4 aristas más debido al comportamiento bidireccional de las aristas.</a:t>
            </a:r>
          </a:p>
          <a:p>
            <a:r>
              <a:rPr lang="es-CO" b="1" i="1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Grafo denso: muchas aristas  Matriz densa</a:t>
            </a:r>
          </a:p>
          <a:p>
            <a:endParaRPr lang="es-CO" b="1" i="1">
              <a:solidFill>
                <a:srgbClr val="FF0000"/>
              </a:solidFill>
              <a:highlight>
                <a:srgbClr val="FFFF00"/>
              </a:highligh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91801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Representación grafos</a:t>
            </a:r>
            <a:endParaRPr lang="en-US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/>
              <a:t>Matriz de adyacencia en un grafo no dirigido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0A702AD-06F4-4C8D-86DC-E26BEACA1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01" y="2332078"/>
            <a:ext cx="7066492" cy="340135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98B8348-D7A2-434C-B461-FBC0235B9D2D}"/>
              </a:ext>
            </a:extLst>
          </p:cNvPr>
          <p:cNvSpPr txBox="1"/>
          <p:nvPr/>
        </p:nvSpPr>
        <p:spPr>
          <a:xfrm>
            <a:off x="8218178" y="3539629"/>
            <a:ext cx="349204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/>
              <a:t>8 aristas </a:t>
            </a:r>
            <a:r>
              <a:rPr lang="es-CO" b="1">
                <a:sym typeface="Wingdings" panose="05000000000000000000" pitchFamily="2" charset="2"/>
              </a:rPr>
              <a:t> 4 aristas más debido al comportamiento bidireccional de las aristas.</a:t>
            </a:r>
          </a:p>
          <a:p>
            <a:r>
              <a:rPr lang="es-CO" b="1" i="1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Grafo denso: muchas aristas  Matriz densa</a:t>
            </a:r>
          </a:p>
          <a:p>
            <a:endParaRPr lang="es-CO" b="1" i="1">
              <a:solidFill>
                <a:srgbClr val="FF0000"/>
              </a:solidFill>
              <a:highlight>
                <a:srgbClr val="FFFF00"/>
              </a:highlight>
              <a:sym typeface="Wingdings" panose="05000000000000000000" pitchFamily="2" charset="2"/>
            </a:endParaRPr>
          </a:p>
          <a:p>
            <a:r>
              <a:rPr lang="es-CO" b="1" i="1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Si se tiene un grafo ponderado, se pueden reemplazar los 1’s por el peso de cada arista y asignar un valor fuera del rango de valores posibles para donde no existe adyacencia.</a:t>
            </a:r>
            <a:endParaRPr lang="en-US" b="1" i="1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60431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Representación grafos</a:t>
            </a:r>
            <a:endParaRPr lang="en-US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/>
              <a:t>Matriz de adyacencia en un grafo no dirigido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b="1"/>
              <a:t>Ventajas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s-CO"/>
              <a:t>Eficiente en espacio para grafos densos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s-CO"/>
              <a:t>Complejidad O(1) para leer peso de arista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s-CO"/>
              <a:t>Es la representación más simple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b="1"/>
              <a:t>Desventajas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s-CO"/>
              <a:t>Requiere espacio O(V^2)</a:t>
            </a:r>
            <a:r>
              <a:rPr lang="es-CO" b="1"/>
              <a:t> 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s-CO"/>
              <a:t>Iterar sobre todas las aristas toma O(V^2)</a:t>
            </a:r>
            <a:r>
              <a:rPr lang="es-CO" b="1"/>
              <a:t> 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3748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Representación grafos</a:t>
            </a:r>
            <a:endParaRPr lang="en-US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/>
              <a:t>Lista de adyacencia en un grafo dirigido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/>
              <a:t>Representación basada en un arreglo de listas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s-CO"/>
              <a:t>Estas listas pueden ser listas enlazadas o basadas en arreglos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/>
              <a:t>Para un grafo con N vértices etiquetados 0,1,…,N-1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s-CO"/>
              <a:t>La lista de adyacencia es un arreglo de N listas enlazadas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s-CO"/>
              <a:t>La lista enlazada i contiene un nodo para el vértice j </a:t>
            </a:r>
            <a:r>
              <a:rPr lang="es-CO" err="1"/>
              <a:t>sii</a:t>
            </a:r>
            <a:r>
              <a:rPr lang="es-CO"/>
              <a:t> existe una arista desde i hasta j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735F7B-3DB3-4988-A296-B068C6F28C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3327"/>
          <a:stretch/>
        </p:blipFill>
        <p:spPr>
          <a:xfrm>
            <a:off x="2441603" y="4267805"/>
            <a:ext cx="2543352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601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921B609E-49AE-A33A-8D50-3F8A33CE1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344" y="3107576"/>
            <a:ext cx="3602785" cy="29432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Grafos</a:t>
            </a:r>
            <a:endParaRPr lang="en-US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  2024-1 -  Grafos</a:t>
            </a:r>
            <a:endParaRPr lang="en-US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984"/>
            <a:ext cx="10156167" cy="1202696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>
                <a:solidFill>
                  <a:srgbClr val="FF0000"/>
                </a:solidFill>
              </a:rPr>
              <a:t>Definición: </a:t>
            </a:r>
            <a:r>
              <a:rPr lang="es-CO"/>
              <a:t>matemáticamente, un grafo es un conjunto </a:t>
            </a:r>
            <a:r>
              <a:rPr lang="es-CO" b="1"/>
              <a:t>V de vértices (</a:t>
            </a:r>
            <a:r>
              <a:rPr lang="es-CO" b="1" i="1" err="1"/>
              <a:t>vertices</a:t>
            </a:r>
            <a:r>
              <a:rPr lang="es-CO" b="1"/>
              <a:t>) </a:t>
            </a:r>
            <a:r>
              <a:rPr lang="es-CO"/>
              <a:t>y un conjunto </a:t>
            </a:r>
            <a:r>
              <a:rPr lang="es-CO" b="1"/>
              <a:t>A de aristas (</a:t>
            </a:r>
            <a:r>
              <a:rPr lang="es-CO" b="1" i="1" err="1"/>
              <a:t>edges</a:t>
            </a:r>
            <a:r>
              <a:rPr lang="es-CO" b="1"/>
              <a:t>)</a:t>
            </a:r>
            <a:r>
              <a:rPr lang="es-CO"/>
              <a:t>, tal que cada arista en A </a:t>
            </a:r>
            <a:r>
              <a:rPr lang="es-CO" b="1">
                <a:solidFill>
                  <a:srgbClr val="FF0000"/>
                </a:solidFill>
                <a:highlight>
                  <a:srgbClr val="FFFF00"/>
                </a:highlight>
              </a:rPr>
              <a:t>conecta</a:t>
            </a:r>
            <a:r>
              <a:rPr lang="es-CO"/>
              <a:t> dos vértices en V.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CO" i="1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65823D1-AB85-46FB-9FC7-6E8532C145D1}"/>
              </a:ext>
            </a:extLst>
          </p:cNvPr>
          <p:cNvSpPr txBox="1"/>
          <p:nvPr/>
        </p:nvSpPr>
        <p:spPr>
          <a:xfrm>
            <a:off x="398364" y="4586458"/>
            <a:ext cx="8796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/>
              <a:t>Vértice</a:t>
            </a:r>
          </a:p>
          <a:p>
            <a:r>
              <a:rPr lang="es-CO" b="1"/>
              <a:t>Nodo</a:t>
            </a:r>
          </a:p>
          <a:p>
            <a:r>
              <a:rPr lang="es-CO" b="1" err="1"/>
              <a:t>Vertex</a:t>
            </a:r>
            <a:endParaRPr lang="en-US" b="1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E1823F23-8975-4D3F-939C-8711A41CC285}"/>
              </a:ext>
            </a:extLst>
          </p:cNvPr>
          <p:cNvCxnSpPr/>
          <p:nvPr/>
        </p:nvCxnSpPr>
        <p:spPr>
          <a:xfrm flipV="1">
            <a:off x="1271502" y="4987362"/>
            <a:ext cx="1368540" cy="1579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A390972-D357-45D7-8483-B6EC962FC9A9}"/>
              </a:ext>
            </a:extLst>
          </p:cNvPr>
          <p:cNvSpPr txBox="1"/>
          <p:nvPr/>
        </p:nvSpPr>
        <p:spPr>
          <a:xfrm>
            <a:off x="5341231" y="4910165"/>
            <a:ext cx="11439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/>
              <a:t>Arista</a:t>
            </a:r>
          </a:p>
          <a:p>
            <a:r>
              <a:rPr lang="es-CO" b="1"/>
              <a:t>Enlace</a:t>
            </a:r>
          </a:p>
          <a:p>
            <a:r>
              <a:rPr lang="es-CO" b="1"/>
              <a:t>Conector</a:t>
            </a:r>
            <a:endParaRPr lang="en-US" b="1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560322C5-24C0-40CF-8949-82F32C6EDE4D}"/>
              </a:ext>
            </a:extLst>
          </p:cNvPr>
          <p:cNvCxnSpPr>
            <a:cxnSpLocks/>
          </p:cNvCxnSpPr>
          <p:nvPr/>
        </p:nvCxnSpPr>
        <p:spPr>
          <a:xfrm flipH="1" flipV="1">
            <a:off x="4524910" y="4865977"/>
            <a:ext cx="773873" cy="401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469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Representación grafos</a:t>
            </a:r>
            <a:endParaRPr lang="en-US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/>
              <a:t>Lista de adyacencia en un grafo dirigido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/>
              <a:t>Representación basada en un arreglo de listas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s-CO"/>
              <a:t>Estas listas pueden ser listas enlazadas o basadas en arreglos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/>
              <a:t>Para un grafo con N vértices etiquetados 0,1,…,N-1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s-CO"/>
              <a:t>La lista de adyacencia es un arreglo de N listas enlazadas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s-CO"/>
              <a:t>La lista enlazada i contiene un nodo para el vértice j </a:t>
            </a:r>
            <a:r>
              <a:rPr lang="es-CO" err="1"/>
              <a:t>sii</a:t>
            </a:r>
            <a:r>
              <a:rPr lang="es-CO"/>
              <a:t> existe una arista desde i hasta j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735F7B-3DB3-4988-A296-B068C6F28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603" y="4267805"/>
            <a:ext cx="6935168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49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3F7A5C52-B1FA-449E-9A54-85513946AF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348"/>
          <a:stretch/>
        </p:blipFill>
        <p:spPr>
          <a:xfrm>
            <a:off x="1562205" y="2524270"/>
            <a:ext cx="3304763" cy="2814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Representación grafos</a:t>
            </a:r>
            <a:endParaRPr lang="en-US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/>
              <a:t>Lista de adyacencia en un grafo no dirigido</a:t>
            </a:r>
          </a:p>
        </p:txBody>
      </p:sp>
    </p:spTree>
    <p:extLst>
      <p:ext uri="{BB962C8B-B14F-4D97-AF65-F5344CB8AC3E}">
        <p14:creationId xmlns:p14="http://schemas.microsoft.com/office/powerpoint/2010/main" val="2936632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3F7A5C52-B1FA-449E-9A54-85513946A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205" y="2524270"/>
            <a:ext cx="8777100" cy="28146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Representación grafos</a:t>
            </a:r>
            <a:endParaRPr lang="en-US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/>
              <a:t>Lista de adyacencia en un grafo no dirigido</a:t>
            </a:r>
          </a:p>
        </p:txBody>
      </p:sp>
    </p:spTree>
    <p:extLst>
      <p:ext uri="{BB962C8B-B14F-4D97-AF65-F5344CB8AC3E}">
        <p14:creationId xmlns:p14="http://schemas.microsoft.com/office/powerpoint/2010/main" val="1170224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Representación grafos</a:t>
            </a:r>
            <a:endParaRPr lang="en-US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/>
              <a:t>Lista de adyacencia en un grafo dirigido ponderado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04DC8C3-2B39-4299-8919-EBEBD33B48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906"/>
          <a:stretch/>
        </p:blipFill>
        <p:spPr>
          <a:xfrm>
            <a:off x="953977" y="2432711"/>
            <a:ext cx="3506264" cy="295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626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Representación grafos</a:t>
            </a:r>
            <a:endParaRPr lang="en-US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/>
              <a:t>Lista de adyacencia en un grafo dirigido ponderado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04DC8C3-2B39-4299-8919-EBEBD33B4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76" y="2432711"/>
            <a:ext cx="10284047" cy="295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78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Representación grafos</a:t>
            </a:r>
            <a:endParaRPr lang="en-US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/>
              <a:t>Lista de adyacencia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b="1"/>
              <a:t>Ventajas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s-CO"/>
              <a:t>Eficiente en espacio para grafos dispersos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s-CO"/>
              <a:t>La iteración sobre todas las aristas es eficiente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CO" b="1"/>
              <a:t>Desventajas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s-CO"/>
              <a:t>Menos eficiente en espacio para grafos densos</a:t>
            </a:r>
            <a:endParaRPr lang="es-CO" b="1"/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s-CO"/>
              <a:t>Lectura de peso de arista es O(A)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s-CO"/>
              <a:t>Un poco más complicada que la representación  matricial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CO" b="1"/>
          </a:p>
        </p:txBody>
      </p:sp>
    </p:spTree>
    <p:extLst>
      <p:ext uri="{BB962C8B-B14F-4D97-AF65-F5344CB8AC3E}">
        <p14:creationId xmlns:p14="http://schemas.microsoft.com/office/powerpoint/2010/main" val="34032672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/>
              <a:t>Representación grafos</a:t>
            </a:r>
            <a:endParaRPr lang="en-US" b="1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 dirty="0"/>
              <a:t>Python – </a:t>
            </a:r>
            <a:r>
              <a:rPr lang="es-CO" b="1" err="1"/>
              <a:t>Dictionary</a:t>
            </a:r>
            <a:r>
              <a:rPr lang="es-CO" b="1" dirty="0"/>
              <a:t> implementation</a:t>
            </a:r>
            <a:endParaRPr lang="es-ES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FA3AF5E-2CBC-4B2D-ED2F-DDA46D85C42B}"/>
              </a:ext>
            </a:extLst>
          </p:cNvPr>
          <p:cNvSpPr/>
          <p:nvPr/>
        </p:nvSpPr>
        <p:spPr>
          <a:xfrm>
            <a:off x="800046" y="3042301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A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52461AA-56B5-AE88-C935-5F3929793E15}"/>
              </a:ext>
            </a:extLst>
          </p:cNvPr>
          <p:cNvSpPr/>
          <p:nvPr/>
        </p:nvSpPr>
        <p:spPr>
          <a:xfrm>
            <a:off x="6019027" y="4034338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E</a:t>
            </a:r>
            <a:endParaRPr lang="es-E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49CB761-6CA3-B9FA-029D-2C469BEC4224}"/>
              </a:ext>
            </a:extLst>
          </p:cNvPr>
          <p:cNvSpPr/>
          <p:nvPr/>
        </p:nvSpPr>
        <p:spPr>
          <a:xfrm>
            <a:off x="742535" y="4983244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 dirty="0">
                <a:ea typeface="Calibri"/>
                <a:cs typeface="Calibri"/>
              </a:rPr>
              <a:t>C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A843923-51EA-1DDC-AE7A-459B2247B377}"/>
              </a:ext>
            </a:extLst>
          </p:cNvPr>
          <p:cNvSpPr/>
          <p:nvPr/>
        </p:nvSpPr>
        <p:spPr>
          <a:xfrm>
            <a:off x="3848046" y="4997621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D</a:t>
            </a:r>
            <a:endParaRPr lang="es-E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4973335-47DB-8222-FB53-33EAFA8AAA58}"/>
              </a:ext>
            </a:extLst>
          </p:cNvPr>
          <p:cNvSpPr/>
          <p:nvPr/>
        </p:nvSpPr>
        <p:spPr>
          <a:xfrm>
            <a:off x="3862422" y="3042300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 dirty="0">
                <a:ea typeface="Calibri"/>
                <a:cs typeface="Calibri"/>
              </a:rPr>
              <a:t>B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EAF6AFA3-1C3A-E4F1-7CF6-58082A17D959}"/>
              </a:ext>
            </a:extLst>
          </p:cNvPr>
          <p:cNvCxnSpPr/>
          <p:nvPr/>
        </p:nvCxnSpPr>
        <p:spPr>
          <a:xfrm>
            <a:off x="1475956" y="3304424"/>
            <a:ext cx="2429774" cy="28754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9BAC8B7D-6B2C-316C-682E-777A55FC3161}"/>
              </a:ext>
            </a:extLst>
          </p:cNvPr>
          <p:cNvCxnSpPr>
            <a:cxnSpLocks/>
          </p:cNvCxnSpPr>
          <p:nvPr/>
        </p:nvCxnSpPr>
        <p:spPr>
          <a:xfrm>
            <a:off x="1432823" y="5288499"/>
            <a:ext cx="2429774" cy="28754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F3955C2-0452-4583-CCAE-D90BD7DFA8B8}"/>
              </a:ext>
            </a:extLst>
          </p:cNvPr>
          <p:cNvCxnSpPr>
            <a:cxnSpLocks/>
          </p:cNvCxnSpPr>
          <p:nvPr/>
        </p:nvCxnSpPr>
        <p:spPr>
          <a:xfrm>
            <a:off x="4581464" y="3376310"/>
            <a:ext cx="1567135" cy="761999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6A615624-99A8-ABF8-57DD-2B01903DD5F5}"/>
              </a:ext>
            </a:extLst>
          </p:cNvPr>
          <p:cNvCxnSpPr>
            <a:cxnSpLocks/>
          </p:cNvCxnSpPr>
          <p:nvPr/>
        </p:nvCxnSpPr>
        <p:spPr>
          <a:xfrm flipV="1">
            <a:off x="4552710" y="4526498"/>
            <a:ext cx="1595888" cy="762000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2D632BDD-3E85-93A5-E76D-981C03C95E35}"/>
              </a:ext>
            </a:extLst>
          </p:cNvPr>
          <p:cNvCxnSpPr>
            <a:cxnSpLocks/>
          </p:cNvCxnSpPr>
          <p:nvPr/>
        </p:nvCxnSpPr>
        <p:spPr>
          <a:xfrm>
            <a:off x="1044633" y="3491329"/>
            <a:ext cx="43135" cy="1480866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Abrir llave 28">
            <a:extLst>
              <a:ext uri="{FF2B5EF4-FFF2-40B4-BE49-F238E27FC236}">
                <a16:creationId xmlns:a16="http://schemas.microsoft.com/office/drawing/2014/main" id="{6959B432-B438-D659-2205-A9CF48E29F74}"/>
              </a:ext>
            </a:extLst>
          </p:cNvPr>
          <p:cNvSpPr/>
          <p:nvPr/>
        </p:nvSpPr>
        <p:spPr>
          <a:xfrm>
            <a:off x="7363557" y="2582740"/>
            <a:ext cx="258792" cy="7188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1C1E4C0-59D6-58F1-0F96-2616209D5B09}"/>
              </a:ext>
            </a:extLst>
          </p:cNvPr>
          <p:cNvSpPr txBox="1"/>
          <p:nvPr/>
        </p:nvSpPr>
        <p:spPr>
          <a:xfrm>
            <a:off x="8170902" y="2574859"/>
            <a:ext cx="3217556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200" dirty="0">
                <a:ea typeface="Calibri"/>
                <a:cs typeface="Calibri"/>
              </a:rPr>
              <a:t>A : [B,C]</a:t>
            </a:r>
          </a:p>
          <a:p>
            <a:r>
              <a:rPr lang="es-ES" sz="3200" dirty="0">
                <a:ea typeface="Calibri"/>
                <a:cs typeface="Calibri"/>
              </a:rPr>
              <a:t>B : [A,E]</a:t>
            </a:r>
          </a:p>
          <a:p>
            <a:r>
              <a:rPr lang="es-ES" sz="3200" dirty="0">
                <a:ea typeface="Calibri"/>
                <a:cs typeface="Calibri"/>
              </a:rPr>
              <a:t>C : [A,D]</a:t>
            </a:r>
          </a:p>
          <a:p>
            <a:r>
              <a:rPr lang="es-ES" sz="3200" dirty="0">
                <a:ea typeface="Calibri"/>
                <a:cs typeface="Calibri"/>
              </a:rPr>
              <a:t>D : [C,E]</a:t>
            </a:r>
          </a:p>
          <a:p>
            <a:r>
              <a:rPr lang="es-ES" sz="3200" dirty="0">
                <a:ea typeface="Calibri"/>
                <a:cs typeface="Calibri"/>
              </a:rPr>
              <a:t>E : [B,D]</a:t>
            </a:r>
          </a:p>
        </p:txBody>
      </p:sp>
      <p:sp>
        <p:nvSpPr>
          <p:cNvPr id="32" name="Cerrar llave 31">
            <a:extLst>
              <a:ext uri="{FF2B5EF4-FFF2-40B4-BE49-F238E27FC236}">
                <a16:creationId xmlns:a16="http://schemas.microsoft.com/office/drawing/2014/main" id="{CEC36D14-81EC-739C-7083-F0B469E3C02D}"/>
              </a:ext>
            </a:extLst>
          </p:cNvPr>
          <p:cNvSpPr/>
          <p:nvPr/>
        </p:nvSpPr>
        <p:spPr>
          <a:xfrm>
            <a:off x="10825183" y="4375900"/>
            <a:ext cx="215660" cy="8051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98868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Caminos y Recorridos  - DFS y BFS</a:t>
            </a:r>
            <a:endParaRPr lang="es-ES" dirty="0"/>
          </a:p>
        </p:txBody>
      </p:sp>
      <p:pic>
        <p:nvPicPr>
          <p:cNvPr id="6" name="Marcador de contenido 5" descr="Diagrama&#10;&#10;Descripción generada automáticamente">
            <a:extLst>
              <a:ext uri="{FF2B5EF4-FFF2-40B4-BE49-F238E27FC236}">
                <a16:creationId xmlns:a16="http://schemas.microsoft.com/office/drawing/2014/main" id="{87BD5E46-06AE-3A87-01C9-CF5D7D88A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4246" y="2009940"/>
            <a:ext cx="10796677" cy="3939575"/>
          </a:xfrm>
        </p:spPr>
      </p:pic>
    </p:spTree>
    <p:extLst>
      <p:ext uri="{BB962C8B-B14F-4D97-AF65-F5344CB8AC3E}">
        <p14:creationId xmlns:p14="http://schemas.microsoft.com/office/powerpoint/2010/main" val="38742772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Caminos y Recorridos  - BFS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93753A-36DF-9302-11A7-CBA6BBDE6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558" y="132241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 err="1">
                <a:cs typeface="Calibri"/>
              </a:rPr>
              <a:t>Breadth</a:t>
            </a:r>
            <a:r>
              <a:rPr lang="es-ES" dirty="0">
                <a:cs typeface="Calibri"/>
              </a:rPr>
              <a:t> </a:t>
            </a:r>
            <a:r>
              <a:rPr lang="es-ES" dirty="0" err="1">
                <a:cs typeface="Calibri"/>
              </a:rPr>
              <a:t>First</a:t>
            </a:r>
            <a:r>
              <a:rPr lang="es-ES" dirty="0">
                <a:cs typeface="Calibri"/>
              </a:rPr>
              <a:t> </a:t>
            </a:r>
            <a:r>
              <a:rPr lang="es-ES" dirty="0" err="1">
                <a:cs typeface="Calibri"/>
              </a:rPr>
              <a:t>Search</a:t>
            </a:r>
            <a:r>
              <a:rPr lang="es-ES" dirty="0">
                <a:cs typeface="Calibri"/>
              </a:rPr>
              <a:t> (BFS)</a:t>
            </a:r>
          </a:p>
          <a:p>
            <a:endParaRPr lang="es-ES" dirty="0">
              <a:cs typeface="Calibri"/>
            </a:endParaRPr>
          </a:p>
          <a:p>
            <a:pPr marL="0" indent="0">
              <a:buNone/>
            </a:pPr>
            <a:r>
              <a:rPr lang="es-ES" dirty="0">
                <a:cs typeface="Calibri"/>
              </a:rPr>
              <a:t>Es un algoritmo para atravesar(recorrer) un grafo, inicia en un vértice arbitrario del grafo y visita el vértice vecino antes de moverse al siguiente nivel.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63244534-3291-7727-E508-E279DF0F6F43}"/>
              </a:ext>
            </a:extLst>
          </p:cNvPr>
          <p:cNvSpPr/>
          <p:nvPr/>
        </p:nvSpPr>
        <p:spPr>
          <a:xfrm>
            <a:off x="915064" y="3833055"/>
            <a:ext cx="560718" cy="5175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A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4E2F99A8-AFE5-42AF-77AD-78DE80866E73}"/>
              </a:ext>
            </a:extLst>
          </p:cNvPr>
          <p:cNvSpPr/>
          <p:nvPr/>
        </p:nvSpPr>
        <p:spPr>
          <a:xfrm>
            <a:off x="5717102" y="4724451"/>
            <a:ext cx="589472" cy="5463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E</a:t>
            </a:r>
            <a:endParaRPr lang="es-ES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73A0AB54-3173-46FA-9BCD-6C2D4FE51F1F}"/>
              </a:ext>
            </a:extLst>
          </p:cNvPr>
          <p:cNvSpPr/>
          <p:nvPr/>
        </p:nvSpPr>
        <p:spPr>
          <a:xfrm>
            <a:off x="915063" y="5730866"/>
            <a:ext cx="560716" cy="4744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 dirty="0">
                <a:ea typeface="Calibri"/>
                <a:cs typeface="Calibri"/>
              </a:rPr>
              <a:t>C</a:t>
            </a: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5E6A0C66-2704-3E1D-B4B6-6639D986C559}"/>
              </a:ext>
            </a:extLst>
          </p:cNvPr>
          <p:cNvSpPr/>
          <p:nvPr/>
        </p:nvSpPr>
        <p:spPr>
          <a:xfrm>
            <a:off x="3848046" y="5716488"/>
            <a:ext cx="575094" cy="4744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D</a:t>
            </a:r>
            <a:endParaRPr lang="es-ES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A050FFB5-858D-CCD4-29AB-35A36516692E}"/>
              </a:ext>
            </a:extLst>
          </p:cNvPr>
          <p:cNvSpPr/>
          <p:nvPr/>
        </p:nvSpPr>
        <p:spPr>
          <a:xfrm>
            <a:off x="3977440" y="3833054"/>
            <a:ext cx="546341" cy="5175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 dirty="0">
                <a:ea typeface="Calibri"/>
                <a:cs typeface="Calibri"/>
              </a:rPr>
              <a:t>B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F69366E3-E201-DEA2-8ED9-7B479204093E}"/>
              </a:ext>
            </a:extLst>
          </p:cNvPr>
          <p:cNvCxnSpPr/>
          <p:nvPr/>
        </p:nvCxnSpPr>
        <p:spPr>
          <a:xfrm flipV="1">
            <a:off x="1447202" y="4052046"/>
            <a:ext cx="2544792" cy="14378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E7090901-D7B8-85BB-C59B-1F28D11A4E4E}"/>
              </a:ext>
            </a:extLst>
          </p:cNvPr>
          <p:cNvCxnSpPr>
            <a:cxnSpLocks/>
          </p:cNvCxnSpPr>
          <p:nvPr/>
        </p:nvCxnSpPr>
        <p:spPr>
          <a:xfrm>
            <a:off x="1432823" y="5978612"/>
            <a:ext cx="2429774" cy="28754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948A620F-E616-8582-656C-78CBEF44B214}"/>
              </a:ext>
            </a:extLst>
          </p:cNvPr>
          <p:cNvCxnSpPr>
            <a:cxnSpLocks/>
          </p:cNvCxnSpPr>
          <p:nvPr/>
        </p:nvCxnSpPr>
        <p:spPr>
          <a:xfrm>
            <a:off x="4466446" y="4066423"/>
            <a:ext cx="1466493" cy="819508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9F98A351-8FBA-CC4D-4781-BD05184012D8}"/>
              </a:ext>
            </a:extLst>
          </p:cNvPr>
          <p:cNvCxnSpPr>
            <a:cxnSpLocks/>
          </p:cNvCxnSpPr>
          <p:nvPr/>
        </p:nvCxnSpPr>
        <p:spPr>
          <a:xfrm flipV="1">
            <a:off x="4423314" y="5216611"/>
            <a:ext cx="1595888" cy="762000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2EACF11F-300D-D073-2360-523F28A8BCB5}"/>
              </a:ext>
            </a:extLst>
          </p:cNvPr>
          <p:cNvCxnSpPr>
            <a:cxnSpLocks/>
          </p:cNvCxnSpPr>
          <p:nvPr/>
        </p:nvCxnSpPr>
        <p:spPr>
          <a:xfrm flipH="1">
            <a:off x="1210652" y="4350145"/>
            <a:ext cx="57506" cy="1466490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2D4B6F6B-B72D-8571-51E7-43D31EDA743C}"/>
              </a:ext>
            </a:extLst>
          </p:cNvPr>
          <p:cNvSpPr txBox="1"/>
          <p:nvPr/>
        </p:nvSpPr>
        <p:spPr>
          <a:xfrm>
            <a:off x="8170902" y="3825689"/>
            <a:ext cx="2225519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200" dirty="0">
                <a:ea typeface="Calibri"/>
                <a:cs typeface="Calibri"/>
              </a:rPr>
              <a:t>A : [B,C]</a:t>
            </a:r>
          </a:p>
          <a:p>
            <a:r>
              <a:rPr lang="es-ES" sz="3200" dirty="0">
                <a:ea typeface="Calibri"/>
                <a:cs typeface="Calibri"/>
              </a:rPr>
              <a:t>B : [A,E]</a:t>
            </a:r>
          </a:p>
          <a:p>
            <a:r>
              <a:rPr lang="es-ES" sz="3200" dirty="0">
                <a:ea typeface="Calibri"/>
                <a:cs typeface="Calibri"/>
              </a:rPr>
              <a:t>C : [A,D]</a:t>
            </a:r>
          </a:p>
          <a:p>
            <a:r>
              <a:rPr lang="es-ES" sz="3200" dirty="0">
                <a:ea typeface="Calibri"/>
                <a:cs typeface="Calibri"/>
              </a:rPr>
              <a:t>D : [C,E]</a:t>
            </a:r>
          </a:p>
          <a:p>
            <a:r>
              <a:rPr lang="es-ES" sz="3200" dirty="0">
                <a:ea typeface="Calibri"/>
                <a:cs typeface="Calibri"/>
              </a:rPr>
              <a:t>E : [B,D]</a:t>
            </a:r>
          </a:p>
        </p:txBody>
      </p:sp>
      <p:sp>
        <p:nvSpPr>
          <p:cNvPr id="7" name="Abrir llave 6">
            <a:extLst>
              <a:ext uri="{FF2B5EF4-FFF2-40B4-BE49-F238E27FC236}">
                <a16:creationId xmlns:a16="http://schemas.microsoft.com/office/drawing/2014/main" id="{4FAA7F91-C66F-A620-6632-76BFBFE8951B}"/>
              </a:ext>
            </a:extLst>
          </p:cNvPr>
          <p:cNvSpPr/>
          <p:nvPr/>
        </p:nvSpPr>
        <p:spPr>
          <a:xfrm>
            <a:off x="7665481" y="3833570"/>
            <a:ext cx="258792" cy="7188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errar llave 8">
            <a:extLst>
              <a:ext uri="{FF2B5EF4-FFF2-40B4-BE49-F238E27FC236}">
                <a16:creationId xmlns:a16="http://schemas.microsoft.com/office/drawing/2014/main" id="{839CCA79-687E-5973-AE56-35922862D832}"/>
              </a:ext>
            </a:extLst>
          </p:cNvPr>
          <p:cNvSpPr/>
          <p:nvPr/>
        </p:nvSpPr>
        <p:spPr>
          <a:xfrm>
            <a:off x="10048806" y="5712994"/>
            <a:ext cx="215660" cy="8051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93204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Caminos y Recorridos  - BFS</a:t>
            </a:r>
            <a:endParaRPr lang="es-ES" dirty="0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63244534-3291-7727-E508-E279DF0F6F43}"/>
              </a:ext>
            </a:extLst>
          </p:cNvPr>
          <p:cNvSpPr/>
          <p:nvPr/>
        </p:nvSpPr>
        <p:spPr>
          <a:xfrm>
            <a:off x="915064" y="2352187"/>
            <a:ext cx="560718" cy="5175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A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4E2F99A8-AFE5-42AF-77AD-78DE80866E73}"/>
              </a:ext>
            </a:extLst>
          </p:cNvPr>
          <p:cNvSpPr/>
          <p:nvPr/>
        </p:nvSpPr>
        <p:spPr>
          <a:xfrm>
            <a:off x="5717102" y="3243583"/>
            <a:ext cx="589472" cy="5463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E</a:t>
            </a:r>
            <a:endParaRPr lang="es-ES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73A0AB54-3173-46FA-9BCD-6C2D4FE51F1F}"/>
              </a:ext>
            </a:extLst>
          </p:cNvPr>
          <p:cNvSpPr/>
          <p:nvPr/>
        </p:nvSpPr>
        <p:spPr>
          <a:xfrm>
            <a:off x="915063" y="4249998"/>
            <a:ext cx="560716" cy="4744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 dirty="0">
                <a:ea typeface="Calibri"/>
                <a:cs typeface="Calibri"/>
              </a:rPr>
              <a:t>C</a:t>
            </a: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5E6A0C66-2704-3E1D-B4B6-6639D986C559}"/>
              </a:ext>
            </a:extLst>
          </p:cNvPr>
          <p:cNvSpPr/>
          <p:nvPr/>
        </p:nvSpPr>
        <p:spPr>
          <a:xfrm>
            <a:off x="3848046" y="4235620"/>
            <a:ext cx="575094" cy="4744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D</a:t>
            </a:r>
            <a:endParaRPr lang="es-ES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A050FFB5-858D-CCD4-29AB-35A36516692E}"/>
              </a:ext>
            </a:extLst>
          </p:cNvPr>
          <p:cNvSpPr/>
          <p:nvPr/>
        </p:nvSpPr>
        <p:spPr>
          <a:xfrm>
            <a:off x="3977440" y="2352186"/>
            <a:ext cx="546341" cy="5175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 dirty="0">
                <a:ea typeface="Calibri"/>
                <a:cs typeface="Calibri"/>
              </a:rPr>
              <a:t>B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F69366E3-E201-DEA2-8ED9-7B479204093E}"/>
              </a:ext>
            </a:extLst>
          </p:cNvPr>
          <p:cNvCxnSpPr/>
          <p:nvPr/>
        </p:nvCxnSpPr>
        <p:spPr>
          <a:xfrm flipV="1">
            <a:off x="1447202" y="2571178"/>
            <a:ext cx="2544792" cy="14378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E7090901-D7B8-85BB-C59B-1F28D11A4E4E}"/>
              </a:ext>
            </a:extLst>
          </p:cNvPr>
          <p:cNvCxnSpPr>
            <a:cxnSpLocks/>
          </p:cNvCxnSpPr>
          <p:nvPr/>
        </p:nvCxnSpPr>
        <p:spPr>
          <a:xfrm>
            <a:off x="1432823" y="4497744"/>
            <a:ext cx="2429774" cy="28754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948A620F-E616-8582-656C-78CBEF44B214}"/>
              </a:ext>
            </a:extLst>
          </p:cNvPr>
          <p:cNvCxnSpPr>
            <a:cxnSpLocks/>
          </p:cNvCxnSpPr>
          <p:nvPr/>
        </p:nvCxnSpPr>
        <p:spPr>
          <a:xfrm>
            <a:off x="4466446" y="2585555"/>
            <a:ext cx="1466493" cy="819508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9F98A351-8FBA-CC4D-4781-BD05184012D8}"/>
              </a:ext>
            </a:extLst>
          </p:cNvPr>
          <p:cNvCxnSpPr>
            <a:cxnSpLocks/>
          </p:cNvCxnSpPr>
          <p:nvPr/>
        </p:nvCxnSpPr>
        <p:spPr>
          <a:xfrm flipV="1">
            <a:off x="4423314" y="3735743"/>
            <a:ext cx="1595888" cy="762000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2EACF11F-300D-D073-2360-523F28A8BCB5}"/>
              </a:ext>
            </a:extLst>
          </p:cNvPr>
          <p:cNvCxnSpPr>
            <a:cxnSpLocks/>
          </p:cNvCxnSpPr>
          <p:nvPr/>
        </p:nvCxnSpPr>
        <p:spPr>
          <a:xfrm flipH="1">
            <a:off x="1210652" y="2869277"/>
            <a:ext cx="57506" cy="1466490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2D4B6F6B-B72D-8571-51E7-43D31EDA743C}"/>
              </a:ext>
            </a:extLst>
          </p:cNvPr>
          <p:cNvSpPr txBox="1"/>
          <p:nvPr/>
        </p:nvSpPr>
        <p:spPr>
          <a:xfrm>
            <a:off x="8170902" y="2344821"/>
            <a:ext cx="2225519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200" dirty="0">
                <a:ea typeface="Calibri"/>
                <a:cs typeface="Calibri"/>
              </a:rPr>
              <a:t>A : [B,C]</a:t>
            </a:r>
          </a:p>
          <a:p>
            <a:r>
              <a:rPr lang="es-ES" sz="3200" dirty="0">
                <a:ea typeface="Calibri"/>
                <a:cs typeface="Calibri"/>
              </a:rPr>
              <a:t>B : [A,E]</a:t>
            </a:r>
          </a:p>
          <a:p>
            <a:r>
              <a:rPr lang="es-ES" sz="3200" dirty="0">
                <a:ea typeface="Calibri"/>
                <a:cs typeface="Calibri"/>
              </a:rPr>
              <a:t>C : [A,D]</a:t>
            </a:r>
          </a:p>
          <a:p>
            <a:r>
              <a:rPr lang="es-ES" sz="3200" dirty="0">
                <a:ea typeface="Calibri"/>
                <a:cs typeface="Calibri"/>
              </a:rPr>
              <a:t>D : [C,E]</a:t>
            </a:r>
          </a:p>
          <a:p>
            <a:r>
              <a:rPr lang="es-ES" sz="3200" dirty="0">
                <a:ea typeface="Calibri"/>
                <a:cs typeface="Calibri"/>
              </a:rPr>
              <a:t>E : [B,D]</a:t>
            </a:r>
          </a:p>
        </p:txBody>
      </p:sp>
      <p:sp>
        <p:nvSpPr>
          <p:cNvPr id="7" name="Abrir llave 6">
            <a:extLst>
              <a:ext uri="{FF2B5EF4-FFF2-40B4-BE49-F238E27FC236}">
                <a16:creationId xmlns:a16="http://schemas.microsoft.com/office/drawing/2014/main" id="{4FAA7F91-C66F-A620-6632-76BFBFE8951B}"/>
              </a:ext>
            </a:extLst>
          </p:cNvPr>
          <p:cNvSpPr/>
          <p:nvPr/>
        </p:nvSpPr>
        <p:spPr>
          <a:xfrm>
            <a:off x="7665481" y="2352702"/>
            <a:ext cx="258792" cy="7188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errar llave 8">
            <a:extLst>
              <a:ext uri="{FF2B5EF4-FFF2-40B4-BE49-F238E27FC236}">
                <a16:creationId xmlns:a16="http://schemas.microsoft.com/office/drawing/2014/main" id="{839CCA79-687E-5973-AE56-35922862D832}"/>
              </a:ext>
            </a:extLst>
          </p:cNvPr>
          <p:cNvSpPr/>
          <p:nvPr/>
        </p:nvSpPr>
        <p:spPr>
          <a:xfrm>
            <a:off x="10048806" y="4232126"/>
            <a:ext cx="215660" cy="8051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20A76BD-83FA-6692-C73E-588776B454AC}"/>
              </a:ext>
            </a:extLst>
          </p:cNvPr>
          <p:cNvSpPr txBox="1"/>
          <p:nvPr/>
        </p:nvSpPr>
        <p:spPr>
          <a:xfrm>
            <a:off x="989134" y="5578899"/>
            <a:ext cx="686899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200" dirty="0">
                <a:solidFill>
                  <a:srgbClr val="00B050"/>
                </a:solidFill>
                <a:ea typeface="Calibri"/>
                <a:cs typeface="Calibri"/>
              </a:rPr>
              <a:t>A    B    C    E    D</a:t>
            </a:r>
          </a:p>
        </p:txBody>
      </p:sp>
    </p:spTree>
    <p:extLst>
      <p:ext uri="{BB962C8B-B14F-4D97-AF65-F5344CB8AC3E}">
        <p14:creationId xmlns:p14="http://schemas.microsoft.com/office/powerpoint/2010/main" val="207477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Grafos</a:t>
            </a:r>
            <a:endParaRPr lang="en-US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3230"/>
            <a:ext cx="4114800" cy="365125"/>
          </a:xfrm>
        </p:spPr>
        <p:txBody>
          <a:bodyPr/>
          <a:lstStyle/>
          <a:p>
            <a:r>
              <a:rPr lang="es-ES"/>
              <a:t>Estructuras de Datos Dinámicas  2024-1 -  Grafos</a:t>
            </a:r>
            <a:endParaRPr lang="en-US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F09E61-E54B-4CDD-9E5E-2A35A7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814"/>
            <a:ext cx="10156167" cy="1202696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O" b="1">
                <a:solidFill>
                  <a:srgbClr val="FF0000"/>
                </a:solidFill>
              </a:rPr>
              <a:t>Usos: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CO" b="1">
                <a:cs typeface="Calibri"/>
              </a:rPr>
              <a:t>Networks (circuitos, autopistas en una ciudad, autopistas entre países, redes de teléfono u otros servicios)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CO" b="1">
                <a:solidFill>
                  <a:srgbClr val="000000"/>
                </a:solidFill>
                <a:cs typeface="Calibri"/>
              </a:rPr>
              <a:t>Redes Sociales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CO" b="1">
              <a:solidFill>
                <a:srgbClr val="000000"/>
              </a:solidFill>
              <a:cs typeface="Calibri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s-CO" b="1">
              <a:solidFill>
                <a:srgbClr val="000000"/>
              </a:solidFill>
              <a:cs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C24C922-4561-4601-DD4E-2C4D8BEE4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369" y="2927410"/>
            <a:ext cx="4791075" cy="3562350"/>
          </a:xfrm>
          <a:prstGeom prst="rect">
            <a:avLst/>
          </a:prstGeom>
        </p:spPr>
      </p:pic>
      <p:pic>
        <p:nvPicPr>
          <p:cNvPr id="5" name="Imagen 4" descr="Imagen que contiene exterior, báscula, tabla, pasto&#10;&#10;Descripción generada automáticamente">
            <a:extLst>
              <a:ext uri="{FF2B5EF4-FFF2-40B4-BE49-F238E27FC236}">
                <a16:creationId xmlns:a16="http://schemas.microsoft.com/office/drawing/2014/main" id="{7B3F09C6-DC43-4C22-56D5-DDC116E65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942" y="2823533"/>
            <a:ext cx="3961320" cy="374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3373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351"/>
            <a:ext cx="10515600" cy="692960"/>
          </a:xfrm>
        </p:spPr>
        <p:txBody>
          <a:bodyPr>
            <a:normAutofit fontScale="90000"/>
          </a:bodyPr>
          <a:lstStyle/>
          <a:p>
            <a:r>
              <a:rPr lang="es-CO" b="1" dirty="0"/>
              <a:t>Caminos y Recorridos  - BFS</a:t>
            </a:r>
            <a:endParaRPr lang="es-ES" dirty="0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63244534-3291-7727-E508-E279DF0F6F43}"/>
              </a:ext>
            </a:extLst>
          </p:cNvPr>
          <p:cNvSpPr/>
          <p:nvPr/>
        </p:nvSpPr>
        <p:spPr>
          <a:xfrm>
            <a:off x="6651631" y="1331394"/>
            <a:ext cx="402567" cy="2587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A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4E2F99A8-AFE5-42AF-77AD-78DE80866E73}"/>
              </a:ext>
            </a:extLst>
          </p:cNvPr>
          <p:cNvSpPr/>
          <p:nvPr/>
        </p:nvSpPr>
        <p:spPr>
          <a:xfrm>
            <a:off x="8635706" y="1777093"/>
            <a:ext cx="402567" cy="3594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E</a:t>
            </a:r>
            <a:endParaRPr lang="es-ES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73A0AB54-3173-46FA-9BCD-6C2D4FE51F1F}"/>
              </a:ext>
            </a:extLst>
          </p:cNvPr>
          <p:cNvSpPr/>
          <p:nvPr/>
        </p:nvSpPr>
        <p:spPr>
          <a:xfrm>
            <a:off x="6666007" y="2337810"/>
            <a:ext cx="402565" cy="2731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 dirty="0">
                <a:ea typeface="Calibri"/>
                <a:cs typeface="Calibri"/>
              </a:rPr>
              <a:t>C</a:t>
            </a: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5E6A0C66-2704-3E1D-B4B6-6639D986C559}"/>
              </a:ext>
            </a:extLst>
          </p:cNvPr>
          <p:cNvSpPr/>
          <p:nvPr/>
        </p:nvSpPr>
        <p:spPr>
          <a:xfrm>
            <a:off x="7916838" y="2395318"/>
            <a:ext cx="431321" cy="2731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D</a:t>
            </a:r>
            <a:endParaRPr lang="es-ES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A050FFB5-858D-CCD4-29AB-35A36516692E}"/>
              </a:ext>
            </a:extLst>
          </p:cNvPr>
          <p:cNvSpPr/>
          <p:nvPr/>
        </p:nvSpPr>
        <p:spPr>
          <a:xfrm>
            <a:off x="7931213" y="1345771"/>
            <a:ext cx="402568" cy="2587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 dirty="0">
                <a:ea typeface="Calibri"/>
                <a:cs typeface="Calibri"/>
              </a:rPr>
              <a:t>B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F69366E3-E201-DEA2-8ED9-7B479204093E}"/>
              </a:ext>
            </a:extLst>
          </p:cNvPr>
          <p:cNvCxnSpPr/>
          <p:nvPr/>
        </p:nvCxnSpPr>
        <p:spPr>
          <a:xfrm flipV="1">
            <a:off x="7025618" y="1464121"/>
            <a:ext cx="905772" cy="1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E7090901-D7B8-85BB-C59B-1F28D11A4E4E}"/>
              </a:ext>
            </a:extLst>
          </p:cNvPr>
          <p:cNvCxnSpPr>
            <a:cxnSpLocks/>
          </p:cNvCxnSpPr>
          <p:nvPr/>
        </p:nvCxnSpPr>
        <p:spPr>
          <a:xfrm flipV="1">
            <a:off x="6939351" y="2499290"/>
            <a:ext cx="1092680" cy="14378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948A620F-E616-8582-656C-78CBEF44B214}"/>
              </a:ext>
            </a:extLst>
          </p:cNvPr>
          <p:cNvCxnSpPr>
            <a:cxnSpLocks/>
          </p:cNvCxnSpPr>
          <p:nvPr/>
        </p:nvCxnSpPr>
        <p:spPr>
          <a:xfrm>
            <a:off x="8190182" y="1521631"/>
            <a:ext cx="618229" cy="330678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9F98A351-8FBA-CC4D-4781-BD05184012D8}"/>
              </a:ext>
            </a:extLst>
          </p:cNvPr>
          <p:cNvCxnSpPr>
            <a:cxnSpLocks/>
          </p:cNvCxnSpPr>
          <p:nvPr/>
        </p:nvCxnSpPr>
        <p:spPr>
          <a:xfrm flipV="1">
            <a:off x="8190182" y="2082347"/>
            <a:ext cx="603851" cy="488830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2EACF11F-300D-D073-2360-523F28A8BCB5}"/>
              </a:ext>
            </a:extLst>
          </p:cNvPr>
          <p:cNvCxnSpPr>
            <a:cxnSpLocks/>
          </p:cNvCxnSpPr>
          <p:nvPr/>
        </p:nvCxnSpPr>
        <p:spPr>
          <a:xfrm flipH="1">
            <a:off x="6832199" y="1546560"/>
            <a:ext cx="14375" cy="805132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2D4B6F6B-B72D-8571-51E7-43D31EDA743C}"/>
              </a:ext>
            </a:extLst>
          </p:cNvPr>
          <p:cNvSpPr txBox="1"/>
          <p:nvPr/>
        </p:nvSpPr>
        <p:spPr>
          <a:xfrm>
            <a:off x="9594260" y="1237764"/>
            <a:ext cx="133412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ea typeface="Calibri"/>
                <a:cs typeface="Calibri"/>
              </a:rPr>
              <a:t>A : [B,C,]</a:t>
            </a:r>
          </a:p>
          <a:p>
            <a:r>
              <a:rPr lang="es-ES" dirty="0">
                <a:ea typeface="Calibri"/>
                <a:cs typeface="Calibri"/>
              </a:rPr>
              <a:t>B : [A,E]</a:t>
            </a:r>
          </a:p>
          <a:p>
            <a:r>
              <a:rPr lang="es-ES" dirty="0">
                <a:ea typeface="Calibri"/>
                <a:cs typeface="Calibri"/>
              </a:rPr>
              <a:t>C : [A,D]</a:t>
            </a:r>
          </a:p>
          <a:p>
            <a:r>
              <a:rPr lang="es-ES" dirty="0">
                <a:ea typeface="Calibri"/>
                <a:cs typeface="Calibri"/>
              </a:rPr>
              <a:t>D : [C,E]</a:t>
            </a:r>
          </a:p>
          <a:p>
            <a:r>
              <a:rPr lang="es-ES" dirty="0">
                <a:ea typeface="Calibri"/>
                <a:cs typeface="Calibri"/>
              </a:rPr>
              <a:t>E : [B,D]</a:t>
            </a:r>
          </a:p>
        </p:txBody>
      </p:sp>
      <p:sp>
        <p:nvSpPr>
          <p:cNvPr id="7" name="Abrir llave 6">
            <a:extLst>
              <a:ext uri="{FF2B5EF4-FFF2-40B4-BE49-F238E27FC236}">
                <a16:creationId xmlns:a16="http://schemas.microsoft.com/office/drawing/2014/main" id="{4FAA7F91-C66F-A620-6632-76BFBFE8951B}"/>
              </a:ext>
            </a:extLst>
          </p:cNvPr>
          <p:cNvSpPr/>
          <p:nvPr/>
        </p:nvSpPr>
        <p:spPr>
          <a:xfrm>
            <a:off x="9290123" y="1231268"/>
            <a:ext cx="172528" cy="5175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errar llave 8">
            <a:extLst>
              <a:ext uri="{FF2B5EF4-FFF2-40B4-BE49-F238E27FC236}">
                <a16:creationId xmlns:a16="http://schemas.microsoft.com/office/drawing/2014/main" id="{839CCA79-687E-5973-AE56-35922862D832}"/>
              </a:ext>
            </a:extLst>
          </p:cNvPr>
          <p:cNvSpPr/>
          <p:nvPr/>
        </p:nvSpPr>
        <p:spPr>
          <a:xfrm>
            <a:off x="10868315" y="2104276"/>
            <a:ext cx="201283" cy="5463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9F96E93-2A85-E3FD-FC4E-AC21C852E859}"/>
              </a:ext>
            </a:extLst>
          </p:cNvPr>
          <p:cNvSpPr txBox="1"/>
          <p:nvPr/>
        </p:nvSpPr>
        <p:spPr>
          <a:xfrm>
            <a:off x="1025768" y="1225323"/>
            <a:ext cx="5604681" cy="44811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noProof="1">
                <a:ea typeface="Calibri"/>
                <a:cs typeface="Calibri"/>
              </a:rPr>
              <a:t>Def bfs(self, vertex):</a:t>
            </a:r>
          </a:p>
          <a:p>
            <a:r>
              <a:rPr lang="es-ES" noProof="1">
                <a:ea typeface="Calibri"/>
                <a:cs typeface="Calibri"/>
              </a:rPr>
              <a:t>   Marco como visitado vertex</a:t>
            </a:r>
          </a:p>
          <a:p>
            <a:r>
              <a:rPr lang="es-ES" noProof="1">
                <a:ea typeface="Calibri"/>
                <a:cs typeface="Calibri"/>
              </a:rPr>
              <a:t>   customQueue.enqueue(vertex)</a:t>
            </a:r>
          </a:p>
          <a:p>
            <a:endParaRPr lang="es-ES" noProof="1">
              <a:ea typeface="Calibri"/>
              <a:cs typeface="Calibri"/>
            </a:endParaRPr>
          </a:p>
          <a:p>
            <a:r>
              <a:rPr lang="es-ES" noProof="1">
                <a:ea typeface="Calibri"/>
                <a:cs typeface="Calibri"/>
              </a:rPr>
              <a:t>   While customQueue:</a:t>
            </a:r>
          </a:p>
          <a:p>
            <a:r>
              <a:rPr lang="es-ES" noProof="1">
                <a:ea typeface="Calibri"/>
                <a:cs typeface="Calibri"/>
              </a:rPr>
              <a:t>    current_vertex = customQueue.Dequeue()</a:t>
            </a:r>
          </a:p>
          <a:p>
            <a:r>
              <a:rPr lang="es-ES" noProof="1">
                <a:ea typeface="Calibri"/>
                <a:cs typeface="Calibri"/>
              </a:rPr>
              <a:t>    proceso current/imprimir</a:t>
            </a:r>
          </a:p>
          <a:p>
            <a:r>
              <a:rPr lang="es-ES" noProof="1">
                <a:ea typeface="Calibri"/>
                <a:cs typeface="Calibri"/>
              </a:rPr>
              <a:t> </a:t>
            </a:r>
          </a:p>
          <a:p>
            <a:r>
              <a:rPr lang="es-ES" noProof="1">
                <a:ea typeface="Calibri"/>
                <a:cs typeface="Calibri"/>
              </a:rPr>
              <a:t>       Recorro los vertices adjacentes al current_vertex</a:t>
            </a:r>
          </a:p>
          <a:p>
            <a:r>
              <a:rPr lang="es-ES" noProof="1">
                <a:ea typeface="Calibri"/>
                <a:cs typeface="Calibri"/>
              </a:rPr>
              <a:t>       Valido uno a uno alido si el vertex actual no está                    marcado como visitado</a:t>
            </a:r>
            <a:endParaRPr lang="es-ES" dirty="0">
              <a:ea typeface="Calibri"/>
              <a:cs typeface="Calibri"/>
            </a:endParaRPr>
          </a:p>
          <a:p>
            <a:r>
              <a:rPr lang="es-ES" noProof="1">
                <a:ea typeface="Calibri"/>
                <a:cs typeface="Calibri"/>
              </a:rPr>
              <a:t>                     Marco como visitado el adjacent_vertex</a:t>
            </a:r>
          </a:p>
          <a:p>
            <a:r>
              <a:rPr lang="es-ES" noProof="1">
                <a:ea typeface="Calibri"/>
                <a:cs typeface="Calibri"/>
              </a:rPr>
              <a:t>                     customQueue.enqueue(adjacent_vertex)</a:t>
            </a:r>
          </a:p>
          <a:p>
            <a:endParaRPr lang="es-ES" dirty="0">
              <a:ea typeface="Calibri"/>
              <a:cs typeface="Calibri"/>
            </a:endParaRPr>
          </a:p>
          <a:p>
            <a:r>
              <a:rPr lang="es-ES" dirty="0">
                <a:ea typeface="Calibri"/>
                <a:cs typeface="Calibri"/>
              </a:rPr>
              <a:t>             </a:t>
            </a:r>
          </a:p>
          <a:p>
            <a:r>
              <a:rPr lang="es-ES" dirty="0">
                <a:ea typeface="Calibri"/>
                <a:cs typeface="Calibri"/>
              </a:rPr>
              <a:t> 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E3C527B-843A-76AB-25F7-50B0BC829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701942"/>
              </p:ext>
            </p:extLst>
          </p:nvPr>
        </p:nvGraphicFramePr>
        <p:xfrm>
          <a:off x="2099094" y="5218980"/>
          <a:ext cx="3992155" cy="49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431">
                  <a:extLst>
                    <a:ext uri="{9D8B030D-6E8A-4147-A177-3AD203B41FA5}">
                      <a16:colId xmlns:a16="http://schemas.microsoft.com/office/drawing/2014/main" val="1538665114"/>
                    </a:ext>
                  </a:extLst>
                </a:gridCol>
                <a:gridCol w="798431">
                  <a:extLst>
                    <a:ext uri="{9D8B030D-6E8A-4147-A177-3AD203B41FA5}">
                      <a16:colId xmlns:a16="http://schemas.microsoft.com/office/drawing/2014/main" val="2243342030"/>
                    </a:ext>
                  </a:extLst>
                </a:gridCol>
                <a:gridCol w="798431">
                  <a:extLst>
                    <a:ext uri="{9D8B030D-6E8A-4147-A177-3AD203B41FA5}">
                      <a16:colId xmlns:a16="http://schemas.microsoft.com/office/drawing/2014/main" val="1990060402"/>
                    </a:ext>
                  </a:extLst>
                </a:gridCol>
                <a:gridCol w="798431">
                  <a:extLst>
                    <a:ext uri="{9D8B030D-6E8A-4147-A177-3AD203B41FA5}">
                      <a16:colId xmlns:a16="http://schemas.microsoft.com/office/drawing/2014/main" val="2451408595"/>
                    </a:ext>
                  </a:extLst>
                </a:gridCol>
                <a:gridCol w="798431">
                  <a:extLst>
                    <a:ext uri="{9D8B030D-6E8A-4147-A177-3AD203B41FA5}">
                      <a16:colId xmlns:a16="http://schemas.microsoft.com/office/drawing/2014/main" val="1623135458"/>
                    </a:ext>
                  </a:extLst>
                </a:gridCol>
              </a:tblGrid>
              <a:tr h="494647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065339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CEE3B770-91EE-4BBD-2141-F68BBC00EBE7}"/>
              </a:ext>
            </a:extLst>
          </p:cNvPr>
          <p:cNvSpPr txBox="1"/>
          <p:nvPr/>
        </p:nvSpPr>
        <p:spPr>
          <a:xfrm>
            <a:off x="531202" y="5273035"/>
            <a:ext cx="18317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b="1" err="1">
                <a:solidFill>
                  <a:srgbClr val="0070C0"/>
                </a:solidFill>
                <a:ea typeface="Calibri"/>
                <a:cs typeface="Calibri"/>
              </a:rPr>
              <a:t>customQueue</a:t>
            </a:r>
            <a:endParaRPr lang="es-ES" b="1" dirty="0" err="1">
              <a:solidFill>
                <a:srgbClr val="0070C0"/>
              </a:solidFill>
              <a:ea typeface="Calibri"/>
              <a:cs typeface="Calibri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0AB8C5E-A976-742D-400F-8982CDF58F7C}"/>
              </a:ext>
            </a:extLst>
          </p:cNvPr>
          <p:cNvSpPr txBox="1"/>
          <p:nvPr/>
        </p:nvSpPr>
        <p:spPr>
          <a:xfrm>
            <a:off x="531201" y="5948770"/>
            <a:ext cx="18317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b="1" dirty="0" err="1">
                <a:solidFill>
                  <a:srgbClr val="0070C0"/>
                </a:solidFill>
                <a:ea typeface="Calibri"/>
                <a:cs typeface="Calibri"/>
              </a:rPr>
              <a:t>visited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3F2F181-9A0E-BC64-4C56-A8A6F8327C64}"/>
              </a:ext>
            </a:extLst>
          </p:cNvPr>
          <p:cNvSpPr txBox="1"/>
          <p:nvPr/>
        </p:nvSpPr>
        <p:spPr>
          <a:xfrm>
            <a:off x="7058522" y="5215525"/>
            <a:ext cx="18317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 dirty="0" err="1">
                <a:solidFill>
                  <a:srgbClr val="0070C0"/>
                </a:solidFill>
                <a:ea typeface="Calibri"/>
                <a:cs typeface="Calibri"/>
              </a:rPr>
              <a:t>Current_Vetex</a:t>
            </a:r>
            <a:r>
              <a:rPr lang="es-ES" b="1" dirty="0">
                <a:solidFill>
                  <a:srgbClr val="0070C0"/>
                </a:solidFill>
                <a:ea typeface="Calibri"/>
                <a:cs typeface="Calibri"/>
              </a:rPr>
              <a:t>  </a:t>
            </a:r>
            <a:endParaRPr lang="es-ES" b="1" dirty="0" err="1">
              <a:solidFill>
                <a:srgbClr val="0070C0"/>
              </a:solidFill>
              <a:ea typeface="Calibri"/>
              <a:cs typeface="Calibri"/>
            </a:endParaRPr>
          </a:p>
        </p:txBody>
      </p:sp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96277D7C-2F5E-63C6-9AC4-22A2991D3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032911"/>
              </p:ext>
            </p:extLst>
          </p:nvPr>
        </p:nvGraphicFramePr>
        <p:xfrm>
          <a:off x="2084716" y="5880338"/>
          <a:ext cx="3992155" cy="49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431">
                  <a:extLst>
                    <a:ext uri="{9D8B030D-6E8A-4147-A177-3AD203B41FA5}">
                      <a16:colId xmlns:a16="http://schemas.microsoft.com/office/drawing/2014/main" val="1538665114"/>
                    </a:ext>
                  </a:extLst>
                </a:gridCol>
                <a:gridCol w="798431">
                  <a:extLst>
                    <a:ext uri="{9D8B030D-6E8A-4147-A177-3AD203B41FA5}">
                      <a16:colId xmlns:a16="http://schemas.microsoft.com/office/drawing/2014/main" val="2243342030"/>
                    </a:ext>
                  </a:extLst>
                </a:gridCol>
                <a:gridCol w="798431">
                  <a:extLst>
                    <a:ext uri="{9D8B030D-6E8A-4147-A177-3AD203B41FA5}">
                      <a16:colId xmlns:a16="http://schemas.microsoft.com/office/drawing/2014/main" val="1990060402"/>
                    </a:ext>
                  </a:extLst>
                </a:gridCol>
                <a:gridCol w="798431">
                  <a:extLst>
                    <a:ext uri="{9D8B030D-6E8A-4147-A177-3AD203B41FA5}">
                      <a16:colId xmlns:a16="http://schemas.microsoft.com/office/drawing/2014/main" val="2451408595"/>
                    </a:ext>
                  </a:extLst>
                </a:gridCol>
                <a:gridCol w="798431">
                  <a:extLst>
                    <a:ext uri="{9D8B030D-6E8A-4147-A177-3AD203B41FA5}">
                      <a16:colId xmlns:a16="http://schemas.microsoft.com/office/drawing/2014/main" val="1623135458"/>
                    </a:ext>
                  </a:extLst>
                </a:gridCol>
              </a:tblGrid>
              <a:tr h="494647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065339"/>
                  </a:ext>
                </a:extLst>
              </a:tr>
            </a:tbl>
          </a:graphicData>
        </a:graphic>
      </p:graphicFrame>
      <p:sp>
        <p:nvSpPr>
          <p:cNvPr id="16" name="Abrir llave 15">
            <a:extLst>
              <a:ext uri="{FF2B5EF4-FFF2-40B4-BE49-F238E27FC236}">
                <a16:creationId xmlns:a16="http://schemas.microsoft.com/office/drawing/2014/main" id="{0DE44AC5-03D2-3D08-D5DD-D284C3AC4587}"/>
              </a:ext>
            </a:extLst>
          </p:cNvPr>
          <p:cNvSpPr/>
          <p:nvPr/>
        </p:nvSpPr>
        <p:spPr>
          <a:xfrm>
            <a:off x="1857028" y="5889531"/>
            <a:ext cx="172528" cy="5175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errar llave 16">
            <a:extLst>
              <a:ext uri="{FF2B5EF4-FFF2-40B4-BE49-F238E27FC236}">
                <a16:creationId xmlns:a16="http://schemas.microsoft.com/office/drawing/2014/main" id="{EB279DD2-03B9-9E8F-A6A1-BB57A9A79322}"/>
              </a:ext>
            </a:extLst>
          </p:cNvPr>
          <p:cNvSpPr/>
          <p:nvPr/>
        </p:nvSpPr>
        <p:spPr>
          <a:xfrm>
            <a:off x="6095031" y="5871143"/>
            <a:ext cx="201283" cy="5463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5538C4D3-C4E4-1857-94A7-9670821D0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590133"/>
              </p:ext>
            </p:extLst>
          </p:nvPr>
        </p:nvGraphicFramePr>
        <p:xfrm>
          <a:off x="8812171" y="5136225"/>
          <a:ext cx="896635" cy="512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635">
                  <a:extLst>
                    <a:ext uri="{9D8B030D-6E8A-4147-A177-3AD203B41FA5}">
                      <a16:colId xmlns:a16="http://schemas.microsoft.com/office/drawing/2014/main" val="3665167669"/>
                    </a:ext>
                  </a:extLst>
                </a:gridCol>
              </a:tblGrid>
              <a:tr h="512923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907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3752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446" y="-8686"/>
            <a:ext cx="10544354" cy="1081148"/>
          </a:xfrm>
        </p:spPr>
        <p:txBody>
          <a:bodyPr/>
          <a:lstStyle/>
          <a:p>
            <a:r>
              <a:rPr lang="es-CO" b="1" dirty="0"/>
              <a:t>Caminos y Recorridos  - DFS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93753A-36DF-9302-11A7-CBA6BBDE6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444" y="991738"/>
            <a:ext cx="10889412" cy="55159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cs typeface="Calibri"/>
              </a:rPr>
              <a:t>Depth </a:t>
            </a:r>
            <a:r>
              <a:rPr lang="es-ES" dirty="0" err="1">
                <a:cs typeface="Calibri"/>
              </a:rPr>
              <a:t>First</a:t>
            </a:r>
            <a:r>
              <a:rPr lang="es-ES" dirty="0">
                <a:cs typeface="Calibri"/>
              </a:rPr>
              <a:t> </a:t>
            </a:r>
            <a:r>
              <a:rPr lang="es-ES" dirty="0" err="1">
                <a:cs typeface="Calibri"/>
              </a:rPr>
              <a:t>Search</a:t>
            </a:r>
            <a:r>
              <a:rPr lang="es-ES" dirty="0">
                <a:cs typeface="Calibri"/>
              </a:rPr>
              <a:t> (DFS)</a:t>
            </a:r>
          </a:p>
          <a:p>
            <a:pPr marL="0" indent="0">
              <a:buNone/>
            </a:pPr>
            <a:r>
              <a:rPr lang="es-ES" dirty="0">
                <a:cs typeface="Calibri"/>
              </a:rPr>
              <a:t>Es un algoritmo para atravesar(recorrer) un grafo, inicia en un vértice arbitrario del grafo y hace el recorrido tan profundo como sea posible,  </a:t>
            </a:r>
            <a:r>
              <a:rPr lang="es-ES" dirty="0">
                <a:solidFill>
                  <a:srgbClr val="000000"/>
                </a:solidFill>
                <a:ea typeface="+mn-lt"/>
                <a:cs typeface="+mn-lt"/>
              </a:rPr>
              <a:t>su funcionamiento consiste en ir expandiendo cada uno de los nodos que va localizando, de forma recurrente (desde el nodo padre hacia el nodo hijo),</a:t>
            </a:r>
            <a:r>
              <a:rPr lang="es-ES" sz="1200" dirty="0">
                <a:solidFill>
                  <a:srgbClr val="040C28"/>
                </a:solidFill>
                <a:ea typeface="+mn-lt"/>
                <a:cs typeface="+mn-lt"/>
              </a:rPr>
              <a:t> </a:t>
            </a:r>
            <a:r>
              <a:rPr lang="es-ES" dirty="0">
                <a:solidFill>
                  <a:srgbClr val="000000"/>
                </a:solidFill>
                <a:ea typeface="+mn-lt"/>
                <a:cs typeface="+mn-lt"/>
              </a:rPr>
              <a:t>una vez alcanzado el ultimo nodo en linea, retrocede.</a:t>
            </a:r>
            <a:endParaRPr lang="es-ES" dirty="0">
              <a:ea typeface="Calibri"/>
              <a:cs typeface="Calibri"/>
            </a:endParaRP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63244534-3291-7727-E508-E279DF0F6F43}"/>
              </a:ext>
            </a:extLst>
          </p:cNvPr>
          <p:cNvSpPr/>
          <p:nvPr/>
        </p:nvSpPr>
        <p:spPr>
          <a:xfrm>
            <a:off x="915064" y="3833055"/>
            <a:ext cx="560718" cy="5175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A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4E2F99A8-AFE5-42AF-77AD-78DE80866E73}"/>
              </a:ext>
            </a:extLst>
          </p:cNvPr>
          <p:cNvSpPr/>
          <p:nvPr/>
        </p:nvSpPr>
        <p:spPr>
          <a:xfrm>
            <a:off x="5717102" y="4724451"/>
            <a:ext cx="589472" cy="5463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E</a:t>
            </a:r>
            <a:endParaRPr lang="es-ES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73A0AB54-3173-46FA-9BCD-6C2D4FE51F1F}"/>
              </a:ext>
            </a:extLst>
          </p:cNvPr>
          <p:cNvSpPr/>
          <p:nvPr/>
        </p:nvSpPr>
        <p:spPr>
          <a:xfrm>
            <a:off x="915063" y="5730866"/>
            <a:ext cx="560716" cy="4744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 dirty="0">
                <a:ea typeface="Calibri"/>
                <a:cs typeface="Calibri"/>
              </a:rPr>
              <a:t>C</a:t>
            </a: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5E6A0C66-2704-3E1D-B4B6-6639D986C559}"/>
              </a:ext>
            </a:extLst>
          </p:cNvPr>
          <p:cNvSpPr/>
          <p:nvPr/>
        </p:nvSpPr>
        <p:spPr>
          <a:xfrm>
            <a:off x="3848046" y="5716488"/>
            <a:ext cx="575094" cy="4744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D</a:t>
            </a:r>
            <a:endParaRPr lang="es-ES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A050FFB5-858D-CCD4-29AB-35A36516692E}"/>
              </a:ext>
            </a:extLst>
          </p:cNvPr>
          <p:cNvSpPr/>
          <p:nvPr/>
        </p:nvSpPr>
        <p:spPr>
          <a:xfrm>
            <a:off x="3977440" y="3833054"/>
            <a:ext cx="546341" cy="5175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 dirty="0">
                <a:ea typeface="Calibri"/>
                <a:cs typeface="Calibri"/>
              </a:rPr>
              <a:t>B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F69366E3-E201-DEA2-8ED9-7B479204093E}"/>
              </a:ext>
            </a:extLst>
          </p:cNvPr>
          <p:cNvCxnSpPr/>
          <p:nvPr/>
        </p:nvCxnSpPr>
        <p:spPr>
          <a:xfrm flipV="1">
            <a:off x="1447202" y="4052046"/>
            <a:ext cx="2544792" cy="14378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E7090901-D7B8-85BB-C59B-1F28D11A4E4E}"/>
              </a:ext>
            </a:extLst>
          </p:cNvPr>
          <p:cNvCxnSpPr>
            <a:cxnSpLocks/>
          </p:cNvCxnSpPr>
          <p:nvPr/>
        </p:nvCxnSpPr>
        <p:spPr>
          <a:xfrm>
            <a:off x="1432823" y="5978612"/>
            <a:ext cx="2429774" cy="28754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948A620F-E616-8582-656C-78CBEF44B214}"/>
              </a:ext>
            </a:extLst>
          </p:cNvPr>
          <p:cNvCxnSpPr>
            <a:cxnSpLocks/>
          </p:cNvCxnSpPr>
          <p:nvPr/>
        </p:nvCxnSpPr>
        <p:spPr>
          <a:xfrm>
            <a:off x="4466446" y="4066423"/>
            <a:ext cx="1466493" cy="819508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9F98A351-8FBA-CC4D-4781-BD05184012D8}"/>
              </a:ext>
            </a:extLst>
          </p:cNvPr>
          <p:cNvCxnSpPr>
            <a:cxnSpLocks/>
          </p:cNvCxnSpPr>
          <p:nvPr/>
        </p:nvCxnSpPr>
        <p:spPr>
          <a:xfrm flipV="1">
            <a:off x="4423314" y="5216611"/>
            <a:ext cx="1595888" cy="762000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2EACF11F-300D-D073-2360-523F28A8BCB5}"/>
              </a:ext>
            </a:extLst>
          </p:cNvPr>
          <p:cNvCxnSpPr>
            <a:cxnSpLocks/>
          </p:cNvCxnSpPr>
          <p:nvPr/>
        </p:nvCxnSpPr>
        <p:spPr>
          <a:xfrm flipH="1">
            <a:off x="1210652" y="4350145"/>
            <a:ext cx="57506" cy="1466490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2D4B6F6B-B72D-8571-51E7-43D31EDA743C}"/>
              </a:ext>
            </a:extLst>
          </p:cNvPr>
          <p:cNvSpPr txBox="1"/>
          <p:nvPr/>
        </p:nvSpPr>
        <p:spPr>
          <a:xfrm>
            <a:off x="8170902" y="3825689"/>
            <a:ext cx="2225519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200" dirty="0">
                <a:ea typeface="Calibri"/>
                <a:cs typeface="Calibri"/>
              </a:rPr>
              <a:t>A : [B,C]</a:t>
            </a:r>
          </a:p>
          <a:p>
            <a:r>
              <a:rPr lang="es-ES" sz="3200" dirty="0">
                <a:ea typeface="Calibri"/>
                <a:cs typeface="Calibri"/>
              </a:rPr>
              <a:t>B : [A,E]</a:t>
            </a:r>
          </a:p>
          <a:p>
            <a:r>
              <a:rPr lang="es-ES" sz="3200" dirty="0">
                <a:ea typeface="Calibri"/>
                <a:cs typeface="Calibri"/>
              </a:rPr>
              <a:t>C : [A,D]</a:t>
            </a:r>
          </a:p>
          <a:p>
            <a:r>
              <a:rPr lang="es-ES" sz="3200" dirty="0">
                <a:ea typeface="Calibri"/>
                <a:cs typeface="Calibri"/>
              </a:rPr>
              <a:t>D : [C,E]</a:t>
            </a:r>
          </a:p>
          <a:p>
            <a:r>
              <a:rPr lang="es-ES" sz="3200" dirty="0">
                <a:ea typeface="Calibri"/>
                <a:cs typeface="Calibri"/>
              </a:rPr>
              <a:t>E : [B,D]</a:t>
            </a:r>
          </a:p>
        </p:txBody>
      </p:sp>
      <p:sp>
        <p:nvSpPr>
          <p:cNvPr id="7" name="Abrir llave 6">
            <a:extLst>
              <a:ext uri="{FF2B5EF4-FFF2-40B4-BE49-F238E27FC236}">
                <a16:creationId xmlns:a16="http://schemas.microsoft.com/office/drawing/2014/main" id="{4FAA7F91-C66F-A620-6632-76BFBFE8951B}"/>
              </a:ext>
            </a:extLst>
          </p:cNvPr>
          <p:cNvSpPr/>
          <p:nvPr/>
        </p:nvSpPr>
        <p:spPr>
          <a:xfrm>
            <a:off x="7665481" y="3833570"/>
            <a:ext cx="258792" cy="7188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errar llave 8">
            <a:extLst>
              <a:ext uri="{FF2B5EF4-FFF2-40B4-BE49-F238E27FC236}">
                <a16:creationId xmlns:a16="http://schemas.microsoft.com/office/drawing/2014/main" id="{839CCA79-687E-5973-AE56-35922862D832}"/>
              </a:ext>
            </a:extLst>
          </p:cNvPr>
          <p:cNvSpPr/>
          <p:nvPr/>
        </p:nvSpPr>
        <p:spPr>
          <a:xfrm>
            <a:off x="10048806" y="5712994"/>
            <a:ext cx="215660" cy="8051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97993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446" y="-8686"/>
            <a:ext cx="10544354" cy="1081148"/>
          </a:xfrm>
        </p:spPr>
        <p:txBody>
          <a:bodyPr/>
          <a:lstStyle/>
          <a:p>
            <a:r>
              <a:rPr lang="es-CO" b="1" dirty="0"/>
              <a:t>Caminos y Recorridos  - DFS</a:t>
            </a:r>
            <a:endParaRPr lang="es-ES" dirty="0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63244534-3291-7727-E508-E279DF0F6F43}"/>
              </a:ext>
            </a:extLst>
          </p:cNvPr>
          <p:cNvSpPr/>
          <p:nvPr/>
        </p:nvSpPr>
        <p:spPr>
          <a:xfrm>
            <a:off x="915064" y="2452829"/>
            <a:ext cx="560718" cy="5175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A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4E2F99A8-AFE5-42AF-77AD-78DE80866E73}"/>
              </a:ext>
            </a:extLst>
          </p:cNvPr>
          <p:cNvSpPr/>
          <p:nvPr/>
        </p:nvSpPr>
        <p:spPr>
          <a:xfrm>
            <a:off x="5717102" y="3344225"/>
            <a:ext cx="589472" cy="5463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E</a:t>
            </a:r>
            <a:endParaRPr lang="es-ES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73A0AB54-3173-46FA-9BCD-6C2D4FE51F1F}"/>
              </a:ext>
            </a:extLst>
          </p:cNvPr>
          <p:cNvSpPr/>
          <p:nvPr/>
        </p:nvSpPr>
        <p:spPr>
          <a:xfrm>
            <a:off x="915063" y="4350640"/>
            <a:ext cx="560716" cy="4744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 dirty="0">
                <a:ea typeface="Calibri"/>
                <a:cs typeface="Calibri"/>
              </a:rPr>
              <a:t>C</a:t>
            </a: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5E6A0C66-2704-3E1D-B4B6-6639D986C559}"/>
              </a:ext>
            </a:extLst>
          </p:cNvPr>
          <p:cNvSpPr/>
          <p:nvPr/>
        </p:nvSpPr>
        <p:spPr>
          <a:xfrm>
            <a:off x="3848046" y="4336262"/>
            <a:ext cx="575094" cy="4744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D</a:t>
            </a:r>
            <a:endParaRPr lang="es-ES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A050FFB5-858D-CCD4-29AB-35A36516692E}"/>
              </a:ext>
            </a:extLst>
          </p:cNvPr>
          <p:cNvSpPr/>
          <p:nvPr/>
        </p:nvSpPr>
        <p:spPr>
          <a:xfrm>
            <a:off x="3977440" y="2452828"/>
            <a:ext cx="546341" cy="5175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 dirty="0">
                <a:ea typeface="Calibri"/>
                <a:cs typeface="Calibri"/>
              </a:rPr>
              <a:t>B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F69366E3-E201-DEA2-8ED9-7B479204093E}"/>
              </a:ext>
            </a:extLst>
          </p:cNvPr>
          <p:cNvCxnSpPr/>
          <p:nvPr/>
        </p:nvCxnSpPr>
        <p:spPr>
          <a:xfrm flipV="1">
            <a:off x="1447202" y="2671820"/>
            <a:ext cx="2544792" cy="14378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E7090901-D7B8-85BB-C59B-1F28D11A4E4E}"/>
              </a:ext>
            </a:extLst>
          </p:cNvPr>
          <p:cNvCxnSpPr>
            <a:cxnSpLocks/>
          </p:cNvCxnSpPr>
          <p:nvPr/>
        </p:nvCxnSpPr>
        <p:spPr>
          <a:xfrm>
            <a:off x="1432823" y="4598386"/>
            <a:ext cx="2429774" cy="28754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948A620F-E616-8582-656C-78CBEF44B214}"/>
              </a:ext>
            </a:extLst>
          </p:cNvPr>
          <p:cNvCxnSpPr>
            <a:cxnSpLocks/>
          </p:cNvCxnSpPr>
          <p:nvPr/>
        </p:nvCxnSpPr>
        <p:spPr>
          <a:xfrm>
            <a:off x="4466446" y="2686197"/>
            <a:ext cx="1466493" cy="819508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9F98A351-8FBA-CC4D-4781-BD05184012D8}"/>
              </a:ext>
            </a:extLst>
          </p:cNvPr>
          <p:cNvCxnSpPr>
            <a:cxnSpLocks/>
          </p:cNvCxnSpPr>
          <p:nvPr/>
        </p:nvCxnSpPr>
        <p:spPr>
          <a:xfrm flipV="1">
            <a:off x="4423314" y="3836385"/>
            <a:ext cx="1595888" cy="762000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2EACF11F-300D-D073-2360-523F28A8BCB5}"/>
              </a:ext>
            </a:extLst>
          </p:cNvPr>
          <p:cNvCxnSpPr>
            <a:cxnSpLocks/>
          </p:cNvCxnSpPr>
          <p:nvPr/>
        </p:nvCxnSpPr>
        <p:spPr>
          <a:xfrm flipH="1">
            <a:off x="1210652" y="2969919"/>
            <a:ext cx="57506" cy="1466490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2D4B6F6B-B72D-8571-51E7-43D31EDA743C}"/>
              </a:ext>
            </a:extLst>
          </p:cNvPr>
          <p:cNvSpPr txBox="1"/>
          <p:nvPr/>
        </p:nvSpPr>
        <p:spPr>
          <a:xfrm>
            <a:off x="8170902" y="2445463"/>
            <a:ext cx="2225519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200" dirty="0">
                <a:ea typeface="Calibri"/>
                <a:cs typeface="Calibri"/>
              </a:rPr>
              <a:t>A : [B,C]</a:t>
            </a:r>
          </a:p>
          <a:p>
            <a:r>
              <a:rPr lang="es-ES" sz="3200" dirty="0">
                <a:ea typeface="Calibri"/>
                <a:cs typeface="Calibri"/>
              </a:rPr>
              <a:t>B : [A,E]</a:t>
            </a:r>
          </a:p>
          <a:p>
            <a:r>
              <a:rPr lang="es-ES" sz="3200" dirty="0">
                <a:ea typeface="Calibri"/>
                <a:cs typeface="Calibri"/>
              </a:rPr>
              <a:t>C : [A,D]</a:t>
            </a:r>
          </a:p>
          <a:p>
            <a:r>
              <a:rPr lang="es-ES" sz="3200" dirty="0">
                <a:ea typeface="Calibri"/>
                <a:cs typeface="Calibri"/>
              </a:rPr>
              <a:t>D : [C,E]</a:t>
            </a:r>
          </a:p>
          <a:p>
            <a:r>
              <a:rPr lang="es-ES" sz="3200" dirty="0">
                <a:ea typeface="Calibri"/>
                <a:cs typeface="Calibri"/>
              </a:rPr>
              <a:t>E : [B,D]</a:t>
            </a:r>
          </a:p>
        </p:txBody>
      </p:sp>
      <p:sp>
        <p:nvSpPr>
          <p:cNvPr id="7" name="Abrir llave 6">
            <a:extLst>
              <a:ext uri="{FF2B5EF4-FFF2-40B4-BE49-F238E27FC236}">
                <a16:creationId xmlns:a16="http://schemas.microsoft.com/office/drawing/2014/main" id="{4FAA7F91-C66F-A620-6632-76BFBFE8951B}"/>
              </a:ext>
            </a:extLst>
          </p:cNvPr>
          <p:cNvSpPr/>
          <p:nvPr/>
        </p:nvSpPr>
        <p:spPr>
          <a:xfrm>
            <a:off x="7665481" y="2453344"/>
            <a:ext cx="258792" cy="7188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errar llave 8">
            <a:extLst>
              <a:ext uri="{FF2B5EF4-FFF2-40B4-BE49-F238E27FC236}">
                <a16:creationId xmlns:a16="http://schemas.microsoft.com/office/drawing/2014/main" id="{839CCA79-687E-5973-AE56-35922862D832}"/>
              </a:ext>
            </a:extLst>
          </p:cNvPr>
          <p:cNvSpPr/>
          <p:nvPr/>
        </p:nvSpPr>
        <p:spPr>
          <a:xfrm>
            <a:off x="10048806" y="4332768"/>
            <a:ext cx="215660" cy="8051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6C42952-6806-C752-1FB6-B85ECE4039F8}"/>
              </a:ext>
            </a:extLst>
          </p:cNvPr>
          <p:cNvSpPr txBox="1"/>
          <p:nvPr/>
        </p:nvSpPr>
        <p:spPr>
          <a:xfrm>
            <a:off x="989134" y="5550144"/>
            <a:ext cx="686899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200" dirty="0">
                <a:solidFill>
                  <a:srgbClr val="00B050"/>
                </a:solidFill>
                <a:ea typeface="Calibri"/>
                <a:cs typeface="Calibri"/>
              </a:rPr>
              <a:t>A    C    D     E    B</a:t>
            </a:r>
          </a:p>
        </p:txBody>
      </p:sp>
    </p:spTree>
    <p:extLst>
      <p:ext uri="{BB962C8B-B14F-4D97-AF65-F5344CB8AC3E}">
        <p14:creationId xmlns:p14="http://schemas.microsoft.com/office/powerpoint/2010/main" val="7617429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351"/>
            <a:ext cx="10515600" cy="692960"/>
          </a:xfrm>
        </p:spPr>
        <p:txBody>
          <a:bodyPr>
            <a:normAutofit fontScale="90000"/>
          </a:bodyPr>
          <a:lstStyle/>
          <a:p>
            <a:r>
              <a:rPr lang="es-CO" b="1" dirty="0"/>
              <a:t>Caminos y Recorridos  - DFS</a:t>
            </a:r>
            <a:endParaRPr lang="es-ES" dirty="0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63244534-3291-7727-E508-E279DF0F6F43}"/>
              </a:ext>
            </a:extLst>
          </p:cNvPr>
          <p:cNvSpPr/>
          <p:nvPr/>
        </p:nvSpPr>
        <p:spPr>
          <a:xfrm>
            <a:off x="6651631" y="1331394"/>
            <a:ext cx="402567" cy="2587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A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4E2F99A8-AFE5-42AF-77AD-78DE80866E73}"/>
              </a:ext>
            </a:extLst>
          </p:cNvPr>
          <p:cNvSpPr/>
          <p:nvPr/>
        </p:nvSpPr>
        <p:spPr>
          <a:xfrm>
            <a:off x="8635706" y="1777093"/>
            <a:ext cx="402567" cy="3594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E</a:t>
            </a:r>
            <a:endParaRPr lang="es-ES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73A0AB54-3173-46FA-9BCD-6C2D4FE51F1F}"/>
              </a:ext>
            </a:extLst>
          </p:cNvPr>
          <p:cNvSpPr/>
          <p:nvPr/>
        </p:nvSpPr>
        <p:spPr>
          <a:xfrm>
            <a:off x="6666007" y="2337810"/>
            <a:ext cx="402565" cy="2731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 dirty="0">
                <a:ea typeface="Calibri"/>
                <a:cs typeface="Calibri"/>
              </a:rPr>
              <a:t>C</a:t>
            </a: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5E6A0C66-2704-3E1D-B4B6-6639D986C559}"/>
              </a:ext>
            </a:extLst>
          </p:cNvPr>
          <p:cNvSpPr/>
          <p:nvPr/>
        </p:nvSpPr>
        <p:spPr>
          <a:xfrm>
            <a:off x="7916838" y="2395318"/>
            <a:ext cx="431321" cy="2731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D</a:t>
            </a:r>
            <a:endParaRPr lang="es-ES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A050FFB5-858D-CCD4-29AB-35A36516692E}"/>
              </a:ext>
            </a:extLst>
          </p:cNvPr>
          <p:cNvSpPr/>
          <p:nvPr/>
        </p:nvSpPr>
        <p:spPr>
          <a:xfrm>
            <a:off x="7931213" y="1345771"/>
            <a:ext cx="402568" cy="2587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 dirty="0">
                <a:ea typeface="Calibri"/>
                <a:cs typeface="Calibri"/>
              </a:rPr>
              <a:t>B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F69366E3-E201-DEA2-8ED9-7B479204093E}"/>
              </a:ext>
            </a:extLst>
          </p:cNvPr>
          <p:cNvCxnSpPr/>
          <p:nvPr/>
        </p:nvCxnSpPr>
        <p:spPr>
          <a:xfrm flipV="1">
            <a:off x="7025618" y="1464121"/>
            <a:ext cx="905772" cy="1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E7090901-D7B8-85BB-C59B-1F28D11A4E4E}"/>
              </a:ext>
            </a:extLst>
          </p:cNvPr>
          <p:cNvCxnSpPr>
            <a:cxnSpLocks/>
          </p:cNvCxnSpPr>
          <p:nvPr/>
        </p:nvCxnSpPr>
        <p:spPr>
          <a:xfrm flipV="1">
            <a:off x="6924974" y="2470535"/>
            <a:ext cx="1092680" cy="14378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948A620F-E616-8582-656C-78CBEF44B214}"/>
              </a:ext>
            </a:extLst>
          </p:cNvPr>
          <p:cNvCxnSpPr>
            <a:cxnSpLocks/>
          </p:cNvCxnSpPr>
          <p:nvPr/>
        </p:nvCxnSpPr>
        <p:spPr>
          <a:xfrm>
            <a:off x="8233314" y="1464122"/>
            <a:ext cx="618229" cy="330678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9F98A351-8FBA-CC4D-4781-BD05184012D8}"/>
              </a:ext>
            </a:extLst>
          </p:cNvPr>
          <p:cNvCxnSpPr>
            <a:cxnSpLocks/>
          </p:cNvCxnSpPr>
          <p:nvPr/>
        </p:nvCxnSpPr>
        <p:spPr>
          <a:xfrm flipV="1">
            <a:off x="8190182" y="2082347"/>
            <a:ext cx="603851" cy="488830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2EACF11F-300D-D073-2360-523F28A8BCB5}"/>
              </a:ext>
            </a:extLst>
          </p:cNvPr>
          <p:cNvCxnSpPr>
            <a:cxnSpLocks/>
          </p:cNvCxnSpPr>
          <p:nvPr/>
        </p:nvCxnSpPr>
        <p:spPr>
          <a:xfrm flipH="1">
            <a:off x="6832199" y="1546560"/>
            <a:ext cx="14375" cy="805132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2D4B6F6B-B72D-8571-51E7-43D31EDA743C}"/>
              </a:ext>
            </a:extLst>
          </p:cNvPr>
          <p:cNvSpPr txBox="1"/>
          <p:nvPr/>
        </p:nvSpPr>
        <p:spPr>
          <a:xfrm>
            <a:off x="9594260" y="1237764"/>
            <a:ext cx="133412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ea typeface="Calibri"/>
                <a:cs typeface="Calibri"/>
              </a:rPr>
              <a:t>A : [B,C]</a:t>
            </a:r>
          </a:p>
          <a:p>
            <a:r>
              <a:rPr lang="es-ES" dirty="0">
                <a:ea typeface="Calibri"/>
                <a:cs typeface="Calibri"/>
              </a:rPr>
              <a:t>B : [A,E]</a:t>
            </a:r>
          </a:p>
          <a:p>
            <a:r>
              <a:rPr lang="es-ES" dirty="0">
                <a:ea typeface="Calibri"/>
                <a:cs typeface="Calibri"/>
              </a:rPr>
              <a:t>C : [A,D]</a:t>
            </a:r>
          </a:p>
          <a:p>
            <a:r>
              <a:rPr lang="es-ES" dirty="0">
                <a:ea typeface="Calibri"/>
                <a:cs typeface="Calibri"/>
              </a:rPr>
              <a:t>D : [C,E]</a:t>
            </a:r>
          </a:p>
          <a:p>
            <a:r>
              <a:rPr lang="es-ES" dirty="0">
                <a:ea typeface="Calibri"/>
                <a:cs typeface="Calibri"/>
              </a:rPr>
              <a:t>E : [B,D]</a:t>
            </a:r>
          </a:p>
        </p:txBody>
      </p:sp>
      <p:sp>
        <p:nvSpPr>
          <p:cNvPr id="7" name="Abrir llave 6">
            <a:extLst>
              <a:ext uri="{FF2B5EF4-FFF2-40B4-BE49-F238E27FC236}">
                <a16:creationId xmlns:a16="http://schemas.microsoft.com/office/drawing/2014/main" id="{4FAA7F91-C66F-A620-6632-76BFBFE8951B}"/>
              </a:ext>
            </a:extLst>
          </p:cNvPr>
          <p:cNvSpPr/>
          <p:nvPr/>
        </p:nvSpPr>
        <p:spPr>
          <a:xfrm>
            <a:off x="9290123" y="1231268"/>
            <a:ext cx="172528" cy="5175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errar llave 8">
            <a:extLst>
              <a:ext uri="{FF2B5EF4-FFF2-40B4-BE49-F238E27FC236}">
                <a16:creationId xmlns:a16="http://schemas.microsoft.com/office/drawing/2014/main" id="{839CCA79-687E-5973-AE56-35922862D832}"/>
              </a:ext>
            </a:extLst>
          </p:cNvPr>
          <p:cNvSpPr/>
          <p:nvPr/>
        </p:nvSpPr>
        <p:spPr>
          <a:xfrm>
            <a:off x="10868315" y="2104276"/>
            <a:ext cx="201283" cy="5463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9F96E93-2A85-E3FD-FC4E-AC21C852E859}"/>
              </a:ext>
            </a:extLst>
          </p:cNvPr>
          <p:cNvSpPr txBox="1"/>
          <p:nvPr/>
        </p:nvSpPr>
        <p:spPr>
          <a:xfrm>
            <a:off x="1068900" y="923399"/>
            <a:ext cx="5389021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noProof="1">
                <a:ea typeface="Calibri"/>
                <a:cs typeface="Calibri"/>
              </a:rPr>
              <a:t>Def dfs(self, vertex):</a:t>
            </a:r>
          </a:p>
          <a:p>
            <a:r>
              <a:rPr lang="es-ES" noProof="1">
                <a:ea typeface="Calibri"/>
                <a:cs typeface="Calibri"/>
              </a:rPr>
              <a:t>   customStack.push(vertex)</a:t>
            </a:r>
          </a:p>
          <a:p>
            <a:endParaRPr lang="es-ES" noProof="1">
              <a:ea typeface="Calibri"/>
              <a:cs typeface="Calibri"/>
            </a:endParaRPr>
          </a:p>
          <a:p>
            <a:r>
              <a:rPr lang="es-ES" noProof="1">
                <a:ea typeface="Calibri"/>
                <a:cs typeface="Calibri"/>
              </a:rPr>
              <a:t>   While customQueue:</a:t>
            </a:r>
          </a:p>
          <a:p>
            <a:r>
              <a:rPr lang="es-ES" noProof="1">
                <a:ea typeface="Calibri"/>
                <a:cs typeface="Calibri"/>
              </a:rPr>
              <a:t>    current_vertex = customStack.pop()</a:t>
            </a:r>
          </a:p>
          <a:p>
            <a:r>
              <a:rPr lang="es-ES" noProof="1">
                <a:ea typeface="Calibri"/>
                <a:cs typeface="Calibri"/>
              </a:rPr>
              <a:t>        Valido  si el current_vertex no está                    </a:t>
            </a:r>
          </a:p>
          <a:p>
            <a:r>
              <a:rPr lang="es-ES" noProof="1">
                <a:ea typeface="Calibri"/>
                <a:cs typeface="Calibri"/>
              </a:rPr>
              <a:t>         marcado como visitado</a:t>
            </a:r>
            <a:endParaRPr lang="es-ES" dirty="0"/>
          </a:p>
          <a:p>
            <a:r>
              <a:rPr lang="es-ES" noProof="1">
                <a:ea typeface="Calibri"/>
                <a:cs typeface="Calibri"/>
              </a:rPr>
              <a:t>            proceso current/imprimir</a:t>
            </a:r>
          </a:p>
          <a:p>
            <a:r>
              <a:rPr lang="es-ES" noProof="1">
                <a:ea typeface="Calibri"/>
                <a:cs typeface="Calibri"/>
              </a:rPr>
              <a:t>                   Marco como visitado el current_vertex</a:t>
            </a:r>
            <a:endParaRPr lang="es-ES" dirty="0"/>
          </a:p>
          <a:p>
            <a:r>
              <a:rPr lang="es-ES" noProof="1">
                <a:ea typeface="Calibri"/>
                <a:cs typeface="Calibri"/>
              </a:rPr>
              <a:t> </a:t>
            </a:r>
          </a:p>
          <a:p>
            <a:r>
              <a:rPr lang="es-ES" noProof="1">
                <a:ea typeface="Calibri"/>
                <a:cs typeface="Calibri"/>
              </a:rPr>
              <a:t>       Recorro los vertices adjacentes al current_vertex</a:t>
            </a:r>
          </a:p>
          <a:p>
            <a:r>
              <a:rPr lang="es-ES" noProof="1">
                <a:ea typeface="Calibri"/>
                <a:cs typeface="Calibri"/>
              </a:rPr>
              <a:t>                   Valido  si el adjacent_vertex no está                    </a:t>
            </a:r>
            <a:endParaRPr lang="en-US" noProof="1">
              <a:ea typeface="Calibri"/>
              <a:cs typeface="Calibri"/>
            </a:endParaRPr>
          </a:p>
          <a:p>
            <a:r>
              <a:rPr lang="es-ES" noProof="1">
                <a:ea typeface="Calibri"/>
                <a:cs typeface="Calibri"/>
              </a:rPr>
              <a:t>                marcado como visitado</a:t>
            </a:r>
            <a:endParaRPr lang="es-ES" dirty="0"/>
          </a:p>
          <a:p>
            <a:r>
              <a:rPr lang="es-ES" noProof="1">
                <a:ea typeface="Calibri"/>
                <a:cs typeface="Calibri"/>
              </a:rPr>
              <a:t>                     customStack.push(adjacent_vertex)</a:t>
            </a:r>
          </a:p>
          <a:p>
            <a:endParaRPr lang="es-ES" dirty="0">
              <a:ea typeface="Calibri"/>
              <a:cs typeface="Calibri"/>
            </a:endParaRPr>
          </a:p>
          <a:p>
            <a:r>
              <a:rPr lang="es-ES" dirty="0">
                <a:ea typeface="Calibri"/>
                <a:cs typeface="Calibri"/>
              </a:rPr>
              <a:t>             </a:t>
            </a:r>
          </a:p>
          <a:p>
            <a:r>
              <a:rPr lang="es-ES" dirty="0">
                <a:ea typeface="Calibri"/>
                <a:cs typeface="Calibri"/>
              </a:rPr>
              <a:t> 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E3C527B-843A-76AB-25F7-50B0BC829409}"/>
              </a:ext>
            </a:extLst>
          </p:cNvPr>
          <p:cNvGraphicFramePr>
            <a:graphicFrameLocks noGrp="1"/>
          </p:cNvGraphicFramePr>
          <p:nvPr/>
        </p:nvGraphicFramePr>
        <p:xfrm>
          <a:off x="2099094" y="5218980"/>
          <a:ext cx="3992155" cy="49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431">
                  <a:extLst>
                    <a:ext uri="{9D8B030D-6E8A-4147-A177-3AD203B41FA5}">
                      <a16:colId xmlns:a16="http://schemas.microsoft.com/office/drawing/2014/main" val="1538665114"/>
                    </a:ext>
                  </a:extLst>
                </a:gridCol>
                <a:gridCol w="798431">
                  <a:extLst>
                    <a:ext uri="{9D8B030D-6E8A-4147-A177-3AD203B41FA5}">
                      <a16:colId xmlns:a16="http://schemas.microsoft.com/office/drawing/2014/main" val="2243342030"/>
                    </a:ext>
                  </a:extLst>
                </a:gridCol>
                <a:gridCol w="798431">
                  <a:extLst>
                    <a:ext uri="{9D8B030D-6E8A-4147-A177-3AD203B41FA5}">
                      <a16:colId xmlns:a16="http://schemas.microsoft.com/office/drawing/2014/main" val="1990060402"/>
                    </a:ext>
                  </a:extLst>
                </a:gridCol>
                <a:gridCol w="798431">
                  <a:extLst>
                    <a:ext uri="{9D8B030D-6E8A-4147-A177-3AD203B41FA5}">
                      <a16:colId xmlns:a16="http://schemas.microsoft.com/office/drawing/2014/main" val="2451408595"/>
                    </a:ext>
                  </a:extLst>
                </a:gridCol>
                <a:gridCol w="798431">
                  <a:extLst>
                    <a:ext uri="{9D8B030D-6E8A-4147-A177-3AD203B41FA5}">
                      <a16:colId xmlns:a16="http://schemas.microsoft.com/office/drawing/2014/main" val="1623135458"/>
                    </a:ext>
                  </a:extLst>
                </a:gridCol>
              </a:tblGrid>
              <a:tr h="494647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065339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CEE3B770-91EE-4BBD-2141-F68BBC00EBE7}"/>
              </a:ext>
            </a:extLst>
          </p:cNvPr>
          <p:cNvSpPr txBox="1"/>
          <p:nvPr/>
        </p:nvSpPr>
        <p:spPr>
          <a:xfrm>
            <a:off x="531202" y="5273035"/>
            <a:ext cx="18317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b="1" dirty="0" err="1">
                <a:solidFill>
                  <a:srgbClr val="0070C0"/>
                </a:solidFill>
                <a:ea typeface="Calibri"/>
                <a:cs typeface="Calibri"/>
              </a:rPr>
              <a:t>customStack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0AB8C5E-A976-742D-400F-8982CDF58F7C}"/>
              </a:ext>
            </a:extLst>
          </p:cNvPr>
          <p:cNvSpPr txBox="1"/>
          <p:nvPr/>
        </p:nvSpPr>
        <p:spPr>
          <a:xfrm>
            <a:off x="531201" y="5948770"/>
            <a:ext cx="18317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b="1" dirty="0" err="1">
                <a:solidFill>
                  <a:srgbClr val="0070C0"/>
                </a:solidFill>
                <a:ea typeface="Calibri"/>
                <a:cs typeface="Calibri"/>
              </a:rPr>
              <a:t>visited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3F2F181-9A0E-BC64-4C56-A8A6F8327C64}"/>
              </a:ext>
            </a:extLst>
          </p:cNvPr>
          <p:cNvSpPr txBox="1"/>
          <p:nvPr/>
        </p:nvSpPr>
        <p:spPr>
          <a:xfrm>
            <a:off x="7058522" y="5215525"/>
            <a:ext cx="18317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 dirty="0" err="1">
                <a:solidFill>
                  <a:srgbClr val="0070C0"/>
                </a:solidFill>
                <a:ea typeface="Calibri"/>
                <a:cs typeface="Calibri"/>
              </a:rPr>
              <a:t>Current_Vetex</a:t>
            </a:r>
            <a:r>
              <a:rPr lang="es-ES" b="1" dirty="0">
                <a:solidFill>
                  <a:srgbClr val="0070C0"/>
                </a:solidFill>
                <a:ea typeface="Calibri"/>
                <a:cs typeface="Calibri"/>
              </a:rPr>
              <a:t>  </a:t>
            </a:r>
            <a:endParaRPr lang="es-ES" b="1" dirty="0" err="1">
              <a:solidFill>
                <a:srgbClr val="0070C0"/>
              </a:solidFill>
              <a:ea typeface="Calibri"/>
              <a:cs typeface="Calibri"/>
            </a:endParaRPr>
          </a:p>
        </p:txBody>
      </p:sp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96277D7C-2F5E-63C6-9AC4-22A2991D32BE}"/>
              </a:ext>
            </a:extLst>
          </p:cNvPr>
          <p:cNvGraphicFramePr>
            <a:graphicFrameLocks noGrp="1"/>
          </p:cNvGraphicFramePr>
          <p:nvPr/>
        </p:nvGraphicFramePr>
        <p:xfrm>
          <a:off x="2084716" y="5880338"/>
          <a:ext cx="3992155" cy="49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431">
                  <a:extLst>
                    <a:ext uri="{9D8B030D-6E8A-4147-A177-3AD203B41FA5}">
                      <a16:colId xmlns:a16="http://schemas.microsoft.com/office/drawing/2014/main" val="1538665114"/>
                    </a:ext>
                  </a:extLst>
                </a:gridCol>
                <a:gridCol w="798431">
                  <a:extLst>
                    <a:ext uri="{9D8B030D-6E8A-4147-A177-3AD203B41FA5}">
                      <a16:colId xmlns:a16="http://schemas.microsoft.com/office/drawing/2014/main" val="2243342030"/>
                    </a:ext>
                  </a:extLst>
                </a:gridCol>
                <a:gridCol w="798431">
                  <a:extLst>
                    <a:ext uri="{9D8B030D-6E8A-4147-A177-3AD203B41FA5}">
                      <a16:colId xmlns:a16="http://schemas.microsoft.com/office/drawing/2014/main" val="1990060402"/>
                    </a:ext>
                  </a:extLst>
                </a:gridCol>
                <a:gridCol w="798431">
                  <a:extLst>
                    <a:ext uri="{9D8B030D-6E8A-4147-A177-3AD203B41FA5}">
                      <a16:colId xmlns:a16="http://schemas.microsoft.com/office/drawing/2014/main" val="2451408595"/>
                    </a:ext>
                  </a:extLst>
                </a:gridCol>
                <a:gridCol w="798431">
                  <a:extLst>
                    <a:ext uri="{9D8B030D-6E8A-4147-A177-3AD203B41FA5}">
                      <a16:colId xmlns:a16="http://schemas.microsoft.com/office/drawing/2014/main" val="1623135458"/>
                    </a:ext>
                  </a:extLst>
                </a:gridCol>
              </a:tblGrid>
              <a:tr h="494647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065339"/>
                  </a:ext>
                </a:extLst>
              </a:tr>
            </a:tbl>
          </a:graphicData>
        </a:graphic>
      </p:graphicFrame>
      <p:sp>
        <p:nvSpPr>
          <p:cNvPr id="16" name="Abrir llave 15">
            <a:extLst>
              <a:ext uri="{FF2B5EF4-FFF2-40B4-BE49-F238E27FC236}">
                <a16:creationId xmlns:a16="http://schemas.microsoft.com/office/drawing/2014/main" id="{0DE44AC5-03D2-3D08-D5DD-D284C3AC4587}"/>
              </a:ext>
            </a:extLst>
          </p:cNvPr>
          <p:cNvSpPr/>
          <p:nvPr/>
        </p:nvSpPr>
        <p:spPr>
          <a:xfrm>
            <a:off x="1857028" y="5889531"/>
            <a:ext cx="172528" cy="5175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errar llave 16">
            <a:extLst>
              <a:ext uri="{FF2B5EF4-FFF2-40B4-BE49-F238E27FC236}">
                <a16:creationId xmlns:a16="http://schemas.microsoft.com/office/drawing/2014/main" id="{EB279DD2-03B9-9E8F-A6A1-BB57A9A79322}"/>
              </a:ext>
            </a:extLst>
          </p:cNvPr>
          <p:cNvSpPr/>
          <p:nvPr/>
        </p:nvSpPr>
        <p:spPr>
          <a:xfrm>
            <a:off x="6095031" y="5871143"/>
            <a:ext cx="201283" cy="5463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5538C4D3-C4E4-1857-94A7-9670821D07EA}"/>
              </a:ext>
            </a:extLst>
          </p:cNvPr>
          <p:cNvGraphicFramePr>
            <a:graphicFrameLocks noGrp="1"/>
          </p:cNvGraphicFramePr>
          <p:nvPr/>
        </p:nvGraphicFramePr>
        <p:xfrm>
          <a:off x="8812171" y="5136225"/>
          <a:ext cx="896635" cy="512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635">
                  <a:extLst>
                    <a:ext uri="{9D8B030D-6E8A-4147-A177-3AD203B41FA5}">
                      <a16:colId xmlns:a16="http://schemas.microsoft.com/office/drawing/2014/main" val="3665167669"/>
                    </a:ext>
                  </a:extLst>
                </a:gridCol>
              </a:tblGrid>
              <a:tr h="512923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907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767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446" y="-8686"/>
            <a:ext cx="10544354" cy="1081148"/>
          </a:xfrm>
        </p:spPr>
        <p:txBody>
          <a:bodyPr/>
          <a:lstStyle/>
          <a:p>
            <a:r>
              <a:rPr lang="es-CO" b="1" dirty="0"/>
              <a:t>Caminos y Recorridos  - BFS vs DFS</a:t>
            </a:r>
            <a:endParaRPr lang="es-ES" dirty="0"/>
          </a:p>
        </p:txBody>
      </p:sp>
      <p:pic>
        <p:nvPicPr>
          <p:cNvPr id="4" name="Imagen 3" descr="Imagen que contiene tabla, pequeño, aire, foto&#10;&#10;Descripción generada automáticamente">
            <a:extLst>
              <a:ext uri="{FF2B5EF4-FFF2-40B4-BE49-F238E27FC236}">
                <a16:creationId xmlns:a16="http://schemas.microsoft.com/office/drawing/2014/main" id="{666F0BA9-9AD4-54DA-8E99-9CBBF93AD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02" y="1404308"/>
            <a:ext cx="10942607" cy="495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5866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446" y="-8686"/>
            <a:ext cx="10544354" cy="1081148"/>
          </a:xfrm>
        </p:spPr>
        <p:txBody>
          <a:bodyPr/>
          <a:lstStyle/>
          <a:p>
            <a:r>
              <a:rPr lang="es-CO" b="1" dirty="0"/>
              <a:t>Caminos y Recorridos  - BFS vs DFS</a:t>
            </a:r>
            <a:endParaRPr lang="es-ES" dirty="0"/>
          </a:p>
        </p:txBody>
      </p:sp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8EDEF766-07FE-CBE9-9BB4-F5872B631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1" y="1298546"/>
            <a:ext cx="11331514" cy="505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389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508F1-D6B2-76D6-5C51-298C415B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ea typeface="Calibri Light"/>
                <a:cs typeface="Calibri Light"/>
              </a:rPr>
              <a:t>SSSP – SINGLE SOURCE SHORTEST PATH</a:t>
            </a:r>
            <a:endParaRPr lang="es-ES" b="1">
              <a:ea typeface="Calibri Light"/>
              <a:cs typeface="Calibri Ligh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4A7DE1-46DB-7C22-5D1B-D5CCAF2EA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ea typeface="Calibri"/>
                <a:cs typeface="Calibri"/>
              </a:rPr>
              <a:t>Algoritmo para encontrar en un camino/ruta dada un vértice llamado origen a todos los otros vértices en un grafo, de tal forma que el total de la distancia entre ellos (origen y destino) sea mínima.</a:t>
            </a:r>
            <a:endParaRPr lang="es-ES" dirty="0"/>
          </a:p>
          <a:p>
            <a:endParaRPr lang="es-ES" dirty="0">
              <a:ea typeface="Calibri"/>
              <a:cs typeface="Calibri"/>
            </a:endParaRPr>
          </a:p>
          <a:p>
            <a:r>
              <a:rPr lang="es-ES" dirty="0">
                <a:ea typeface="Calibri"/>
                <a:cs typeface="Calibri"/>
              </a:rPr>
              <a:t>BFS **</a:t>
            </a:r>
          </a:p>
          <a:p>
            <a:r>
              <a:rPr lang="es-ES" dirty="0" err="1">
                <a:ea typeface="Calibri"/>
                <a:cs typeface="Calibri"/>
              </a:rPr>
              <a:t>Dijkstra´s</a:t>
            </a:r>
            <a:r>
              <a:rPr lang="es-ES" dirty="0">
                <a:ea typeface="Calibri"/>
                <a:cs typeface="Calibri"/>
              </a:rPr>
              <a:t> </a:t>
            </a:r>
            <a:r>
              <a:rPr lang="es-ES" dirty="0" err="1">
                <a:ea typeface="Calibri"/>
                <a:cs typeface="Calibri"/>
              </a:rPr>
              <a:t>algoritm</a:t>
            </a:r>
            <a:endParaRPr lang="es-ES">
              <a:ea typeface="Calibri"/>
              <a:cs typeface="Calibri"/>
            </a:endParaRPr>
          </a:p>
          <a:p>
            <a:r>
              <a:rPr lang="es-ES" dirty="0" err="1">
                <a:ea typeface="Calibri"/>
                <a:cs typeface="Calibri"/>
              </a:rPr>
              <a:t>Bellman</a:t>
            </a:r>
            <a:r>
              <a:rPr lang="es-ES" dirty="0">
                <a:ea typeface="Calibri"/>
                <a:cs typeface="Calibri"/>
              </a:rPr>
              <a:t> Ford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39C3FA-5A95-95D0-9FBD-AE6F3253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504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508F1-D6B2-76D6-5C51-298C415B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Calibri Light"/>
                <a:cs typeface="Calibri Light"/>
              </a:rPr>
              <a:t>SSSP – SINGLE SOURCE SHORTEST PATH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4A7DE1-46DB-7C22-5D1B-D5CCAF2EA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3600" b="1" dirty="0">
                <a:ea typeface="Calibri"/>
                <a:cs typeface="Calibri"/>
              </a:rPr>
              <a:t>Ejemplo</a:t>
            </a:r>
            <a:endParaRPr lang="es-ES" sz="3200" dirty="0">
              <a:ea typeface="Calibri"/>
              <a:cs typeface="Calibri"/>
            </a:endParaRPr>
          </a:p>
          <a:p>
            <a:pPr marL="0" indent="0">
              <a:buNone/>
            </a:pPr>
            <a:endParaRPr lang="es-ES" dirty="0">
              <a:ea typeface="Calibri"/>
              <a:cs typeface="Calibri"/>
            </a:endParaRPr>
          </a:p>
          <a:p>
            <a:pPr marL="0" indent="0"/>
            <a:r>
              <a:rPr lang="es-ES" dirty="0">
                <a:ea typeface="Calibri"/>
                <a:cs typeface="Calibri"/>
              </a:rPr>
              <a:t>5 oficinas en diferentes ciudades</a:t>
            </a:r>
          </a:p>
          <a:p>
            <a:pPr marL="0" indent="0"/>
            <a:r>
              <a:rPr lang="es-ES" dirty="0">
                <a:ea typeface="Calibri"/>
                <a:cs typeface="Calibri"/>
              </a:rPr>
              <a:t>El costo del viaje entre las ciudades es conocido</a:t>
            </a:r>
          </a:p>
          <a:p>
            <a:pPr marL="0" indent="0"/>
            <a:r>
              <a:rPr lang="es-ES" dirty="0">
                <a:ea typeface="Calibri"/>
                <a:cs typeface="Calibri"/>
              </a:rPr>
              <a:t>Buscar la forma más económica desde la oficina principal a las otras sucursales en diferentes ciudades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39C3FA-5A95-95D0-9FBD-AE6F3253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792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508F1-D6B2-76D6-5C51-298C415B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Calibri Light"/>
                <a:cs typeface="Calibri Light"/>
              </a:rPr>
              <a:t>SSSP – SINGLE SOURCE SHORTEST PATH</a:t>
            </a:r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39C3FA-5A95-95D0-9FBD-AE6F3253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Estructuras de Datos Dinámicas  2024-1 -  Grafos</a:t>
            </a:r>
            <a:endParaRPr lang="en-US"/>
          </a:p>
        </p:txBody>
      </p:sp>
      <p:pic>
        <p:nvPicPr>
          <p:cNvPr id="6" name="Marcador de contenido 5" descr="Diagrama&#10;&#10;Descripción generada automáticamente">
            <a:extLst>
              <a:ext uri="{FF2B5EF4-FFF2-40B4-BE49-F238E27FC236}">
                <a16:creationId xmlns:a16="http://schemas.microsoft.com/office/drawing/2014/main" id="{FC438F80-DC45-0E24-670A-3DF673B4A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013" y="1285232"/>
            <a:ext cx="9252728" cy="5058313"/>
          </a:xfrm>
        </p:spPr>
      </p:pic>
    </p:spTree>
    <p:extLst>
      <p:ext uri="{BB962C8B-B14F-4D97-AF65-F5344CB8AC3E}">
        <p14:creationId xmlns:p14="http://schemas.microsoft.com/office/powerpoint/2010/main" val="19048633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351"/>
            <a:ext cx="10515600" cy="692960"/>
          </a:xfrm>
        </p:spPr>
        <p:txBody>
          <a:bodyPr>
            <a:normAutofit fontScale="90000"/>
          </a:bodyPr>
          <a:lstStyle/>
          <a:p>
            <a:r>
              <a:rPr lang="es-CO" b="1" dirty="0"/>
              <a:t>SSSP  - BFS</a:t>
            </a:r>
            <a:endParaRPr lang="es-ES" dirty="0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63244534-3291-7727-E508-E279DF0F6F43}"/>
              </a:ext>
            </a:extLst>
          </p:cNvPr>
          <p:cNvSpPr/>
          <p:nvPr/>
        </p:nvSpPr>
        <p:spPr>
          <a:xfrm>
            <a:off x="6651631" y="1331394"/>
            <a:ext cx="402567" cy="2587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A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4E2F99A8-AFE5-42AF-77AD-78DE80866E73}"/>
              </a:ext>
            </a:extLst>
          </p:cNvPr>
          <p:cNvSpPr/>
          <p:nvPr/>
        </p:nvSpPr>
        <p:spPr>
          <a:xfrm>
            <a:off x="8650083" y="1777093"/>
            <a:ext cx="402567" cy="3594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 dirty="0">
                <a:ea typeface="Calibri"/>
                <a:cs typeface="Calibri"/>
              </a:rPr>
              <a:t>G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73A0AB54-3173-46FA-9BCD-6C2D4FE51F1F}"/>
              </a:ext>
            </a:extLst>
          </p:cNvPr>
          <p:cNvSpPr/>
          <p:nvPr/>
        </p:nvSpPr>
        <p:spPr>
          <a:xfrm>
            <a:off x="6666007" y="2337810"/>
            <a:ext cx="402565" cy="2731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 dirty="0">
                <a:ea typeface="Calibri"/>
                <a:cs typeface="Calibri"/>
              </a:rPr>
              <a:t>C</a:t>
            </a: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5E6A0C66-2704-3E1D-B4B6-6639D986C559}"/>
              </a:ext>
            </a:extLst>
          </p:cNvPr>
          <p:cNvSpPr/>
          <p:nvPr/>
        </p:nvSpPr>
        <p:spPr>
          <a:xfrm>
            <a:off x="7916838" y="2395318"/>
            <a:ext cx="431321" cy="2731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D</a:t>
            </a:r>
            <a:endParaRPr lang="es-ES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A050FFB5-858D-CCD4-29AB-35A36516692E}"/>
              </a:ext>
            </a:extLst>
          </p:cNvPr>
          <p:cNvSpPr/>
          <p:nvPr/>
        </p:nvSpPr>
        <p:spPr>
          <a:xfrm>
            <a:off x="7931213" y="1345771"/>
            <a:ext cx="402568" cy="2587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 dirty="0">
                <a:ea typeface="Calibri"/>
                <a:cs typeface="Calibri"/>
              </a:rPr>
              <a:t>B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F69366E3-E201-DEA2-8ED9-7B479204093E}"/>
              </a:ext>
            </a:extLst>
          </p:cNvPr>
          <p:cNvCxnSpPr/>
          <p:nvPr/>
        </p:nvCxnSpPr>
        <p:spPr>
          <a:xfrm flipV="1">
            <a:off x="7025618" y="1464121"/>
            <a:ext cx="905772" cy="1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E7090901-D7B8-85BB-C59B-1F28D11A4E4E}"/>
              </a:ext>
            </a:extLst>
          </p:cNvPr>
          <p:cNvCxnSpPr>
            <a:cxnSpLocks/>
          </p:cNvCxnSpPr>
          <p:nvPr/>
        </p:nvCxnSpPr>
        <p:spPr>
          <a:xfrm flipV="1">
            <a:off x="7011238" y="2499290"/>
            <a:ext cx="905774" cy="1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948A620F-E616-8582-656C-78CBEF44B214}"/>
              </a:ext>
            </a:extLst>
          </p:cNvPr>
          <p:cNvCxnSpPr>
            <a:cxnSpLocks/>
          </p:cNvCxnSpPr>
          <p:nvPr/>
        </p:nvCxnSpPr>
        <p:spPr>
          <a:xfrm>
            <a:off x="8190182" y="1521631"/>
            <a:ext cx="618229" cy="330678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9F98A351-8FBA-CC4D-4781-BD05184012D8}"/>
              </a:ext>
            </a:extLst>
          </p:cNvPr>
          <p:cNvCxnSpPr>
            <a:cxnSpLocks/>
          </p:cNvCxnSpPr>
          <p:nvPr/>
        </p:nvCxnSpPr>
        <p:spPr>
          <a:xfrm flipV="1">
            <a:off x="8233314" y="2096724"/>
            <a:ext cx="546342" cy="1322717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2EACF11F-300D-D073-2360-523F28A8BCB5}"/>
              </a:ext>
            </a:extLst>
          </p:cNvPr>
          <p:cNvCxnSpPr>
            <a:cxnSpLocks/>
          </p:cNvCxnSpPr>
          <p:nvPr/>
        </p:nvCxnSpPr>
        <p:spPr>
          <a:xfrm flipH="1">
            <a:off x="6832199" y="1546560"/>
            <a:ext cx="14375" cy="805132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2D4B6F6B-B72D-8571-51E7-43D31EDA743C}"/>
              </a:ext>
            </a:extLst>
          </p:cNvPr>
          <p:cNvSpPr txBox="1"/>
          <p:nvPr/>
        </p:nvSpPr>
        <p:spPr>
          <a:xfrm>
            <a:off x="9594260" y="1237764"/>
            <a:ext cx="133412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ea typeface="Calibri"/>
                <a:cs typeface="Calibri"/>
              </a:rPr>
              <a:t>A : [B,C,]</a:t>
            </a:r>
          </a:p>
          <a:p>
            <a:r>
              <a:rPr lang="es-ES" dirty="0">
                <a:ea typeface="Calibri"/>
                <a:cs typeface="Calibri"/>
              </a:rPr>
              <a:t>B : [A,D,G]</a:t>
            </a:r>
          </a:p>
          <a:p>
            <a:r>
              <a:rPr lang="es-ES" dirty="0">
                <a:ea typeface="Calibri"/>
                <a:cs typeface="Calibri"/>
              </a:rPr>
              <a:t>C : [A,D,E]</a:t>
            </a:r>
          </a:p>
          <a:p>
            <a:r>
              <a:rPr lang="es-ES" dirty="0">
                <a:ea typeface="Calibri"/>
                <a:cs typeface="Calibri"/>
              </a:rPr>
              <a:t>D : [B,C,F]</a:t>
            </a:r>
          </a:p>
          <a:p>
            <a:r>
              <a:rPr lang="es-ES" dirty="0">
                <a:ea typeface="Calibri"/>
                <a:cs typeface="Calibri"/>
              </a:rPr>
              <a:t>E : [C,F]</a:t>
            </a:r>
          </a:p>
          <a:p>
            <a:r>
              <a:rPr lang="es-ES" dirty="0">
                <a:ea typeface="Calibri"/>
                <a:cs typeface="Calibri"/>
              </a:rPr>
              <a:t>F : [D,E,G]</a:t>
            </a:r>
          </a:p>
          <a:p>
            <a:r>
              <a:rPr lang="es-ES" dirty="0">
                <a:ea typeface="Calibri"/>
                <a:cs typeface="Calibri"/>
              </a:rPr>
              <a:t>G: [B,F]</a:t>
            </a:r>
          </a:p>
          <a:p>
            <a:endParaRPr lang="es-ES" dirty="0">
              <a:ea typeface="Calibri"/>
              <a:cs typeface="Calibri"/>
            </a:endParaRPr>
          </a:p>
        </p:txBody>
      </p:sp>
      <p:sp>
        <p:nvSpPr>
          <p:cNvPr id="7" name="Abrir llave 6">
            <a:extLst>
              <a:ext uri="{FF2B5EF4-FFF2-40B4-BE49-F238E27FC236}">
                <a16:creationId xmlns:a16="http://schemas.microsoft.com/office/drawing/2014/main" id="{4FAA7F91-C66F-A620-6632-76BFBFE8951B}"/>
              </a:ext>
            </a:extLst>
          </p:cNvPr>
          <p:cNvSpPr/>
          <p:nvPr/>
        </p:nvSpPr>
        <p:spPr>
          <a:xfrm>
            <a:off x="9290123" y="1231268"/>
            <a:ext cx="172528" cy="5175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errar llave 8">
            <a:extLst>
              <a:ext uri="{FF2B5EF4-FFF2-40B4-BE49-F238E27FC236}">
                <a16:creationId xmlns:a16="http://schemas.microsoft.com/office/drawing/2014/main" id="{839CCA79-687E-5973-AE56-35922862D832}"/>
              </a:ext>
            </a:extLst>
          </p:cNvPr>
          <p:cNvSpPr/>
          <p:nvPr/>
        </p:nvSpPr>
        <p:spPr>
          <a:xfrm>
            <a:off x="10868315" y="2104276"/>
            <a:ext cx="201283" cy="5463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9F96E93-2A85-E3FD-FC4E-AC21C852E859}"/>
              </a:ext>
            </a:extLst>
          </p:cNvPr>
          <p:cNvSpPr txBox="1"/>
          <p:nvPr/>
        </p:nvSpPr>
        <p:spPr>
          <a:xfrm>
            <a:off x="1025768" y="1225323"/>
            <a:ext cx="5173361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noProof="1">
                <a:ea typeface="Calibri"/>
                <a:cs typeface="Calibri"/>
              </a:rPr>
              <a:t>Def bfs(self, vertex):</a:t>
            </a:r>
          </a:p>
          <a:p>
            <a:r>
              <a:rPr lang="es-ES" noProof="1">
                <a:ea typeface="Calibri"/>
                <a:cs typeface="Calibri"/>
              </a:rPr>
              <a:t>   customQueue.enqueue(vertex)</a:t>
            </a:r>
          </a:p>
          <a:p>
            <a:endParaRPr lang="es-ES" noProof="1">
              <a:ea typeface="Calibri"/>
              <a:cs typeface="Calibri"/>
            </a:endParaRPr>
          </a:p>
          <a:p>
            <a:r>
              <a:rPr lang="es-ES" noProof="1">
                <a:ea typeface="Calibri"/>
                <a:cs typeface="Calibri"/>
              </a:rPr>
              <a:t>   While customQueue:</a:t>
            </a:r>
          </a:p>
          <a:p>
            <a:r>
              <a:rPr lang="es-ES" noProof="1">
                <a:ea typeface="Calibri"/>
                <a:cs typeface="Calibri"/>
              </a:rPr>
              <a:t>    current_vertex = customQueue.Dequeue()</a:t>
            </a:r>
          </a:p>
          <a:p>
            <a:r>
              <a:rPr lang="es-ES" noProof="1">
                <a:ea typeface="Calibri"/>
                <a:cs typeface="Calibri"/>
              </a:rPr>
              <a:t>        if current_vertex no esta en visitado</a:t>
            </a:r>
          </a:p>
          <a:p>
            <a:r>
              <a:rPr lang="es-ES" noProof="1">
                <a:ea typeface="Calibri"/>
                <a:cs typeface="Calibri"/>
              </a:rPr>
              <a:t>        marco como visitado el adjacent_vertex</a:t>
            </a:r>
          </a:p>
          <a:p>
            <a:r>
              <a:rPr lang="es-ES" noProof="1">
                <a:ea typeface="Calibri"/>
                <a:cs typeface="Calibri"/>
              </a:rPr>
              <a:t>            Encolo los vertices adjacentes de current_vertex</a:t>
            </a:r>
          </a:p>
          <a:p>
            <a:r>
              <a:rPr lang="es-ES" noProof="1">
                <a:ea typeface="Calibri"/>
                <a:cs typeface="Calibri"/>
              </a:rPr>
              <a:t>            Actualizo el padre de los vertices adjacentes                    con  el Current_vertex</a:t>
            </a:r>
          </a:p>
          <a:p>
            <a:r>
              <a:rPr lang="es-ES" noProof="1">
                <a:ea typeface="Calibri"/>
                <a:cs typeface="Calibri"/>
              </a:rPr>
              <a:t>       </a:t>
            </a:r>
            <a:endParaRPr lang="es-ES" dirty="0"/>
          </a:p>
          <a:p>
            <a:endParaRPr lang="es-ES" noProof="1">
              <a:ea typeface="Calibri"/>
              <a:cs typeface="Calibri"/>
            </a:endParaRPr>
          </a:p>
          <a:p>
            <a:r>
              <a:rPr lang="es-ES" noProof="1">
                <a:ea typeface="Calibri"/>
                <a:cs typeface="Calibri"/>
              </a:rPr>
              <a:t> </a:t>
            </a:r>
          </a:p>
          <a:p>
            <a:r>
              <a:rPr lang="es-ES" noProof="1">
                <a:ea typeface="Calibri"/>
                <a:cs typeface="Calibri"/>
              </a:rPr>
              <a:t>       </a:t>
            </a:r>
            <a:r>
              <a:rPr lang="es-ES" dirty="0">
                <a:ea typeface="Calibri"/>
                <a:cs typeface="Calibri"/>
              </a:rPr>
              <a:t>             </a:t>
            </a:r>
          </a:p>
          <a:p>
            <a:r>
              <a:rPr lang="es-ES" dirty="0">
                <a:ea typeface="Calibri"/>
                <a:cs typeface="Calibri"/>
              </a:rPr>
              <a:t> 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E3C527B-843A-76AB-25F7-50B0BC829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813067"/>
              </p:ext>
            </p:extLst>
          </p:nvPr>
        </p:nvGraphicFramePr>
        <p:xfrm>
          <a:off x="2099094" y="5218980"/>
          <a:ext cx="6446925" cy="49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325">
                  <a:extLst>
                    <a:ext uri="{9D8B030D-6E8A-4147-A177-3AD203B41FA5}">
                      <a16:colId xmlns:a16="http://schemas.microsoft.com/office/drawing/2014/main" val="1538665114"/>
                    </a:ext>
                  </a:extLst>
                </a:gridCol>
                <a:gridCol w="716325">
                  <a:extLst>
                    <a:ext uri="{9D8B030D-6E8A-4147-A177-3AD203B41FA5}">
                      <a16:colId xmlns:a16="http://schemas.microsoft.com/office/drawing/2014/main" val="2243342030"/>
                    </a:ext>
                  </a:extLst>
                </a:gridCol>
                <a:gridCol w="716325">
                  <a:extLst>
                    <a:ext uri="{9D8B030D-6E8A-4147-A177-3AD203B41FA5}">
                      <a16:colId xmlns:a16="http://schemas.microsoft.com/office/drawing/2014/main" val="1990060402"/>
                    </a:ext>
                  </a:extLst>
                </a:gridCol>
                <a:gridCol w="716325">
                  <a:extLst>
                    <a:ext uri="{9D8B030D-6E8A-4147-A177-3AD203B41FA5}">
                      <a16:colId xmlns:a16="http://schemas.microsoft.com/office/drawing/2014/main" val="2451408595"/>
                    </a:ext>
                  </a:extLst>
                </a:gridCol>
                <a:gridCol w="716325">
                  <a:extLst>
                    <a:ext uri="{9D8B030D-6E8A-4147-A177-3AD203B41FA5}">
                      <a16:colId xmlns:a16="http://schemas.microsoft.com/office/drawing/2014/main" val="1745557036"/>
                    </a:ext>
                  </a:extLst>
                </a:gridCol>
                <a:gridCol w="716325">
                  <a:extLst>
                    <a:ext uri="{9D8B030D-6E8A-4147-A177-3AD203B41FA5}">
                      <a16:colId xmlns:a16="http://schemas.microsoft.com/office/drawing/2014/main" val="2974081148"/>
                    </a:ext>
                  </a:extLst>
                </a:gridCol>
                <a:gridCol w="716325">
                  <a:extLst>
                    <a:ext uri="{9D8B030D-6E8A-4147-A177-3AD203B41FA5}">
                      <a16:colId xmlns:a16="http://schemas.microsoft.com/office/drawing/2014/main" val="3586168400"/>
                    </a:ext>
                  </a:extLst>
                </a:gridCol>
                <a:gridCol w="716325">
                  <a:extLst>
                    <a:ext uri="{9D8B030D-6E8A-4147-A177-3AD203B41FA5}">
                      <a16:colId xmlns:a16="http://schemas.microsoft.com/office/drawing/2014/main" val="1026447188"/>
                    </a:ext>
                  </a:extLst>
                </a:gridCol>
                <a:gridCol w="716325">
                  <a:extLst>
                    <a:ext uri="{9D8B030D-6E8A-4147-A177-3AD203B41FA5}">
                      <a16:colId xmlns:a16="http://schemas.microsoft.com/office/drawing/2014/main" val="1623135458"/>
                    </a:ext>
                  </a:extLst>
                </a:gridCol>
              </a:tblGrid>
              <a:tr h="494576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065339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CEE3B770-91EE-4BBD-2141-F68BBC00EBE7}"/>
              </a:ext>
            </a:extLst>
          </p:cNvPr>
          <p:cNvSpPr txBox="1"/>
          <p:nvPr/>
        </p:nvSpPr>
        <p:spPr>
          <a:xfrm>
            <a:off x="531202" y="5273035"/>
            <a:ext cx="18317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b="1" err="1">
                <a:solidFill>
                  <a:srgbClr val="0070C0"/>
                </a:solidFill>
                <a:ea typeface="Calibri"/>
                <a:cs typeface="Calibri"/>
              </a:rPr>
              <a:t>customQueue</a:t>
            </a:r>
            <a:endParaRPr lang="es-ES" b="1" dirty="0" err="1">
              <a:solidFill>
                <a:srgbClr val="0070C0"/>
              </a:solidFill>
              <a:ea typeface="Calibri"/>
              <a:cs typeface="Calibri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0AB8C5E-A976-742D-400F-8982CDF58F7C}"/>
              </a:ext>
            </a:extLst>
          </p:cNvPr>
          <p:cNvSpPr txBox="1"/>
          <p:nvPr/>
        </p:nvSpPr>
        <p:spPr>
          <a:xfrm>
            <a:off x="531201" y="5948770"/>
            <a:ext cx="18317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b="1" dirty="0" err="1">
                <a:solidFill>
                  <a:srgbClr val="0070C0"/>
                </a:solidFill>
                <a:ea typeface="Calibri"/>
                <a:cs typeface="Calibri"/>
              </a:rPr>
              <a:t>visited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3F2F181-9A0E-BC64-4C56-A8A6F8327C64}"/>
              </a:ext>
            </a:extLst>
          </p:cNvPr>
          <p:cNvSpPr txBox="1"/>
          <p:nvPr/>
        </p:nvSpPr>
        <p:spPr>
          <a:xfrm>
            <a:off x="6612824" y="4151600"/>
            <a:ext cx="18317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 dirty="0" err="1">
                <a:solidFill>
                  <a:srgbClr val="0070C0"/>
                </a:solidFill>
                <a:ea typeface="Calibri"/>
                <a:cs typeface="Calibri"/>
              </a:rPr>
              <a:t>Current_Vetex</a:t>
            </a:r>
            <a:r>
              <a:rPr lang="es-ES" b="1" dirty="0">
                <a:solidFill>
                  <a:srgbClr val="0070C0"/>
                </a:solidFill>
                <a:ea typeface="Calibri"/>
                <a:cs typeface="Calibri"/>
              </a:rPr>
              <a:t>  </a:t>
            </a:r>
            <a:endParaRPr lang="es-ES" b="1" dirty="0" err="1">
              <a:solidFill>
                <a:srgbClr val="0070C0"/>
              </a:solidFill>
              <a:ea typeface="Calibri"/>
              <a:cs typeface="Calibri"/>
            </a:endParaRPr>
          </a:p>
        </p:txBody>
      </p:sp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96277D7C-2F5E-63C6-9AC4-22A2991D3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686186"/>
              </p:ext>
            </p:extLst>
          </p:nvPr>
        </p:nvGraphicFramePr>
        <p:xfrm>
          <a:off x="2084716" y="5880338"/>
          <a:ext cx="5402978" cy="49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854">
                  <a:extLst>
                    <a:ext uri="{9D8B030D-6E8A-4147-A177-3AD203B41FA5}">
                      <a16:colId xmlns:a16="http://schemas.microsoft.com/office/drawing/2014/main" val="1538665114"/>
                    </a:ext>
                  </a:extLst>
                </a:gridCol>
                <a:gridCol w="771854">
                  <a:extLst>
                    <a:ext uri="{9D8B030D-6E8A-4147-A177-3AD203B41FA5}">
                      <a16:colId xmlns:a16="http://schemas.microsoft.com/office/drawing/2014/main" val="2243342030"/>
                    </a:ext>
                  </a:extLst>
                </a:gridCol>
                <a:gridCol w="771854">
                  <a:extLst>
                    <a:ext uri="{9D8B030D-6E8A-4147-A177-3AD203B41FA5}">
                      <a16:colId xmlns:a16="http://schemas.microsoft.com/office/drawing/2014/main" val="1990060402"/>
                    </a:ext>
                  </a:extLst>
                </a:gridCol>
                <a:gridCol w="771854">
                  <a:extLst>
                    <a:ext uri="{9D8B030D-6E8A-4147-A177-3AD203B41FA5}">
                      <a16:colId xmlns:a16="http://schemas.microsoft.com/office/drawing/2014/main" val="2451408595"/>
                    </a:ext>
                  </a:extLst>
                </a:gridCol>
                <a:gridCol w="771854">
                  <a:extLst>
                    <a:ext uri="{9D8B030D-6E8A-4147-A177-3AD203B41FA5}">
                      <a16:colId xmlns:a16="http://schemas.microsoft.com/office/drawing/2014/main" val="2236487024"/>
                    </a:ext>
                  </a:extLst>
                </a:gridCol>
                <a:gridCol w="771854">
                  <a:extLst>
                    <a:ext uri="{9D8B030D-6E8A-4147-A177-3AD203B41FA5}">
                      <a16:colId xmlns:a16="http://schemas.microsoft.com/office/drawing/2014/main" val="1505046811"/>
                    </a:ext>
                  </a:extLst>
                </a:gridCol>
                <a:gridCol w="771854">
                  <a:extLst>
                    <a:ext uri="{9D8B030D-6E8A-4147-A177-3AD203B41FA5}">
                      <a16:colId xmlns:a16="http://schemas.microsoft.com/office/drawing/2014/main" val="1623135458"/>
                    </a:ext>
                  </a:extLst>
                </a:gridCol>
              </a:tblGrid>
              <a:tr h="494647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065339"/>
                  </a:ext>
                </a:extLst>
              </a:tr>
            </a:tbl>
          </a:graphicData>
        </a:graphic>
      </p:graphicFrame>
      <p:sp>
        <p:nvSpPr>
          <p:cNvPr id="16" name="Abrir llave 15">
            <a:extLst>
              <a:ext uri="{FF2B5EF4-FFF2-40B4-BE49-F238E27FC236}">
                <a16:creationId xmlns:a16="http://schemas.microsoft.com/office/drawing/2014/main" id="{0DE44AC5-03D2-3D08-D5DD-D284C3AC4587}"/>
              </a:ext>
            </a:extLst>
          </p:cNvPr>
          <p:cNvSpPr/>
          <p:nvPr/>
        </p:nvSpPr>
        <p:spPr>
          <a:xfrm>
            <a:off x="1857028" y="5889531"/>
            <a:ext cx="172528" cy="5175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errar llave 16">
            <a:extLst>
              <a:ext uri="{FF2B5EF4-FFF2-40B4-BE49-F238E27FC236}">
                <a16:creationId xmlns:a16="http://schemas.microsoft.com/office/drawing/2014/main" id="{EB279DD2-03B9-9E8F-A6A1-BB57A9A79322}"/>
              </a:ext>
            </a:extLst>
          </p:cNvPr>
          <p:cNvSpPr/>
          <p:nvPr/>
        </p:nvSpPr>
        <p:spPr>
          <a:xfrm>
            <a:off x="7590276" y="5828011"/>
            <a:ext cx="201283" cy="5463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5538C4D3-C4E4-1857-94A7-9670821D0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834203"/>
              </p:ext>
            </p:extLst>
          </p:nvPr>
        </p:nvGraphicFramePr>
        <p:xfrm>
          <a:off x="8438360" y="4158565"/>
          <a:ext cx="896635" cy="512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635">
                  <a:extLst>
                    <a:ext uri="{9D8B030D-6E8A-4147-A177-3AD203B41FA5}">
                      <a16:colId xmlns:a16="http://schemas.microsoft.com/office/drawing/2014/main" val="3665167669"/>
                    </a:ext>
                  </a:extLst>
                </a:gridCol>
              </a:tblGrid>
              <a:tr h="512923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907381"/>
                  </a:ext>
                </a:extLst>
              </a:tr>
            </a:tbl>
          </a:graphicData>
        </a:graphic>
      </p:graphicFrame>
      <p:sp>
        <p:nvSpPr>
          <p:cNvPr id="6" name="Elipse 5">
            <a:extLst>
              <a:ext uri="{FF2B5EF4-FFF2-40B4-BE49-F238E27FC236}">
                <a16:creationId xmlns:a16="http://schemas.microsoft.com/office/drawing/2014/main" id="{CEAA03CE-0AEE-BB17-B08A-7801B8313434}"/>
              </a:ext>
            </a:extLst>
          </p:cNvPr>
          <p:cNvSpPr/>
          <p:nvPr/>
        </p:nvSpPr>
        <p:spPr>
          <a:xfrm>
            <a:off x="7931214" y="3286715"/>
            <a:ext cx="402565" cy="2731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 dirty="0">
                <a:ea typeface="Calibri"/>
                <a:cs typeface="Calibri"/>
              </a:rPr>
              <a:t>F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0DA103F-9413-59A2-4023-BD73F7FAB268}"/>
              </a:ext>
            </a:extLst>
          </p:cNvPr>
          <p:cNvSpPr/>
          <p:nvPr/>
        </p:nvSpPr>
        <p:spPr>
          <a:xfrm>
            <a:off x="6608497" y="3286715"/>
            <a:ext cx="402565" cy="2731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 dirty="0">
                <a:ea typeface="Calibri"/>
                <a:cs typeface="Calibri"/>
              </a:rPr>
              <a:t>E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D71EC7A-50E7-5AF1-0D6F-AC5219679227}"/>
              </a:ext>
            </a:extLst>
          </p:cNvPr>
          <p:cNvCxnSpPr>
            <a:cxnSpLocks/>
          </p:cNvCxnSpPr>
          <p:nvPr/>
        </p:nvCxnSpPr>
        <p:spPr>
          <a:xfrm flipV="1">
            <a:off x="6924973" y="3433818"/>
            <a:ext cx="1092680" cy="14378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0F3ACFC-AA45-2C5D-1E9D-5654C483ED35}"/>
              </a:ext>
            </a:extLst>
          </p:cNvPr>
          <p:cNvCxnSpPr>
            <a:cxnSpLocks/>
          </p:cNvCxnSpPr>
          <p:nvPr/>
        </p:nvCxnSpPr>
        <p:spPr>
          <a:xfrm flipV="1">
            <a:off x="6824332" y="2556800"/>
            <a:ext cx="14378" cy="718868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4739D142-2710-9CE6-2BA4-6577242E4C5B}"/>
              </a:ext>
            </a:extLst>
          </p:cNvPr>
          <p:cNvCxnSpPr>
            <a:cxnSpLocks/>
          </p:cNvCxnSpPr>
          <p:nvPr/>
        </p:nvCxnSpPr>
        <p:spPr>
          <a:xfrm flipV="1">
            <a:off x="8089540" y="1550384"/>
            <a:ext cx="14378" cy="833886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995F868-1A40-6A51-789A-25DAD439E8F0}"/>
              </a:ext>
            </a:extLst>
          </p:cNvPr>
          <p:cNvCxnSpPr>
            <a:cxnSpLocks/>
          </p:cNvCxnSpPr>
          <p:nvPr/>
        </p:nvCxnSpPr>
        <p:spPr>
          <a:xfrm flipV="1">
            <a:off x="8089540" y="2643062"/>
            <a:ext cx="14378" cy="603849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71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2E397C56-4992-73C9-6963-E6BE11D49362}"/>
              </a:ext>
            </a:extLst>
          </p:cNvPr>
          <p:cNvSpPr/>
          <p:nvPr/>
        </p:nvSpPr>
        <p:spPr>
          <a:xfrm>
            <a:off x="1109475" y="3038116"/>
            <a:ext cx="1524000" cy="10207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Grafos - Terminología</a:t>
            </a:r>
            <a:endParaRPr lang="en-US" err="1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65F13F-057D-4F23-E007-F65A383DA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3739"/>
            <a:ext cx="10515600" cy="6851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b="1">
                <a:cs typeface="Calibri"/>
              </a:rPr>
              <a:t>Vértices</a:t>
            </a:r>
            <a:r>
              <a:rPr lang="es-ES">
                <a:cs typeface="Calibri"/>
              </a:rPr>
              <a:t> (</a:t>
            </a:r>
            <a:r>
              <a:rPr lang="es-ES" err="1">
                <a:cs typeface="Calibri"/>
              </a:rPr>
              <a:t>vertex</a:t>
            </a:r>
            <a:r>
              <a:rPr lang="es-ES">
                <a:cs typeface="Calibri"/>
              </a:rPr>
              <a:t>): Los vértices son los nodos del grafo. </a:t>
            </a:r>
            <a:endParaRPr lang="es-ES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91711478-2314-9A18-98F7-E1D927AE1CBE}"/>
              </a:ext>
            </a:extLst>
          </p:cNvPr>
          <p:cNvSpPr/>
          <p:nvPr/>
        </p:nvSpPr>
        <p:spPr>
          <a:xfrm>
            <a:off x="1533292" y="3229207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V1</a:t>
            </a:r>
            <a:endParaRPr lang="es-ES" sz="2000" b="1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A28E5C1-943B-EC3F-5B78-84879320FA7A}"/>
              </a:ext>
            </a:extLst>
          </p:cNvPr>
          <p:cNvSpPr/>
          <p:nvPr/>
        </p:nvSpPr>
        <p:spPr>
          <a:xfrm>
            <a:off x="6752273" y="4221244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V5</a:t>
            </a:r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DEE919B-8960-3D70-0FDC-E12B9A3CC31C}"/>
              </a:ext>
            </a:extLst>
          </p:cNvPr>
          <p:cNvSpPr/>
          <p:nvPr/>
        </p:nvSpPr>
        <p:spPr>
          <a:xfrm>
            <a:off x="1475781" y="5170150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solidFill>
                  <a:srgbClr val="FFFFFF"/>
                </a:solidFill>
                <a:latin typeface="Calibri"/>
              </a:rPr>
              <a:t>V2</a:t>
            </a:r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C12EF9B-98F9-0586-F750-4E08011A37DE}"/>
              </a:ext>
            </a:extLst>
          </p:cNvPr>
          <p:cNvSpPr/>
          <p:nvPr/>
        </p:nvSpPr>
        <p:spPr>
          <a:xfrm>
            <a:off x="4581292" y="5184527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V4</a:t>
            </a:r>
            <a:endParaRPr lang="es-E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736A389F-C8AF-88F8-A23A-F2B00E58EE90}"/>
              </a:ext>
            </a:extLst>
          </p:cNvPr>
          <p:cNvSpPr/>
          <p:nvPr/>
        </p:nvSpPr>
        <p:spPr>
          <a:xfrm>
            <a:off x="4595668" y="3229206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V3</a:t>
            </a:r>
            <a:endParaRPr lang="es-ES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A0DD8916-6364-29D5-EED0-5C08D2DCBE87}"/>
              </a:ext>
            </a:extLst>
          </p:cNvPr>
          <p:cNvCxnSpPr/>
          <p:nvPr/>
        </p:nvCxnSpPr>
        <p:spPr>
          <a:xfrm>
            <a:off x="2209202" y="3491330"/>
            <a:ext cx="2429774" cy="28754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54A5827C-7B21-7803-736D-2E8CC8324346}"/>
              </a:ext>
            </a:extLst>
          </p:cNvPr>
          <p:cNvCxnSpPr>
            <a:cxnSpLocks/>
          </p:cNvCxnSpPr>
          <p:nvPr/>
        </p:nvCxnSpPr>
        <p:spPr>
          <a:xfrm>
            <a:off x="2166069" y="5475405"/>
            <a:ext cx="2429774" cy="28754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BEF0E63-6536-4411-D56D-C27B8B2CF55C}"/>
              </a:ext>
            </a:extLst>
          </p:cNvPr>
          <p:cNvCxnSpPr>
            <a:cxnSpLocks/>
          </p:cNvCxnSpPr>
          <p:nvPr/>
        </p:nvCxnSpPr>
        <p:spPr>
          <a:xfrm>
            <a:off x="1950411" y="3663860"/>
            <a:ext cx="2932978" cy="1624639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4ECA6FB-A8D9-E9DA-2F49-63AD7B690C3C}"/>
              </a:ext>
            </a:extLst>
          </p:cNvPr>
          <p:cNvCxnSpPr>
            <a:cxnSpLocks/>
          </p:cNvCxnSpPr>
          <p:nvPr/>
        </p:nvCxnSpPr>
        <p:spPr>
          <a:xfrm>
            <a:off x="5314710" y="3563216"/>
            <a:ext cx="1567135" cy="761999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B968FA0-0082-163B-8B74-709978BC5E40}"/>
              </a:ext>
            </a:extLst>
          </p:cNvPr>
          <p:cNvCxnSpPr>
            <a:cxnSpLocks/>
          </p:cNvCxnSpPr>
          <p:nvPr/>
        </p:nvCxnSpPr>
        <p:spPr>
          <a:xfrm flipV="1">
            <a:off x="5285956" y="4713404"/>
            <a:ext cx="1595888" cy="762000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4B39BC0-D4D6-54BA-B760-F79D07E6BC2E}"/>
              </a:ext>
            </a:extLst>
          </p:cNvPr>
          <p:cNvCxnSpPr>
            <a:cxnSpLocks/>
          </p:cNvCxnSpPr>
          <p:nvPr/>
        </p:nvCxnSpPr>
        <p:spPr>
          <a:xfrm>
            <a:off x="1777879" y="3678235"/>
            <a:ext cx="43135" cy="1480866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22520FD1-C3A0-E2D0-9E09-12C6717DB571}"/>
              </a:ext>
            </a:extLst>
          </p:cNvPr>
          <p:cNvSpPr/>
          <p:nvPr/>
        </p:nvSpPr>
        <p:spPr>
          <a:xfrm>
            <a:off x="4171853" y="3052492"/>
            <a:ext cx="1524000" cy="10207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F374AA4C-44D2-4633-6565-24AFCF31EC05}"/>
              </a:ext>
            </a:extLst>
          </p:cNvPr>
          <p:cNvSpPr/>
          <p:nvPr/>
        </p:nvSpPr>
        <p:spPr>
          <a:xfrm>
            <a:off x="1051966" y="4964682"/>
            <a:ext cx="1524000" cy="10207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4A689C5-F1B4-1EC1-4F64-A5A6C9E0A40C}"/>
              </a:ext>
            </a:extLst>
          </p:cNvPr>
          <p:cNvSpPr/>
          <p:nvPr/>
        </p:nvSpPr>
        <p:spPr>
          <a:xfrm>
            <a:off x="4157475" y="4993437"/>
            <a:ext cx="1524000" cy="10207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8EE80039-16B4-C1A1-FCDB-DA0B94CD9268}"/>
              </a:ext>
            </a:extLst>
          </p:cNvPr>
          <p:cNvSpPr/>
          <p:nvPr/>
        </p:nvSpPr>
        <p:spPr>
          <a:xfrm>
            <a:off x="6285324" y="3987021"/>
            <a:ext cx="1524000" cy="10207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86259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508F1-D6B2-76D6-5C51-298C415B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540"/>
            <a:ext cx="10515600" cy="1325563"/>
          </a:xfrm>
        </p:spPr>
        <p:txBody>
          <a:bodyPr/>
          <a:lstStyle/>
          <a:p>
            <a:r>
              <a:rPr lang="es-ES" b="1" dirty="0">
                <a:ea typeface="Calibri Light"/>
                <a:cs typeface="Calibri Light"/>
              </a:rPr>
              <a:t>Porque BFS no funciona para SSSP en grafos ponderados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39C3FA-5A95-95D0-9FBD-AE6F3253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5D2E578-AAC2-2F14-1999-4A7C7496A65B}"/>
              </a:ext>
            </a:extLst>
          </p:cNvPr>
          <p:cNvSpPr txBox="1"/>
          <p:nvPr/>
        </p:nvSpPr>
        <p:spPr>
          <a:xfrm>
            <a:off x="8572499" y="2422071"/>
            <a:ext cx="3598960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200" b="1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</a:rPr>
              <a:t>A --&gt; D</a:t>
            </a:r>
          </a:p>
          <a:p>
            <a:endParaRPr lang="es-ES" sz="3200" b="1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r>
              <a:rPr lang="es-ES" sz="32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</a:rPr>
              <a:t>A --&gt; B --&gt; D = 40</a:t>
            </a:r>
          </a:p>
          <a:p>
            <a:endParaRPr lang="es-ES" sz="32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r>
              <a:rPr lang="es-ES" sz="32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</a:rPr>
              <a:t>A --&gt; B  --&gt; E --&gt; D  = 21</a:t>
            </a:r>
          </a:p>
          <a:p>
            <a:endParaRPr lang="es-ES" dirty="0">
              <a:ea typeface="Calibri"/>
              <a:cs typeface="Calibri"/>
            </a:endParaRPr>
          </a:p>
        </p:txBody>
      </p:sp>
      <p:pic>
        <p:nvPicPr>
          <p:cNvPr id="3" name="Imagen 2" descr="Gráfico, Diagrama&#10;&#10;Descripción generada automáticamente">
            <a:extLst>
              <a:ext uri="{FF2B5EF4-FFF2-40B4-BE49-F238E27FC236}">
                <a16:creationId xmlns:a16="http://schemas.microsoft.com/office/drawing/2014/main" id="{4CD906AD-1EEE-D170-FADE-B1EB6430A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78" y="2037901"/>
            <a:ext cx="7533735" cy="437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131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508F1-D6B2-76D6-5C51-298C415B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540"/>
            <a:ext cx="10515600" cy="1325563"/>
          </a:xfrm>
        </p:spPr>
        <p:txBody>
          <a:bodyPr/>
          <a:lstStyle/>
          <a:p>
            <a:r>
              <a:rPr lang="es-ES" b="1" dirty="0">
                <a:ea typeface="Calibri Light"/>
                <a:cs typeface="Calibri Light"/>
              </a:rPr>
              <a:t>Porque BFS no funciona para SSSP en grafos ponderados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B688006C-8D6C-1C35-4E31-363B00CCBE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0162" y="2343210"/>
          <a:ext cx="641177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0420">
                  <a:extLst>
                    <a:ext uri="{9D8B030D-6E8A-4147-A177-3AD203B41FA5}">
                      <a16:colId xmlns:a16="http://schemas.microsoft.com/office/drawing/2014/main" val="1398625993"/>
                    </a:ext>
                  </a:extLst>
                </a:gridCol>
                <a:gridCol w="2671356">
                  <a:extLst>
                    <a:ext uri="{9D8B030D-6E8A-4147-A177-3AD203B41FA5}">
                      <a16:colId xmlns:a16="http://schemas.microsoft.com/office/drawing/2014/main" val="1805388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Tipo de Grafo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6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No Ponderado – No Dirigido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04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No Ponderado - Dirigido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312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Ponderado Positivo – No Dirigido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75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Ponderado Positivo – Dirigido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580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Ponderado Negativo – No Dirigido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28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Ponderado Negativo – No Dirigido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362744"/>
                  </a:ext>
                </a:extLst>
              </a:tr>
            </a:tbl>
          </a:graphicData>
        </a:graphic>
      </p:graphicFrame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39C3FA-5A95-95D0-9FBD-AE6F3253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  <p:sp>
        <p:nvSpPr>
          <p:cNvPr id="7" name="Signo de multiplicación 6">
            <a:extLst>
              <a:ext uri="{FF2B5EF4-FFF2-40B4-BE49-F238E27FC236}">
                <a16:creationId xmlns:a16="http://schemas.microsoft.com/office/drawing/2014/main" id="{3E1D3AB1-396C-4D44-F004-6D4D6FB29371}"/>
              </a:ext>
            </a:extLst>
          </p:cNvPr>
          <p:cNvSpPr/>
          <p:nvPr/>
        </p:nvSpPr>
        <p:spPr>
          <a:xfrm>
            <a:off x="6310899" y="3504688"/>
            <a:ext cx="273169" cy="2587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Signo de multiplicación 7">
            <a:extLst>
              <a:ext uri="{FF2B5EF4-FFF2-40B4-BE49-F238E27FC236}">
                <a16:creationId xmlns:a16="http://schemas.microsoft.com/office/drawing/2014/main" id="{15F7244C-CECE-0AEC-B24C-DF0622E2CF42}"/>
              </a:ext>
            </a:extLst>
          </p:cNvPr>
          <p:cNvSpPr/>
          <p:nvPr/>
        </p:nvSpPr>
        <p:spPr>
          <a:xfrm>
            <a:off x="6310898" y="3864122"/>
            <a:ext cx="273169" cy="2587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Signo de multiplicación 8">
            <a:extLst>
              <a:ext uri="{FF2B5EF4-FFF2-40B4-BE49-F238E27FC236}">
                <a16:creationId xmlns:a16="http://schemas.microsoft.com/office/drawing/2014/main" id="{BCE4E0C1-05CC-746E-010F-6B597465709C}"/>
              </a:ext>
            </a:extLst>
          </p:cNvPr>
          <p:cNvSpPr/>
          <p:nvPr/>
        </p:nvSpPr>
        <p:spPr>
          <a:xfrm>
            <a:off x="6310899" y="4237933"/>
            <a:ext cx="273169" cy="2587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Signo de multiplicación 9">
            <a:extLst>
              <a:ext uri="{FF2B5EF4-FFF2-40B4-BE49-F238E27FC236}">
                <a16:creationId xmlns:a16="http://schemas.microsoft.com/office/drawing/2014/main" id="{EE91BDA2-E654-D8D9-EDA2-B67B8C30AA7E}"/>
              </a:ext>
            </a:extLst>
          </p:cNvPr>
          <p:cNvSpPr/>
          <p:nvPr/>
        </p:nvSpPr>
        <p:spPr>
          <a:xfrm>
            <a:off x="6310898" y="4669253"/>
            <a:ext cx="273169" cy="2587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ruz 10">
            <a:extLst>
              <a:ext uri="{FF2B5EF4-FFF2-40B4-BE49-F238E27FC236}">
                <a16:creationId xmlns:a16="http://schemas.microsoft.com/office/drawing/2014/main" id="{5687D156-C57D-AEB7-9355-F24BD87D13D7}"/>
              </a:ext>
            </a:extLst>
          </p:cNvPr>
          <p:cNvSpPr/>
          <p:nvPr/>
        </p:nvSpPr>
        <p:spPr>
          <a:xfrm>
            <a:off x="6341728" y="2765913"/>
            <a:ext cx="244415" cy="244415"/>
          </a:xfrm>
          <a:prstGeom prst="plus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B050"/>
              </a:solidFill>
            </a:endParaRPr>
          </a:p>
        </p:txBody>
      </p:sp>
      <p:sp>
        <p:nvSpPr>
          <p:cNvPr id="12" name="Cruz 11">
            <a:extLst>
              <a:ext uri="{FF2B5EF4-FFF2-40B4-BE49-F238E27FC236}">
                <a16:creationId xmlns:a16="http://schemas.microsoft.com/office/drawing/2014/main" id="{CB906829-497B-D8F5-D3A4-794FE9B7CCE6}"/>
              </a:ext>
            </a:extLst>
          </p:cNvPr>
          <p:cNvSpPr/>
          <p:nvPr/>
        </p:nvSpPr>
        <p:spPr>
          <a:xfrm>
            <a:off x="6356105" y="3139724"/>
            <a:ext cx="244415" cy="244415"/>
          </a:xfrm>
          <a:prstGeom prst="plus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9109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508F1-D6B2-76D6-5C51-298C415B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ea typeface="Calibri Light"/>
                <a:cs typeface="Calibri Light"/>
              </a:rPr>
              <a:t>Porque DFS no funciona para SSSP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39C3FA-5A95-95D0-9FBD-AE6F3253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7C377EF6-7F37-D091-0CAC-775083C79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746" y="1523911"/>
            <a:ext cx="6445189" cy="47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555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508F1-D6B2-76D6-5C51-298C415B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04" y="135087"/>
            <a:ext cx="10299940" cy="851111"/>
          </a:xfrm>
        </p:spPr>
        <p:txBody>
          <a:bodyPr/>
          <a:lstStyle/>
          <a:p>
            <a:r>
              <a:rPr lang="es-ES" b="1" dirty="0">
                <a:ea typeface="Calibri Light"/>
                <a:cs typeface="Calibri Light"/>
              </a:rPr>
              <a:t>Dijkstra SSSP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39C3FA-5A95-95D0-9FBD-AE6F3253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Estructuras de Datos Dinámicas  2024-1 -  Grafos</a:t>
            </a:r>
            <a:endParaRPr lang="en-US" dirty="0"/>
          </a:p>
        </p:txBody>
      </p:sp>
      <p:pic>
        <p:nvPicPr>
          <p:cNvPr id="6" name="Imagen 5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7BDCF7F1-C2CD-9EC7-9591-2D1D44766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159" y="1013964"/>
            <a:ext cx="5504551" cy="517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562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508F1-D6B2-76D6-5C51-298C415B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04" y="135087"/>
            <a:ext cx="10299940" cy="851111"/>
          </a:xfrm>
        </p:spPr>
        <p:txBody>
          <a:bodyPr/>
          <a:lstStyle/>
          <a:p>
            <a:r>
              <a:rPr lang="es-ES" b="1" dirty="0">
                <a:ea typeface="Calibri Light"/>
                <a:cs typeface="Calibri Light"/>
              </a:rPr>
              <a:t>Dijkstra SSSP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39C3FA-5A95-95D0-9FBD-AE6F3253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Estructuras de Datos Dinámicas  2024-1 -  Grafos</a:t>
            </a:r>
            <a:endParaRPr lang="en-US" dirty="0"/>
          </a:p>
        </p:txBody>
      </p:sp>
      <p:pic>
        <p:nvPicPr>
          <p:cNvPr id="6" name="Imagen 5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1671E5F1-C3B9-65FA-666C-AA14CE0A6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31" y="971103"/>
            <a:ext cx="6335562" cy="553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251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508F1-D6B2-76D6-5C51-298C415B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04" y="135087"/>
            <a:ext cx="10299940" cy="851111"/>
          </a:xfrm>
        </p:spPr>
        <p:txBody>
          <a:bodyPr/>
          <a:lstStyle/>
          <a:p>
            <a:r>
              <a:rPr lang="es-ES" b="1" dirty="0">
                <a:ea typeface="Calibri Light"/>
                <a:cs typeface="Calibri Light"/>
              </a:rPr>
              <a:t>Dijkstra SSSP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39C3FA-5A95-95D0-9FBD-AE6F3253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Estructuras de Datos Dinámicas  2024-1 -  Grafos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10E85E0-6746-1B75-67D7-248163818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200" y="1022950"/>
            <a:ext cx="5982957" cy="505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8170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508F1-D6B2-76D6-5C51-298C415B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04" y="135087"/>
            <a:ext cx="10299940" cy="851111"/>
          </a:xfrm>
        </p:spPr>
        <p:txBody>
          <a:bodyPr/>
          <a:lstStyle/>
          <a:p>
            <a:r>
              <a:rPr lang="es-ES" b="1" dirty="0">
                <a:ea typeface="Calibri Light"/>
                <a:cs typeface="Calibri Light"/>
              </a:rPr>
              <a:t>Dijkstra SSSP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39C3FA-5A95-95D0-9FBD-AE6F3253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Estructuras de Datos Dinámicas  2024-1 -  Grafos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10E85E0-6746-1B75-67D7-248163818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200" y="1022950"/>
            <a:ext cx="5982957" cy="505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760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508F1-D6B2-76D6-5C51-298C415B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04" y="135087"/>
            <a:ext cx="10299940" cy="851111"/>
          </a:xfrm>
        </p:spPr>
        <p:txBody>
          <a:bodyPr/>
          <a:lstStyle/>
          <a:p>
            <a:r>
              <a:rPr lang="es-ES" b="1" dirty="0">
                <a:ea typeface="Calibri Light"/>
                <a:cs typeface="Calibri Light"/>
              </a:rPr>
              <a:t>Dijkstra SSSP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39C3FA-5A95-95D0-9FBD-AE6F3253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Estructuras de Datos Dinámicas  2024-1 -  Grafos</a:t>
            </a:r>
            <a:endParaRPr lang="en-US" dirty="0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256DDE78-B03C-FF05-4C00-B2230217F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796" y="1031576"/>
            <a:ext cx="6539540" cy="51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1946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508F1-D6B2-76D6-5C51-298C415B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04" y="135087"/>
            <a:ext cx="10299940" cy="851111"/>
          </a:xfrm>
        </p:spPr>
        <p:txBody>
          <a:bodyPr/>
          <a:lstStyle/>
          <a:p>
            <a:r>
              <a:rPr lang="es-ES" b="1" dirty="0">
                <a:ea typeface="Calibri Light"/>
                <a:cs typeface="Calibri Light"/>
              </a:rPr>
              <a:t>Dijkstra SSSP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39C3FA-5A95-95D0-9FBD-AE6F3253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Estructuras de Datos Dinámicas  2024-1 -  Grafos</a:t>
            </a:r>
            <a:endParaRPr lang="en-US" dirty="0"/>
          </a:p>
        </p:txBody>
      </p:sp>
      <p:pic>
        <p:nvPicPr>
          <p:cNvPr id="3" name="Imagen 2" descr="Escala de tiempo&#10;&#10;Descripción generada automáticamente">
            <a:extLst>
              <a:ext uri="{FF2B5EF4-FFF2-40B4-BE49-F238E27FC236}">
                <a16:creationId xmlns:a16="http://schemas.microsoft.com/office/drawing/2014/main" id="{876C02E4-B998-86EE-7BA3-A84AEAAEF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402" y="1238969"/>
            <a:ext cx="6315612" cy="484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853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508F1-D6B2-76D6-5C51-298C415B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04" y="135087"/>
            <a:ext cx="10299940" cy="851111"/>
          </a:xfrm>
        </p:spPr>
        <p:txBody>
          <a:bodyPr/>
          <a:lstStyle/>
          <a:p>
            <a:r>
              <a:rPr lang="es-ES" b="1" dirty="0">
                <a:ea typeface="Calibri Light"/>
                <a:cs typeface="Calibri Light"/>
              </a:rPr>
              <a:t>Dijkstra SSSP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39C3FA-5A95-95D0-9FBD-AE6F3253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Estructuras de Datos Dinámicas  2024-1 -  Grafos</a:t>
            </a:r>
            <a:endParaRPr lang="en-US" dirty="0"/>
          </a:p>
        </p:txBody>
      </p:sp>
      <p:pic>
        <p:nvPicPr>
          <p:cNvPr id="6" name="Imagen 5" descr="Escala de tiempo&#10;&#10;Descripción generada automáticamente">
            <a:extLst>
              <a:ext uri="{FF2B5EF4-FFF2-40B4-BE49-F238E27FC236}">
                <a16:creationId xmlns:a16="http://schemas.microsoft.com/office/drawing/2014/main" id="{6D31FC1E-89A4-874F-BD6F-340F9E250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367" y="821576"/>
            <a:ext cx="6424701" cy="553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30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Grafos - Terminología</a:t>
            </a:r>
            <a:endParaRPr lang="en-US" err="1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65F13F-057D-4F23-E007-F65A383DA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3739"/>
            <a:ext cx="10515600" cy="6851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b="1">
                <a:cs typeface="Calibri"/>
              </a:rPr>
              <a:t>Arista (Edge)</a:t>
            </a:r>
            <a:r>
              <a:rPr lang="es-ES">
                <a:cs typeface="Calibri"/>
              </a:rPr>
              <a:t>: Es la línea que conecta un par de vértices</a:t>
            </a:r>
            <a:endParaRPr lang="es-ES" err="1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91711478-2314-9A18-98F7-E1D927AE1CBE}"/>
              </a:ext>
            </a:extLst>
          </p:cNvPr>
          <p:cNvSpPr/>
          <p:nvPr/>
        </p:nvSpPr>
        <p:spPr>
          <a:xfrm>
            <a:off x="1533292" y="3229207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V1</a:t>
            </a:r>
            <a:endParaRPr lang="es-ES" sz="2000" b="1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A28E5C1-943B-EC3F-5B78-84879320FA7A}"/>
              </a:ext>
            </a:extLst>
          </p:cNvPr>
          <p:cNvSpPr/>
          <p:nvPr/>
        </p:nvSpPr>
        <p:spPr>
          <a:xfrm>
            <a:off x="6752273" y="4221244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V5</a:t>
            </a:r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DEE919B-8960-3D70-0FDC-E12B9A3CC31C}"/>
              </a:ext>
            </a:extLst>
          </p:cNvPr>
          <p:cNvSpPr/>
          <p:nvPr/>
        </p:nvSpPr>
        <p:spPr>
          <a:xfrm>
            <a:off x="1475781" y="5170150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solidFill>
                  <a:srgbClr val="FFFFFF"/>
                </a:solidFill>
                <a:latin typeface="Calibri"/>
              </a:rPr>
              <a:t>V2</a:t>
            </a:r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C12EF9B-98F9-0586-F750-4E08011A37DE}"/>
              </a:ext>
            </a:extLst>
          </p:cNvPr>
          <p:cNvSpPr/>
          <p:nvPr/>
        </p:nvSpPr>
        <p:spPr>
          <a:xfrm>
            <a:off x="4581292" y="5184527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V4</a:t>
            </a:r>
            <a:endParaRPr lang="es-E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736A389F-C8AF-88F8-A23A-F2B00E58EE90}"/>
              </a:ext>
            </a:extLst>
          </p:cNvPr>
          <p:cNvSpPr/>
          <p:nvPr/>
        </p:nvSpPr>
        <p:spPr>
          <a:xfrm>
            <a:off x="4595668" y="3229206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V3</a:t>
            </a:r>
            <a:endParaRPr lang="es-ES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A0DD8916-6364-29D5-EED0-5C08D2DCBE87}"/>
              </a:ext>
            </a:extLst>
          </p:cNvPr>
          <p:cNvCxnSpPr/>
          <p:nvPr/>
        </p:nvCxnSpPr>
        <p:spPr>
          <a:xfrm>
            <a:off x="2209202" y="3491330"/>
            <a:ext cx="2429774" cy="28754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54A5827C-7B21-7803-736D-2E8CC8324346}"/>
              </a:ext>
            </a:extLst>
          </p:cNvPr>
          <p:cNvCxnSpPr>
            <a:cxnSpLocks/>
          </p:cNvCxnSpPr>
          <p:nvPr/>
        </p:nvCxnSpPr>
        <p:spPr>
          <a:xfrm>
            <a:off x="2166069" y="5475405"/>
            <a:ext cx="2429774" cy="28754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BEF0E63-6536-4411-D56D-C27B8B2CF55C}"/>
              </a:ext>
            </a:extLst>
          </p:cNvPr>
          <p:cNvCxnSpPr>
            <a:cxnSpLocks/>
          </p:cNvCxnSpPr>
          <p:nvPr/>
        </p:nvCxnSpPr>
        <p:spPr>
          <a:xfrm>
            <a:off x="1950411" y="3663860"/>
            <a:ext cx="2932978" cy="1624639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4ECA6FB-A8D9-E9DA-2F49-63AD7B690C3C}"/>
              </a:ext>
            </a:extLst>
          </p:cNvPr>
          <p:cNvCxnSpPr>
            <a:cxnSpLocks/>
          </p:cNvCxnSpPr>
          <p:nvPr/>
        </p:nvCxnSpPr>
        <p:spPr>
          <a:xfrm>
            <a:off x="5314710" y="3563216"/>
            <a:ext cx="1567135" cy="761999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B968FA0-0082-163B-8B74-709978BC5E40}"/>
              </a:ext>
            </a:extLst>
          </p:cNvPr>
          <p:cNvCxnSpPr>
            <a:cxnSpLocks/>
          </p:cNvCxnSpPr>
          <p:nvPr/>
        </p:nvCxnSpPr>
        <p:spPr>
          <a:xfrm flipV="1">
            <a:off x="5285956" y="4713404"/>
            <a:ext cx="1595888" cy="762000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4B39BC0-D4D6-54BA-B760-F79D07E6BC2E}"/>
              </a:ext>
            </a:extLst>
          </p:cNvPr>
          <p:cNvCxnSpPr>
            <a:cxnSpLocks/>
          </p:cNvCxnSpPr>
          <p:nvPr/>
        </p:nvCxnSpPr>
        <p:spPr>
          <a:xfrm>
            <a:off x="1777879" y="3678235"/>
            <a:ext cx="43135" cy="1480866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Es igual a 19">
            <a:extLst>
              <a:ext uri="{FF2B5EF4-FFF2-40B4-BE49-F238E27FC236}">
                <a16:creationId xmlns:a16="http://schemas.microsoft.com/office/drawing/2014/main" id="{5D245A98-4625-DD9D-D4EA-11A623307899}"/>
              </a:ext>
            </a:extLst>
          </p:cNvPr>
          <p:cNvSpPr/>
          <p:nvPr/>
        </p:nvSpPr>
        <p:spPr>
          <a:xfrm rot="-2820000">
            <a:off x="5718440" y="3603507"/>
            <a:ext cx="517585" cy="603849"/>
          </a:xfrm>
          <a:prstGeom prst="mathEqual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1" name="Es igual a 20">
            <a:extLst>
              <a:ext uri="{FF2B5EF4-FFF2-40B4-BE49-F238E27FC236}">
                <a16:creationId xmlns:a16="http://schemas.microsoft.com/office/drawing/2014/main" id="{CF72FF94-B6EB-7A1A-EE5A-4E3020EC040D}"/>
              </a:ext>
            </a:extLst>
          </p:cNvPr>
          <p:cNvSpPr/>
          <p:nvPr/>
        </p:nvSpPr>
        <p:spPr>
          <a:xfrm rot="-2820000">
            <a:off x="3087383" y="4121091"/>
            <a:ext cx="517585" cy="603849"/>
          </a:xfrm>
          <a:prstGeom prst="mathEqual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2" name="Es igual a 21">
            <a:extLst>
              <a:ext uri="{FF2B5EF4-FFF2-40B4-BE49-F238E27FC236}">
                <a16:creationId xmlns:a16="http://schemas.microsoft.com/office/drawing/2014/main" id="{6F2CCFCA-C32F-79B5-9045-8E8AC986CCA8}"/>
              </a:ext>
            </a:extLst>
          </p:cNvPr>
          <p:cNvSpPr/>
          <p:nvPr/>
        </p:nvSpPr>
        <p:spPr>
          <a:xfrm rot="16200000">
            <a:off x="3116138" y="3172185"/>
            <a:ext cx="517585" cy="603849"/>
          </a:xfrm>
          <a:prstGeom prst="mathEqual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3" name="Es igual a 22">
            <a:extLst>
              <a:ext uri="{FF2B5EF4-FFF2-40B4-BE49-F238E27FC236}">
                <a16:creationId xmlns:a16="http://schemas.microsoft.com/office/drawing/2014/main" id="{D4BF74BB-426F-B397-D280-BF2721484577}"/>
              </a:ext>
            </a:extLst>
          </p:cNvPr>
          <p:cNvSpPr/>
          <p:nvPr/>
        </p:nvSpPr>
        <p:spPr>
          <a:xfrm rot="16200000">
            <a:off x="2857345" y="5199392"/>
            <a:ext cx="517585" cy="603849"/>
          </a:xfrm>
          <a:prstGeom prst="mathEqual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4" name="Es igual a 23">
            <a:extLst>
              <a:ext uri="{FF2B5EF4-FFF2-40B4-BE49-F238E27FC236}">
                <a16:creationId xmlns:a16="http://schemas.microsoft.com/office/drawing/2014/main" id="{2B133E2C-BAAE-EF90-C213-6170C4F22CD2}"/>
              </a:ext>
            </a:extLst>
          </p:cNvPr>
          <p:cNvSpPr/>
          <p:nvPr/>
        </p:nvSpPr>
        <p:spPr>
          <a:xfrm rot="14640000">
            <a:off x="5718439" y="4825580"/>
            <a:ext cx="517585" cy="603849"/>
          </a:xfrm>
          <a:prstGeom prst="mathEqual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5" name="Es igual a 24">
            <a:extLst>
              <a:ext uri="{FF2B5EF4-FFF2-40B4-BE49-F238E27FC236}">
                <a16:creationId xmlns:a16="http://schemas.microsoft.com/office/drawing/2014/main" id="{22CC1AE6-2810-B058-6DD4-4063E6302C7F}"/>
              </a:ext>
            </a:extLst>
          </p:cNvPr>
          <p:cNvSpPr/>
          <p:nvPr/>
        </p:nvSpPr>
        <p:spPr>
          <a:xfrm rot="10800000">
            <a:off x="1505873" y="4192976"/>
            <a:ext cx="517585" cy="603849"/>
          </a:xfrm>
          <a:prstGeom prst="mathEqual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4054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508F1-D6B2-76D6-5C51-298C415B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04" y="135087"/>
            <a:ext cx="10299940" cy="851111"/>
          </a:xfrm>
        </p:spPr>
        <p:txBody>
          <a:bodyPr/>
          <a:lstStyle/>
          <a:p>
            <a:r>
              <a:rPr lang="es-ES" b="1" dirty="0">
                <a:ea typeface="Calibri Light"/>
                <a:cs typeface="Calibri Light"/>
              </a:rPr>
              <a:t>Dijkstra SSSP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39C3FA-5A95-95D0-9FBD-AE6F3253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Estructuras de Datos Dinámicas  2024-1 -  Grafos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468ED8B-56D3-6E1A-AA01-C4E41F773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177" y="1007853"/>
            <a:ext cx="6763647" cy="518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704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508F1-D6B2-76D6-5C51-298C415B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04" y="135087"/>
            <a:ext cx="10299940" cy="851111"/>
          </a:xfrm>
        </p:spPr>
        <p:txBody>
          <a:bodyPr/>
          <a:lstStyle/>
          <a:p>
            <a:r>
              <a:rPr lang="es-ES" b="1" dirty="0">
                <a:ea typeface="Calibri Light"/>
                <a:cs typeface="Calibri Light"/>
              </a:rPr>
              <a:t>Dijkstra SSSP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39C3FA-5A95-95D0-9FBD-AE6F3253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Estructuras de Datos Dinámicas  2024-1 -  Grafos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676F5F-9318-F84E-EA47-CCA2498C5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583" y="993656"/>
            <a:ext cx="5936231" cy="501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113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508F1-D6B2-76D6-5C51-298C415B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04" y="135087"/>
            <a:ext cx="10299940" cy="851111"/>
          </a:xfrm>
        </p:spPr>
        <p:txBody>
          <a:bodyPr/>
          <a:lstStyle/>
          <a:p>
            <a:r>
              <a:rPr lang="es-ES" b="1" dirty="0">
                <a:ea typeface="Calibri Light"/>
                <a:cs typeface="Calibri Light"/>
              </a:rPr>
              <a:t>Dijkstra SSSP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39C3FA-5A95-95D0-9FBD-AE6F3253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Estructuras de Datos Dinámicas  2024-1 -  Grafos</a:t>
            </a:r>
            <a:endParaRPr lang="en-US" dirty="0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10CB9BF1-8D2C-A077-4322-7B1FDC2F6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511" y="921045"/>
            <a:ext cx="5567631" cy="501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878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508F1-D6B2-76D6-5C51-298C415B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04" y="135087"/>
            <a:ext cx="10299940" cy="851111"/>
          </a:xfrm>
        </p:spPr>
        <p:txBody>
          <a:bodyPr/>
          <a:lstStyle/>
          <a:p>
            <a:r>
              <a:rPr lang="es-ES" b="1" dirty="0">
                <a:ea typeface="Calibri Light"/>
                <a:cs typeface="Calibri Light"/>
              </a:rPr>
              <a:t>Dijkstra SSSP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39C3FA-5A95-95D0-9FBD-AE6F3253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Estructuras de Datos Dinámicas  2024-1 -  Grafos</a:t>
            </a:r>
            <a:endParaRPr lang="en-US" dirty="0"/>
          </a:p>
        </p:txBody>
      </p:sp>
      <p:pic>
        <p:nvPicPr>
          <p:cNvPr id="5" name="Imagen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C23F4BF9-856C-B977-BB05-320ACCA31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967" y="999227"/>
            <a:ext cx="6034896" cy="519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109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508F1-D6B2-76D6-5C51-298C415B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04" y="135087"/>
            <a:ext cx="10299940" cy="851111"/>
          </a:xfrm>
        </p:spPr>
        <p:txBody>
          <a:bodyPr/>
          <a:lstStyle/>
          <a:p>
            <a:r>
              <a:rPr lang="es-ES" b="1" dirty="0">
                <a:ea typeface="Calibri Light"/>
                <a:cs typeface="Calibri Light"/>
              </a:rPr>
              <a:t>Dijkstra SSSP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39C3FA-5A95-95D0-9FBD-AE6F3253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Estructuras de Datos Dinámicas  2024-1 -  Grafos</a:t>
            </a:r>
            <a:endParaRPr lang="en-US" dirty="0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ABA393E7-AF3B-F057-1C68-24D93C3F4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792" y="1017559"/>
            <a:ext cx="6233662" cy="536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701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508F1-D6B2-76D6-5C51-298C415B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04" y="135087"/>
            <a:ext cx="10299940" cy="851111"/>
          </a:xfrm>
        </p:spPr>
        <p:txBody>
          <a:bodyPr/>
          <a:lstStyle/>
          <a:p>
            <a:r>
              <a:rPr lang="es-ES" b="1" dirty="0">
                <a:ea typeface="Calibri Light"/>
                <a:cs typeface="Calibri Light"/>
              </a:rPr>
              <a:t>Dijkstra SSSP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39C3FA-5A95-95D0-9FBD-AE6F3253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Estructuras de Datos Dinámicas  2024-1 -  Grafos</a:t>
            </a:r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986EC1E-63B6-000C-1CF7-5821F57B2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301" y="921769"/>
            <a:ext cx="5946833" cy="541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1302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508F1-D6B2-76D6-5C51-298C415B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04" y="135087"/>
            <a:ext cx="10299940" cy="851111"/>
          </a:xfrm>
        </p:spPr>
        <p:txBody>
          <a:bodyPr/>
          <a:lstStyle/>
          <a:p>
            <a:r>
              <a:rPr lang="es-ES" b="1" dirty="0">
                <a:ea typeface="Calibri Light"/>
                <a:cs typeface="Calibri Light"/>
              </a:rPr>
              <a:t>Dijkstra SSSP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39C3FA-5A95-95D0-9FBD-AE6F3253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Estructuras de Datos Dinámicas  2024-1 -  Grafos</a:t>
            </a:r>
            <a:endParaRPr lang="en-US" dirty="0"/>
          </a:p>
        </p:txBody>
      </p:sp>
      <p:pic>
        <p:nvPicPr>
          <p:cNvPr id="5" name="Imagen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2FE40ACB-D04A-4A76-CA88-0D4CD9BB2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458" y="1037327"/>
            <a:ext cx="5974330" cy="531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455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508F1-D6B2-76D6-5C51-298C415B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04" y="135087"/>
            <a:ext cx="10299940" cy="851111"/>
          </a:xfrm>
        </p:spPr>
        <p:txBody>
          <a:bodyPr/>
          <a:lstStyle/>
          <a:p>
            <a:r>
              <a:rPr lang="es-ES" b="1" dirty="0">
                <a:ea typeface="Calibri Light"/>
                <a:cs typeface="Calibri Light"/>
              </a:rPr>
              <a:t>Dijkstra SSSP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39C3FA-5A95-95D0-9FBD-AE6F3253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Estructuras de Datos Dinámicas  2024-1 -  Grafos</a:t>
            </a:r>
            <a:endParaRPr lang="en-US" dirty="0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D1E408AC-0917-BBF4-8535-04ABEFF9D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892" y="844670"/>
            <a:ext cx="6440517" cy="557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092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508F1-D6B2-76D6-5C51-298C415B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04" y="135087"/>
            <a:ext cx="10299940" cy="851111"/>
          </a:xfrm>
        </p:spPr>
        <p:txBody>
          <a:bodyPr/>
          <a:lstStyle/>
          <a:p>
            <a:r>
              <a:rPr lang="es-ES" b="1" dirty="0">
                <a:ea typeface="Calibri Light"/>
                <a:cs typeface="Calibri Light"/>
              </a:rPr>
              <a:t>Dijkstra SSSP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39C3FA-5A95-95D0-9FBD-AE6F3253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Estructuras de Datos Dinámicas  2024-1 -  Grafos</a:t>
            </a:r>
            <a:endParaRPr lang="en-US" dirty="0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5590AC14-19B4-3D67-1302-7B7793386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985" y="1133206"/>
            <a:ext cx="6608371" cy="509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2720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508F1-D6B2-76D6-5C51-298C415B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04" y="135087"/>
            <a:ext cx="10299940" cy="851111"/>
          </a:xfrm>
        </p:spPr>
        <p:txBody>
          <a:bodyPr/>
          <a:lstStyle/>
          <a:p>
            <a:r>
              <a:rPr lang="es-ES" b="1" dirty="0">
                <a:ea typeface="Calibri Light"/>
                <a:cs typeface="Calibri Light"/>
              </a:rPr>
              <a:t>Dijkstra SSSP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39C3FA-5A95-95D0-9FBD-AE6F3253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Estructuras de Datos Dinámicas  2024-1 -  Grafos</a:t>
            </a:r>
            <a:endParaRPr lang="en-US" dirty="0"/>
          </a:p>
        </p:txBody>
      </p:sp>
      <p:pic>
        <p:nvPicPr>
          <p:cNvPr id="3" name="Imagen 2" descr="Imagen que contiene pequeño, foto, diferente, colgando&#10;&#10;Descripción generada automáticamente">
            <a:extLst>
              <a:ext uri="{FF2B5EF4-FFF2-40B4-BE49-F238E27FC236}">
                <a16:creationId xmlns:a16="http://schemas.microsoft.com/office/drawing/2014/main" id="{9C139A8B-BF40-D011-21D3-7ADC81DE1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895" y="1265927"/>
            <a:ext cx="9440171" cy="507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0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Grafos - Terminología</a:t>
            </a:r>
            <a:endParaRPr lang="en-US" err="1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65F13F-057D-4F23-E007-F65A383DA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3739"/>
            <a:ext cx="10515600" cy="68511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s-ES" b="1">
                <a:cs typeface="Calibri"/>
              </a:rPr>
              <a:t>Grafo no ponderado (</a:t>
            </a:r>
            <a:r>
              <a:rPr lang="es-ES" b="1" err="1">
                <a:cs typeface="Calibri"/>
              </a:rPr>
              <a:t>unweighted</a:t>
            </a:r>
            <a:r>
              <a:rPr lang="es-ES" b="1">
                <a:cs typeface="Calibri"/>
              </a:rPr>
              <a:t> </a:t>
            </a:r>
            <a:r>
              <a:rPr lang="es-ES" b="1" err="1">
                <a:cs typeface="Calibri"/>
              </a:rPr>
              <a:t>graph</a:t>
            </a:r>
            <a:r>
              <a:rPr lang="es-ES" b="1">
                <a:cs typeface="Calibri"/>
              </a:rPr>
              <a:t>)</a:t>
            </a:r>
            <a:r>
              <a:rPr lang="es-ES">
                <a:cs typeface="Calibri"/>
              </a:rPr>
              <a:t>: Es un grafo que no tiene peso asociado en ninguna arista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91711478-2314-9A18-98F7-E1D927AE1CBE}"/>
              </a:ext>
            </a:extLst>
          </p:cNvPr>
          <p:cNvSpPr/>
          <p:nvPr/>
        </p:nvSpPr>
        <p:spPr>
          <a:xfrm>
            <a:off x="1533292" y="3229207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V1</a:t>
            </a:r>
            <a:endParaRPr lang="es-ES" sz="2000" b="1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A28E5C1-943B-EC3F-5B78-84879320FA7A}"/>
              </a:ext>
            </a:extLst>
          </p:cNvPr>
          <p:cNvSpPr/>
          <p:nvPr/>
        </p:nvSpPr>
        <p:spPr>
          <a:xfrm>
            <a:off x="6752273" y="4221244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V5</a:t>
            </a:r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DEE919B-8960-3D70-0FDC-E12B9A3CC31C}"/>
              </a:ext>
            </a:extLst>
          </p:cNvPr>
          <p:cNvSpPr/>
          <p:nvPr/>
        </p:nvSpPr>
        <p:spPr>
          <a:xfrm>
            <a:off x="1475781" y="5170150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solidFill>
                  <a:srgbClr val="FFFFFF"/>
                </a:solidFill>
                <a:latin typeface="Calibri"/>
              </a:rPr>
              <a:t>V2</a:t>
            </a:r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C12EF9B-98F9-0586-F750-4E08011A37DE}"/>
              </a:ext>
            </a:extLst>
          </p:cNvPr>
          <p:cNvSpPr/>
          <p:nvPr/>
        </p:nvSpPr>
        <p:spPr>
          <a:xfrm>
            <a:off x="4581292" y="5184527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V4</a:t>
            </a:r>
            <a:endParaRPr lang="es-E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736A389F-C8AF-88F8-A23A-F2B00E58EE90}"/>
              </a:ext>
            </a:extLst>
          </p:cNvPr>
          <p:cNvSpPr/>
          <p:nvPr/>
        </p:nvSpPr>
        <p:spPr>
          <a:xfrm>
            <a:off x="4595668" y="3229206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V3</a:t>
            </a:r>
            <a:endParaRPr lang="es-ES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A0DD8916-6364-29D5-EED0-5C08D2DCBE87}"/>
              </a:ext>
            </a:extLst>
          </p:cNvPr>
          <p:cNvCxnSpPr/>
          <p:nvPr/>
        </p:nvCxnSpPr>
        <p:spPr>
          <a:xfrm>
            <a:off x="2209202" y="3491330"/>
            <a:ext cx="2429774" cy="28754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54A5827C-7B21-7803-736D-2E8CC8324346}"/>
              </a:ext>
            </a:extLst>
          </p:cNvPr>
          <p:cNvCxnSpPr>
            <a:cxnSpLocks/>
          </p:cNvCxnSpPr>
          <p:nvPr/>
        </p:nvCxnSpPr>
        <p:spPr>
          <a:xfrm>
            <a:off x="2166069" y="5475405"/>
            <a:ext cx="2429774" cy="28754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BEF0E63-6536-4411-D56D-C27B8B2CF55C}"/>
              </a:ext>
            </a:extLst>
          </p:cNvPr>
          <p:cNvCxnSpPr>
            <a:cxnSpLocks/>
          </p:cNvCxnSpPr>
          <p:nvPr/>
        </p:nvCxnSpPr>
        <p:spPr>
          <a:xfrm>
            <a:off x="1950411" y="3663860"/>
            <a:ext cx="2932978" cy="1624639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4ECA6FB-A8D9-E9DA-2F49-63AD7B690C3C}"/>
              </a:ext>
            </a:extLst>
          </p:cNvPr>
          <p:cNvCxnSpPr>
            <a:cxnSpLocks/>
          </p:cNvCxnSpPr>
          <p:nvPr/>
        </p:nvCxnSpPr>
        <p:spPr>
          <a:xfrm>
            <a:off x="5314710" y="3563216"/>
            <a:ext cx="1567135" cy="761999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B968FA0-0082-163B-8B74-709978BC5E40}"/>
              </a:ext>
            </a:extLst>
          </p:cNvPr>
          <p:cNvCxnSpPr>
            <a:cxnSpLocks/>
          </p:cNvCxnSpPr>
          <p:nvPr/>
        </p:nvCxnSpPr>
        <p:spPr>
          <a:xfrm flipV="1">
            <a:off x="5285956" y="4713404"/>
            <a:ext cx="1595888" cy="762000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4B39BC0-D4D6-54BA-B760-F79D07E6BC2E}"/>
              </a:ext>
            </a:extLst>
          </p:cNvPr>
          <p:cNvCxnSpPr>
            <a:cxnSpLocks/>
          </p:cNvCxnSpPr>
          <p:nvPr/>
        </p:nvCxnSpPr>
        <p:spPr>
          <a:xfrm>
            <a:off x="1777879" y="3678235"/>
            <a:ext cx="43135" cy="1480866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02080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508F1-D6B2-76D6-5C51-298C415B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04" y="135087"/>
            <a:ext cx="10299940" cy="851111"/>
          </a:xfrm>
        </p:spPr>
        <p:txBody>
          <a:bodyPr/>
          <a:lstStyle/>
          <a:p>
            <a:r>
              <a:rPr lang="es-ES" b="1" dirty="0">
                <a:ea typeface="Calibri Light"/>
                <a:cs typeface="Calibri Light"/>
              </a:rPr>
              <a:t>Dijkstra SSSP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39C3FA-5A95-95D0-9FBD-AE6F3253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Estructuras de Datos Dinámicas  2024-1 -  Grafos</a:t>
            </a:r>
            <a:endParaRPr lang="en-US" dirty="0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C99A66AB-829F-1FF2-13F1-FC6E5CF21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928" y="1189997"/>
            <a:ext cx="7772938" cy="462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08714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508F1-D6B2-76D6-5C51-298C415B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04" y="135087"/>
            <a:ext cx="10299940" cy="851111"/>
          </a:xfrm>
        </p:spPr>
        <p:txBody>
          <a:bodyPr/>
          <a:lstStyle/>
          <a:p>
            <a:r>
              <a:rPr lang="es-ES" b="1" dirty="0">
                <a:ea typeface="Calibri Light"/>
                <a:cs typeface="Calibri Light"/>
              </a:rPr>
              <a:t>Dijkstra SSSP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39C3FA-5A95-95D0-9FBD-AE6F3253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Estructuras de Datos Dinámicas  2024-1 -  Grafos</a:t>
            </a:r>
            <a:endParaRPr lang="en-US" dirty="0"/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AE37008C-7D3F-EAF1-59F3-FD8155031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494" y="884117"/>
            <a:ext cx="8376068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502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508F1-D6B2-76D6-5C51-298C415B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04" y="135087"/>
            <a:ext cx="10299940" cy="851111"/>
          </a:xfrm>
        </p:spPr>
        <p:txBody>
          <a:bodyPr/>
          <a:lstStyle/>
          <a:p>
            <a:r>
              <a:rPr lang="es-ES" b="1" dirty="0">
                <a:ea typeface="Calibri Light"/>
                <a:cs typeface="Calibri Light"/>
              </a:rPr>
              <a:t>Dijkstra SSSP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39C3FA-5A95-95D0-9FBD-AE6F3253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Estructuras de Datos Dinámicas  2024-1 -  Grafos</a:t>
            </a:r>
            <a:endParaRPr lang="en-US" dirty="0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DE67A3BF-F864-7DBC-261E-D6AD656AA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734" y="1296119"/>
            <a:ext cx="8222231" cy="508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6246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508F1-D6B2-76D6-5C51-298C415B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04" y="135087"/>
            <a:ext cx="10299940" cy="851111"/>
          </a:xfrm>
        </p:spPr>
        <p:txBody>
          <a:bodyPr/>
          <a:lstStyle/>
          <a:p>
            <a:r>
              <a:rPr lang="es-ES" b="1" dirty="0">
                <a:ea typeface="Calibri Light"/>
                <a:cs typeface="Calibri Light"/>
              </a:rPr>
              <a:t>Dijkstra SSSP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39C3FA-5A95-95D0-9FBD-AE6F3253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Estructuras de Datos Dinámicas  2024-1 -  Grafos</a:t>
            </a:r>
            <a:endParaRPr lang="en-US" dirty="0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05A0BE04-D6BB-D634-103E-3700F717B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276" y="1008932"/>
            <a:ext cx="8624617" cy="548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8504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508F1-D6B2-76D6-5C51-298C415B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04" y="135087"/>
            <a:ext cx="10299940" cy="851111"/>
          </a:xfrm>
        </p:spPr>
        <p:txBody>
          <a:bodyPr/>
          <a:lstStyle/>
          <a:p>
            <a:r>
              <a:rPr lang="es-ES" b="1" dirty="0">
                <a:ea typeface="Calibri Light"/>
                <a:cs typeface="Calibri Light"/>
              </a:rPr>
              <a:t>Dijkstra SSSP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39C3FA-5A95-95D0-9FBD-AE6F3253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Estructuras de Datos Dinámicas  2024-1 -  Grafos</a:t>
            </a:r>
            <a:endParaRPr lang="en-US" dirty="0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B17138B0-F475-C252-5E3C-AA4ABEF23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469" y="946481"/>
            <a:ext cx="8324309" cy="542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749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508F1-D6B2-76D6-5C51-298C415B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04" y="135087"/>
            <a:ext cx="10299940" cy="851111"/>
          </a:xfrm>
        </p:spPr>
        <p:txBody>
          <a:bodyPr/>
          <a:lstStyle/>
          <a:p>
            <a:r>
              <a:rPr lang="es-ES" b="1" dirty="0">
                <a:ea typeface="Calibri Light"/>
                <a:cs typeface="Calibri Light"/>
              </a:rPr>
              <a:t>Dijkstra SSSP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39C3FA-5A95-95D0-9FBD-AE6F3253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Estructuras de Datos Dinámicas  2024-1 -  Grafos</a:t>
            </a:r>
            <a:endParaRPr lang="en-US" dirty="0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7F37A7D3-1D1A-0019-EE7A-8858C61EA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568" y="1004169"/>
            <a:ext cx="8140639" cy="535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3658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508F1-D6B2-76D6-5C51-298C415B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04" y="135087"/>
            <a:ext cx="10299940" cy="851111"/>
          </a:xfrm>
        </p:spPr>
        <p:txBody>
          <a:bodyPr/>
          <a:lstStyle/>
          <a:p>
            <a:r>
              <a:rPr lang="es-ES" b="1" dirty="0">
                <a:ea typeface="Calibri Light"/>
                <a:cs typeface="Calibri Light"/>
              </a:rPr>
              <a:t>Dijkstra SSSP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39C3FA-5A95-95D0-9FBD-AE6F3253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Estructuras de Datos Dinámicas  2024-1 -  Grafos</a:t>
            </a:r>
            <a:endParaRPr lang="en-US" dirty="0"/>
          </a:p>
        </p:txBody>
      </p:sp>
      <p:pic>
        <p:nvPicPr>
          <p:cNvPr id="5" name="Imagen 4" descr="Imagen que contiene tablero, pequeño, surfeando, naranja&#10;&#10;Descripción generada automáticamente">
            <a:extLst>
              <a:ext uri="{FF2B5EF4-FFF2-40B4-BE49-F238E27FC236}">
                <a16:creationId xmlns:a16="http://schemas.microsoft.com/office/drawing/2014/main" id="{3BE9F2CC-CE50-C7A9-10E3-1F44E55D3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220" y="1013605"/>
            <a:ext cx="8456580" cy="533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019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508F1-D6B2-76D6-5C51-298C415B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04" y="135087"/>
            <a:ext cx="10299940" cy="851111"/>
          </a:xfrm>
        </p:spPr>
        <p:txBody>
          <a:bodyPr/>
          <a:lstStyle/>
          <a:p>
            <a:r>
              <a:rPr lang="es-ES" b="1" dirty="0">
                <a:ea typeface="Calibri Light"/>
                <a:cs typeface="Calibri Light"/>
              </a:rPr>
              <a:t>Dijkstra SSSP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39C3FA-5A95-95D0-9FBD-AE6F3253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Estructuras de Datos Dinámicas  2024-1 -  Grafos</a:t>
            </a:r>
            <a:endParaRPr lang="en-US" dirty="0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57D87E12-874D-B110-15AB-20F0935DD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261" y="1243642"/>
            <a:ext cx="8111705" cy="510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8622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508F1-D6B2-76D6-5C51-298C415B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04" y="135087"/>
            <a:ext cx="10299940" cy="851111"/>
          </a:xfrm>
        </p:spPr>
        <p:txBody>
          <a:bodyPr/>
          <a:lstStyle/>
          <a:p>
            <a:r>
              <a:rPr lang="es-ES" b="1" dirty="0">
                <a:ea typeface="Calibri Light"/>
                <a:cs typeface="Calibri Light"/>
              </a:rPr>
              <a:t>Dijkstra SSSP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39C3FA-5A95-95D0-9FBD-AE6F3253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Estructuras de Datos Dinámicas  2024-1 -  Grafos</a:t>
            </a:r>
            <a:endParaRPr lang="en-US" dirty="0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BC9C25E2-43FD-1E5F-F3EE-E4012E6FA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388" y="973564"/>
            <a:ext cx="7899639" cy="490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873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508F1-D6B2-76D6-5C51-298C415B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04" y="135087"/>
            <a:ext cx="10299940" cy="851111"/>
          </a:xfrm>
        </p:spPr>
        <p:txBody>
          <a:bodyPr/>
          <a:lstStyle/>
          <a:p>
            <a:r>
              <a:rPr lang="es-ES" b="1" dirty="0">
                <a:ea typeface="Calibri Light"/>
                <a:cs typeface="Calibri Light"/>
              </a:rPr>
              <a:t>Dijkstra SSSP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39C3FA-5A95-95D0-9FBD-AE6F3253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Estructuras de Datos Dinámicas  2024-1 -  Grafos</a:t>
            </a:r>
            <a:endParaRPr lang="en-US" dirty="0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63AB6CC1-3BC0-F841-934F-3BA3E0D88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651" y="1463885"/>
            <a:ext cx="7929113" cy="482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52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Grafos - Terminología</a:t>
            </a:r>
            <a:endParaRPr lang="en-US" err="1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65F13F-057D-4F23-E007-F65A383DA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3739"/>
            <a:ext cx="10515600" cy="68511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s-ES" b="1">
                <a:cs typeface="Calibri"/>
              </a:rPr>
              <a:t>Grafo ponderado (</a:t>
            </a:r>
            <a:r>
              <a:rPr lang="es-ES" b="1" err="1">
                <a:cs typeface="Calibri"/>
              </a:rPr>
              <a:t>weighted</a:t>
            </a:r>
            <a:r>
              <a:rPr lang="es-ES" b="1">
                <a:cs typeface="Calibri"/>
              </a:rPr>
              <a:t> </a:t>
            </a:r>
            <a:r>
              <a:rPr lang="es-ES" b="1" err="1">
                <a:cs typeface="Calibri"/>
              </a:rPr>
              <a:t>graph</a:t>
            </a:r>
            <a:r>
              <a:rPr lang="es-ES" b="1">
                <a:cs typeface="Calibri"/>
              </a:rPr>
              <a:t>)</a:t>
            </a:r>
            <a:r>
              <a:rPr lang="es-ES">
                <a:cs typeface="Calibri"/>
              </a:rPr>
              <a:t>: Es un grafo que tiene peso asociado en cualquier arista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91711478-2314-9A18-98F7-E1D927AE1CBE}"/>
              </a:ext>
            </a:extLst>
          </p:cNvPr>
          <p:cNvSpPr/>
          <p:nvPr/>
        </p:nvSpPr>
        <p:spPr>
          <a:xfrm>
            <a:off x="1533292" y="3229207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V1</a:t>
            </a:r>
            <a:endParaRPr lang="es-ES" sz="2000" b="1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A28E5C1-943B-EC3F-5B78-84879320FA7A}"/>
              </a:ext>
            </a:extLst>
          </p:cNvPr>
          <p:cNvSpPr/>
          <p:nvPr/>
        </p:nvSpPr>
        <p:spPr>
          <a:xfrm>
            <a:off x="6752273" y="4221244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V5</a:t>
            </a:r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DEE919B-8960-3D70-0FDC-E12B9A3CC31C}"/>
              </a:ext>
            </a:extLst>
          </p:cNvPr>
          <p:cNvSpPr/>
          <p:nvPr/>
        </p:nvSpPr>
        <p:spPr>
          <a:xfrm>
            <a:off x="1475781" y="5170150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solidFill>
                  <a:srgbClr val="FFFFFF"/>
                </a:solidFill>
                <a:latin typeface="Calibri"/>
              </a:rPr>
              <a:t>V2</a:t>
            </a:r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C12EF9B-98F9-0586-F750-4E08011A37DE}"/>
              </a:ext>
            </a:extLst>
          </p:cNvPr>
          <p:cNvSpPr/>
          <p:nvPr/>
        </p:nvSpPr>
        <p:spPr>
          <a:xfrm>
            <a:off x="4581292" y="5184527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V4</a:t>
            </a:r>
            <a:endParaRPr lang="es-E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736A389F-C8AF-88F8-A23A-F2B00E58EE90}"/>
              </a:ext>
            </a:extLst>
          </p:cNvPr>
          <p:cNvSpPr/>
          <p:nvPr/>
        </p:nvSpPr>
        <p:spPr>
          <a:xfrm>
            <a:off x="4595668" y="3229206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V3</a:t>
            </a:r>
            <a:endParaRPr lang="es-ES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A0DD8916-6364-29D5-EED0-5C08D2DCBE87}"/>
              </a:ext>
            </a:extLst>
          </p:cNvPr>
          <p:cNvCxnSpPr/>
          <p:nvPr/>
        </p:nvCxnSpPr>
        <p:spPr>
          <a:xfrm>
            <a:off x="2209202" y="3491330"/>
            <a:ext cx="2429774" cy="28754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54A5827C-7B21-7803-736D-2E8CC8324346}"/>
              </a:ext>
            </a:extLst>
          </p:cNvPr>
          <p:cNvCxnSpPr>
            <a:cxnSpLocks/>
          </p:cNvCxnSpPr>
          <p:nvPr/>
        </p:nvCxnSpPr>
        <p:spPr>
          <a:xfrm>
            <a:off x="2166069" y="5475405"/>
            <a:ext cx="2429774" cy="28754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BEF0E63-6536-4411-D56D-C27B8B2CF55C}"/>
              </a:ext>
            </a:extLst>
          </p:cNvPr>
          <p:cNvCxnSpPr>
            <a:cxnSpLocks/>
          </p:cNvCxnSpPr>
          <p:nvPr/>
        </p:nvCxnSpPr>
        <p:spPr>
          <a:xfrm>
            <a:off x="1950411" y="3663860"/>
            <a:ext cx="2932978" cy="1624639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4ECA6FB-A8D9-E9DA-2F49-63AD7B690C3C}"/>
              </a:ext>
            </a:extLst>
          </p:cNvPr>
          <p:cNvCxnSpPr>
            <a:cxnSpLocks/>
          </p:cNvCxnSpPr>
          <p:nvPr/>
        </p:nvCxnSpPr>
        <p:spPr>
          <a:xfrm>
            <a:off x="5314710" y="3563216"/>
            <a:ext cx="1567135" cy="761999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B968FA0-0082-163B-8B74-709978BC5E40}"/>
              </a:ext>
            </a:extLst>
          </p:cNvPr>
          <p:cNvCxnSpPr>
            <a:cxnSpLocks/>
          </p:cNvCxnSpPr>
          <p:nvPr/>
        </p:nvCxnSpPr>
        <p:spPr>
          <a:xfrm flipV="1">
            <a:off x="5285956" y="4713404"/>
            <a:ext cx="1595888" cy="762000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4B39BC0-D4D6-54BA-B760-F79D07E6BC2E}"/>
              </a:ext>
            </a:extLst>
          </p:cNvPr>
          <p:cNvCxnSpPr>
            <a:cxnSpLocks/>
          </p:cNvCxnSpPr>
          <p:nvPr/>
        </p:nvCxnSpPr>
        <p:spPr>
          <a:xfrm>
            <a:off x="1777879" y="3678235"/>
            <a:ext cx="43135" cy="1480866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E64DA802-29C7-1ED0-7B0A-D599BDEEC9F8}"/>
              </a:ext>
            </a:extLst>
          </p:cNvPr>
          <p:cNvSpPr txBox="1"/>
          <p:nvPr/>
        </p:nvSpPr>
        <p:spPr>
          <a:xfrm>
            <a:off x="1803182" y="4176346"/>
            <a:ext cx="3297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b="1">
                <a:cs typeface="Calibri"/>
              </a:rPr>
              <a:t>8</a:t>
            </a:r>
            <a:endParaRPr lang="es-ES" b="1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2CB0E3F-51AC-63EE-0F3F-9B33AE636478}"/>
              </a:ext>
            </a:extLst>
          </p:cNvPr>
          <p:cNvSpPr txBox="1"/>
          <p:nvPr/>
        </p:nvSpPr>
        <p:spPr>
          <a:xfrm>
            <a:off x="3054012" y="3213062"/>
            <a:ext cx="5597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b="1">
                <a:cs typeface="Calibri"/>
              </a:rPr>
              <a:t>12</a:t>
            </a:r>
            <a:endParaRPr lang="es-ES" b="1"/>
          </a:p>
        </p:txBody>
      </p:sp>
    </p:spTree>
    <p:extLst>
      <p:ext uri="{BB962C8B-B14F-4D97-AF65-F5344CB8AC3E}">
        <p14:creationId xmlns:p14="http://schemas.microsoft.com/office/powerpoint/2010/main" val="33569946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508F1-D6B2-76D6-5C51-298C415B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04" y="135087"/>
            <a:ext cx="10299940" cy="851111"/>
          </a:xfrm>
        </p:spPr>
        <p:txBody>
          <a:bodyPr/>
          <a:lstStyle/>
          <a:p>
            <a:r>
              <a:rPr lang="es-ES" b="1" dirty="0">
                <a:ea typeface="Calibri Light"/>
                <a:cs typeface="Calibri Light"/>
              </a:rPr>
              <a:t>Dijkstra SSSP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39C3FA-5A95-95D0-9FBD-AE6F3253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Estructuras de Datos Dinámicas  2024-1 -  Grafos</a:t>
            </a:r>
            <a:endParaRPr lang="en-US" dirty="0"/>
          </a:p>
        </p:txBody>
      </p:sp>
      <p:pic>
        <p:nvPicPr>
          <p:cNvPr id="5" name="Imagen 4" descr="Diagrama, Gráfico radial&#10;&#10;Descripción generada automáticamente">
            <a:extLst>
              <a:ext uri="{FF2B5EF4-FFF2-40B4-BE49-F238E27FC236}">
                <a16:creationId xmlns:a16="http://schemas.microsoft.com/office/drawing/2014/main" id="{6A02C9F5-1301-F3D3-71A8-3FF44C210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958" y="1286504"/>
            <a:ext cx="8036762" cy="514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8049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508F1-D6B2-76D6-5C51-298C415B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04" y="135087"/>
            <a:ext cx="10299940" cy="851111"/>
          </a:xfrm>
        </p:spPr>
        <p:txBody>
          <a:bodyPr/>
          <a:lstStyle/>
          <a:p>
            <a:r>
              <a:rPr lang="es-ES" b="1" dirty="0">
                <a:ea typeface="Calibri Light"/>
                <a:cs typeface="Calibri Light"/>
              </a:rPr>
              <a:t>Dijkstra SSSP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39C3FA-5A95-95D0-9FBD-AE6F3253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Estructuras de Datos Dinámicas  2024-1 -  Grafos</a:t>
            </a:r>
            <a:endParaRPr lang="en-US" dirty="0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12982438-EF3E-33F1-72D6-F3AB66906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946" y="1032835"/>
            <a:ext cx="7901616" cy="528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0863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508F1-D6B2-76D6-5C51-298C415B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04" y="135087"/>
            <a:ext cx="10299940" cy="851111"/>
          </a:xfrm>
        </p:spPr>
        <p:txBody>
          <a:bodyPr/>
          <a:lstStyle/>
          <a:p>
            <a:r>
              <a:rPr lang="es-ES" b="1" dirty="0">
                <a:ea typeface="Calibri Light"/>
                <a:cs typeface="Calibri Light"/>
              </a:rPr>
              <a:t>Dijkstra SSSP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39C3FA-5A95-95D0-9FBD-AE6F3253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Estructuras de Datos Dinámicas  2024-1 -  Grafos</a:t>
            </a:r>
            <a:endParaRPr lang="en-US" dirty="0"/>
          </a:p>
        </p:txBody>
      </p:sp>
      <p:pic>
        <p:nvPicPr>
          <p:cNvPr id="5" name="Imagen 4" descr="Gráfico, Diagrama&#10;&#10;Descripción generada automáticamente">
            <a:extLst>
              <a:ext uri="{FF2B5EF4-FFF2-40B4-BE49-F238E27FC236}">
                <a16:creationId xmlns:a16="http://schemas.microsoft.com/office/drawing/2014/main" id="{37600438-0849-6E87-F816-63B87E4E3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561" y="1272487"/>
            <a:ext cx="8608802" cy="533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728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508F1-D6B2-76D6-5C51-298C415B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04" y="135087"/>
            <a:ext cx="10299940" cy="851111"/>
          </a:xfrm>
        </p:spPr>
        <p:txBody>
          <a:bodyPr/>
          <a:lstStyle/>
          <a:p>
            <a:r>
              <a:rPr lang="es-ES" b="1" dirty="0">
                <a:ea typeface="Calibri Light"/>
                <a:cs typeface="Calibri Light"/>
              </a:rPr>
              <a:t>Dijkstra SSSP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39C3FA-5A95-95D0-9FBD-AE6F3253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Estructuras de Datos Dinámicas  2024-1 -  Grafos</a:t>
            </a:r>
            <a:endParaRPr lang="en-US" dirty="0"/>
          </a:p>
        </p:txBody>
      </p:sp>
      <p:pic>
        <p:nvPicPr>
          <p:cNvPr id="3" name="Imagen 2" descr="Diagrama, Gráfico radial&#10;&#10;Descripción generada automáticamente">
            <a:extLst>
              <a:ext uri="{FF2B5EF4-FFF2-40B4-BE49-F238E27FC236}">
                <a16:creationId xmlns:a16="http://schemas.microsoft.com/office/drawing/2014/main" id="{AAFEFEAE-9677-2E0C-7BFC-7F9F055DE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513" y="1028072"/>
            <a:ext cx="8714296" cy="549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3745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508F1-D6B2-76D6-5C51-298C415B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04" y="135087"/>
            <a:ext cx="10299940" cy="851111"/>
          </a:xfrm>
        </p:spPr>
        <p:txBody>
          <a:bodyPr/>
          <a:lstStyle/>
          <a:p>
            <a:r>
              <a:rPr lang="es-ES" b="1" dirty="0">
                <a:ea typeface="Calibri Light"/>
                <a:cs typeface="Calibri Light"/>
              </a:rPr>
              <a:t>Dijkstra SSSP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39C3FA-5A95-95D0-9FBD-AE6F3253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Estructuras de Datos Dinámicas  2024-1 -  Grafos</a:t>
            </a:r>
            <a:endParaRPr lang="en-US" dirty="0"/>
          </a:p>
        </p:txBody>
      </p:sp>
      <p:pic>
        <p:nvPicPr>
          <p:cNvPr id="5" name="Imagen 4" descr="Diagrama, Gráfico radial&#10;&#10;Descripción generada automáticamente">
            <a:extLst>
              <a:ext uri="{FF2B5EF4-FFF2-40B4-BE49-F238E27FC236}">
                <a16:creationId xmlns:a16="http://schemas.microsoft.com/office/drawing/2014/main" id="{86822359-4CED-CE05-E5BB-070B07AF0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722" y="1013514"/>
            <a:ext cx="8429084" cy="534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8487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508F1-D6B2-76D6-5C51-298C415B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04" y="135087"/>
            <a:ext cx="10299940" cy="851111"/>
          </a:xfrm>
        </p:spPr>
        <p:txBody>
          <a:bodyPr/>
          <a:lstStyle/>
          <a:p>
            <a:r>
              <a:rPr lang="es-ES" b="1" dirty="0">
                <a:ea typeface="Calibri Light"/>
                <a:cs typeface="Calibri Light"/>
              </a:rPr>
              <a:t>Dijkstra SSSP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39C3FA-5A95-95D0-9FBD-AE6F3253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Estructuras de Datos Dinámicas  2024-1 -  Grafos</a:t>
            </a:r>
            <a:endParaRPr lang="en-US" dirty="0"/>
          </a:p>
        </p:txBody>
      </p:sp>
      <p:pic>
        <p:nvPicPr>
          <p:cNvPr id="3" name="Imagen 2" descr="Diagrama, Gráfico radial&#10;&#10;Descripción generada automáticamente">
            <a:extLst>
              <a:ext uri="{FF2B5EF4-FFF2-40B4-BE49-F238E27FC236}">
                <a16:creationId xmlns:a16="http://schemas.microsoft.com/office/drawing/2014/main" id="{2C66D79D-CEAD-C107-8C04-A134487E3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981" y="1248405"/>
            <a:ext cx="8041435" cy="529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6976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508F1-D6B2-76D6-5C51-298C415B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04" y="135087"/>
            <a:ext cx="10299940" cy="851111"/>
          </a:xfrm>
        </p:spPr>
        <p:txBody>
          <a:bodyPr/>
          <a:lstStyle/>
          <a:p>
            <a:r>
              <a:rPr lang="es-ES" b="1" dirty="0">
                <a:ea typeface="Calibri Light"/>
                <a:cs typeface="Calibri Light"/>
              </a:rPr>
              <a:t>Dijkstra SSSP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39C3FA-5A95-95D0-9FBD-AE6F3253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Estructuras de Datos Dinámicas  2024-1 -  Grafos</a:t>
            </a:r>
            <a:endParaRPr lang="en-US" dirty="0"/>
          </a:p>
        </p:txBody>
      </p:sp>
      <p:pic>
        <p:nvPicPr>
          <p:cNvPr id="5" name="Imagen 4" descr="Diagrama, Gráfico radial&#10;&#10;Descripción generada automáticamente">
            <a:extLst>
              <a:ext uri="{FF2B5EF4-FFF2-40B4-BE49-F238E27FC236}">
                <a16:creationId xmlns:a16="http://schemas.microsoft.com/office/drawing/2014/main" id="{41BE2A19-192F-A699-5B21-97E15BB1B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284" y="1229086"/>
            <a:ext cx="8069471" cy="526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51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508F1-D6B2-76D6-5C51-298C415B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540"/>
            <a:ext cx="10515600" cy="1325563"/>
          </a:xfrm>
        </p:spPr>
        <p:txBody>
          <a:bodyPr/>
          <a:lstStyle/>
          <a:p>
            <a:r>
              <a:rPr lang="es-ES" b="1" dirty="0">
                <a:ea typeface="Calibri Light"/>
                <a:cs typeface="Calibri Light"/>
              </a:rPr>
              <a:t>BFS vs Dijkstra vs </a:t>
            </a:r>
            <a:r>
              <a:rPr lang="es-ES" b="1" dirty="0" err="1">
                <a:ea typeface="Calibri Light"/>
                <a:cs typeface="Calibri Light"/>
              </a:rPr>
              <a:t>Bellman</a:t>
            </a:r>
            <a:r>
              <a:rPr lang="es-ES" b="1" dirty="0">
                <a:ea typeface="Calibri Light"/>
                <a:cs typeface="Calibri Light"/>
              </a:rPr>
              <a:t> Ford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B688006C-8D6C-1C35-4E31-363B00CCBE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0128918"/>
              </p:ext>
            </p:extLst>
          </p:nvPr>
        </p:nvGraphicFramePr>
        <p:xfrm>
          <a:off x="675735" y="2372264"/>
          <a:ext cx="8848012" cy="2976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939">
                  <a:extLst>
                    <a:ext uri="{9D8B030D-6E8A-4147-A177-3AD203B41FA5}">
                      <a16:colId xmlns:a16="http://schemas.microsoft.com/office/drawing/2014/main" val="1398625993"/>
                    </a:ext>
                  </a:extLst>
                </a:gridCol>
                <a:gridCol w="1996585">
                  <a:extLst>
                    <a:ext uri="{9D8B030D-6E8A-4147-A177-3AD203B41FA5}">
                      <a16:colId xmlns:a16="http://schemas.microsoft.com/office/drawing/2014/main" val="1805388885"/>
                    </a:ext>
                  </a:extLst>
                </a:gridCol>
                <a:gridCol w="1648557">
                  <a:extLst>
                    <a:ext uri="{9D8B030D-6E8A-4147-A177-3AD203B41FA5}">
                      <a16:colId xmlns:a16="http://schemas.microsoft.com/office/drawing/2014/main" val="1120138457"/>
                    </a:ext>
                  </a:extLst>
                </a:gridCol>
                <a:gridCol w="1842931">
                  <a:extLst>
                    <a:ext uri="{9D8B030D-6E8A-4147-A177-3AD203B41FA5}">
                      <a16:colId xmlns:a16="http://schemas.microsoft.com/office/drawing/2014/main" val="1061788190"/>
                    </a:ext>
                  </a:extLst>
                </a:gridCol>
              </a:tblGrid>
              <a:tr h="361889">
                <a:tc>
                  <a:txBody>
                    <a:bodyPr/>
                    <a:lstStyle/>
                    <a:p>
                      <a:r>
                        <a:rPr lang="es-ES" dirty="0"/>
                        <a:t>Tipo de Grafo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dirty="0"/>
                        <a:t>Dijkstra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dirty="0" err="1"/>
                        <a:t>Bellman</a:t>
                      </a:r>
                      <a:r>
                        <a:rPr lang="es-ES" dirty="0"/>
                        <a:t> Ford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63794"/>
                  </a:ext>
                </a:extLst>
              </a:tr>
              <a:tr h="361889">
                <a:tc>
                  <a:txBody>
                    <a:bodyPr/>
                    <a:lstStyle/>
                    <a:p>
                      <a:r>
                        <a:rPr lang="es-ES" dirty="0"/>
                        <a:t>No Ponderado – No Dirigido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045041"/>
                  </a:ext>
                </a:extLst>
              </a:tr>
              <a:tr h="361889">
                <a:tc>
                  <a:txBody>
                    <a:bodyPr/>
                    <a:lstStyle/>
                    <a:p>
                      <a:r>
                        <a:rPr lang="es-ES" dirty="0"/>
                        <a:t>No Ponderado - Dirigido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312439"/>
                  </a:ext>
                </a:extLst>
              </a:tr>
              <a:tr h="361889">
                <a:tc>
                  <a:txBody>
                    <a:bodyPr/>
                    <a:lstStyle/>
                    <a:p>
                      <a:r>
                        <a:rPr lang="es-ES" dirty="0"/>
                        <a:t>Ponderado Positivo – No Dirigido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755129"/>
                  </a:ext>
                </a:extLst>
              </a:tr>
              <a:tr h="36188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Ponderado Positivo – Dirigido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580878"/>
                  </a:ext>
                </a:extLst>
              </a:tr>
              <a:tr h="4161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Ponderado Negativo – No Dirigido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288581"/>
                  </a:ext>
                </a:extLst>
              </a:tr>
              <a:tr h="36188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Ponderado Negativo – No Dirigido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362744"/>
                  </a:ext>
                </a:extLst>
              </a:tr>
              <a:tr h="36188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Ciclo Negativo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963259"/>
                  </a:ext>
                </a:extLst>
              </a:tr>
            </a:tbl>
          </a:graphicData>
        </a:graphic>
      </p:graphicFrame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39C3FA-5A95-95D0-9FBD-AE6F3253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  <p:sp>
        <p:nvSpPr>
          <p:cNvPr id="7" name="Signo de multiplicación 6">
            <a:extLst>
              <a:ext uri="{FF2B5EF4-FFF2-40B4-BE49-F238E27FC236}">
                <a16:creationId xmlns:a16="http://schemas.microsoft.com/office/drawing/2014/main" id="{3E1D3AB1-396C-4D44-F004-6D4D6FB29371}"/>
              </a:ext>
            </a:extLst>
          </p:cNvPr>
          <p:cNvSpPr/>
          <p:nvPr/>
        </p:nvSpPr>
        <p:spPr>
          <a:xfrm>
            <a:off x="4973805" y="3519066"/>
            <a:ext cx="273169" cy="2587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Signo de multiplicación 7">
            <a:extLst>
              <a:ext uri="{FF2B5EF4-FFF2-40B4-BE49-F238E27FC236}">
                <a16:creationId xmlns:a16="http://schemas.microsoft.com/office/drawing/2014/main" id="{15F7244C-CECE-0AEC-B24C-DF0622E2CF42}"/>
              </a:ext>
            </a:extLst>
          </p:cNvPr>
          <p:cNvSpPr/>
          <p:nvPr/>
        </p:nvSpPr>
        <p:spPr>
          <a:xfrm>
            <a:off x="4959426" y="4223556"/>
            <a:ext cx="273169" cy="2587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Signo de multiplicación 8">
            <a:extLst>
              <a:ext uri="{FF2B5EF4-FFF2-40B4-BE49-F238E27FC236}">
                <a16:creationId xmlns:a16="http://schemas.microsoft.com/office/drawing/2014/main" id="{BCE4E0C1-05CC-746E-010F-6B597465709C}"/>
              </a:ext>
            </a:extLst>
          </p:cNvPr>
          <p:cNvSpPr/>
          <p:nvPr/>
        </p:nvSpPr>
        <p:spPr>
          <a:xfrm>
            <a:off x="4959427" y="4669254"/>
            <a:ext cx="273169" cy="2587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Signo de multiplicación 9">
            <a:extLst>
              <a:ext uri="{FF2B5EF4-FFF2-40B4-BE49-F238E27FC236}">
                <a16:creationId xmlns:a16="http://schemas.microsoft.com/office/drawing/2014/main" id="{EE91BDA2-E654-D8D9-EDA2-B67B8C30AA7E}"/>
              </a:ext>
            </a:extLst>
          </p:cNvPr>
          <p:cNvSpPr/>
          <p:nvPr/>
        </p:nvSpPr>
        <p:spPr>
          <a:xfrm>
            <a:off x="4959426" y="5028687"/>
            <a:ext cx="273169" cy="2587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ruz 11">
            <a:extLst>
              <a:ext uri="{FF2B5EF4-FFF2-40B4-BE49-F238E27FC236}">
                <a16:creationId xmlns:a16="http://schemas.microsoft.com/office/drawing/2014/main" id="{CB906829-497B-D8F5-D3A4-794FE9B7CCE6}"/>
              </a:ext>
            </a:extLst>
          </p:cNvPr>
          <p:cNvSpPr/>
          <p:nvPr/>
        </p:nvSpPr>
        <p:spPr>
          <a:xfrm>
            <a:off x="4961501" y="3182856"/>
            <a:ext cx="244415" cy="244415"/>
          </a:xfrm>
          <a:prstGeom prst="plus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B050"/>
              </a:solidFill>
            </a:endParaRPr>
          </a:p>
        </p:txBody>
      </p:sp>
      <p:sp>
        <p:nvSpPr>
          <p:cNvPr id="3" name="Cruz 2">
            <a:extLst>
              <a:ext uri="{FF2B5EF4-FFF2-40B4-BE49-F238E27FC236}">
                <a16:creationId xmlns:a16="http://schemas.microsoft.com/office/drawing/2014/main" id="{5687D156-C57D-AEB7-9355-F24BD87D13D7}"/>
              </a:ext>
            </a:extLst>
          </p:cNvPr>
          <p:cNvSpPr/>
          <p:nvPr/>
        </p:nvSpPr>
        <p:spPr>
          <a:xfrm>
            <a:off x="4961502" y="2765913"/>
            <a:ext cx="244415" cy="244415"/>
          </a:xfrm>
          <a:prstGeom prst="plus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>
              <a:solidFill>
                <a:srgbClr val="00B050"/>
              </a:solidFill>
            </a:endParaRPr>
          </a:p>
        </p:txBody>
      </p:sp>
      <p:sp>
        <p:nvSpPr>
          <p:cNvPr id="6" name="Signo de multiplicación 5">
            <a:extLst>
              <a:ext uri="{FF2B5EF4-FFF2-40B4-BE49-F238E27FC236}">
                <a16:creationId xmlns:a16="http://schemas.microsoft.com/office/drawing/2014/main" id="{201D5484-582F-1B62-A097-FD4C2D084D30}"/>
              </a:ext>
            </a:extLst>
          </p:cNvPr>
          <p:cNvSpPr/>
          <p:nvPr/>
        </p:nvSpPr>
        <p:spPr>
          <a:xfrm>
            <a:off x="4959425" y="3849743"/>
            <a:ext cx="273169" cy="2587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Signo de multiplicación 12">
            <a:extLst>
              <a:ext uri="{FF2B5EF4-FFF2-40B4-BE49-F238E27FC236}">
                <a16:creationId xmlns:a16="http://schemas.microsoft.com/office/drawing/2014/main" id="{99E17689-129F-F622-3198-546A90387876}"/>
              </a:ext>
            </a:extLst>
          </p:cNvPr>
          <p:cNvSpPr/>
          <p:nvPr/>
        </p:nvSpPr>
        <p:spPr>
          <a:xfrm>
            <a:off x="6727841" y="5028687"/>
            <a:ext cx="273169" cy="2587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ruz 13">
            <a:extLst>
              <a:ext uri="{FF2B5EF4-FFF2-40B4-BE49-F238E27FC236}">
                <a16:creationId xmlns:a16="http://schemas.microsoft.com/office/drawing/2014/main" id="{B94FA68D-CB85-BC4F-AE79-8D5F52742AAF}"/>
              </a:ext>
            </a:extLst>
          </p:cNvPr>
          <p:cNvSpPr/>
          <p:nvPr/>
        </p:nvSpPr>
        <p:spPr>
          <a:xfrm>
            <a:off x="6686784" y="2794667"/>
            <a:ext cx="244415" cy="244415"/>
          </a:xfrm>
          <a:prstGeom prst="plus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>
              <a:solidFill>
                <a:srgbClr val="00B050"/>
              </a:solidFill>
            </a:endParaRPr>
          </a:p>
        </p:txBody>
      </p:sp>
      <p:sp>
        <p:nvSpPr>
          <p:cNvPr id="15" name="Cruz 14">
            <a:extLst>
              <a:ext uri="{FF2B5EF4-FFF2-40B4-BE49-F238E27FC236}">
                <a16:creationId xmlns:a16="http://schemas.microsoft.com/office/drawing/2014/main" id="{8F2F09DC-222E-CCBC-3F3B-6C61333A5094}"/>
              </a:ext>
            </a:extLst>
          </p:cNvPr>
          <p:cNvSpPr/>
          <p:nvPr/>
        </p:nvSpPr>
        <p:spPr>
          <a:xfrm>
            <a:off x="6701161" y="3168478"/>
            <a:ext cx="244415" cy="244415"/>
          </a:xfrm>
          <a:prstGeom prst="plus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>
              <a:solidFill>
                <a:srgbClr val="00B050"/>
              </a:solidFill>
            </a:endParaRPr>
          </a:p>
        </p:txBody>
      </p:sp>
      <p:sp>
        <p:nvSpPr>
          <p:cNvPr id="22" name="Cruz 21">
            <a:extLst>
              <a:ext uri="{FF2B5EF4-FFF2-40B4-BE49-F238E27FC236}">
                <a16:creationId xmlns:a16="http://schemas.microsoft.com/office/drawing/2014/main" id="{4F3BF02B-0D96-5448-53E2-E80B98A01FD9}"/>
              </a:ext>
            </a:extLst>
          </p:cNvPr>
          <p:cNvSpPr/>
          <p:nvPr/>
        </p:nvSpPr>
        <p:spPr>
          <a:xfrm>
            <a:off x="6701161" y="3499157"/>
            <a:ext cx="244415" cy="244415"/>
          </a:xfrm>
          <a:prstGeom prst="plus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>
              <a:solidFill>
                <a:srgbClr val="00B050"/>
              </a:solidFill>
            </a:endParaRPr>
          </a:p>
        </p:txBody>
      </p:sp>
      <p:sp>
        <p:nvSpPr>
          <p:cNvPr id="23" name="Cruz 22">
            <a:extLst>
              <a:ext uri="{FF2B5EF4-FFF2-40B4-BE49-F238E27FC236}">
                <a16:creationId xmlns:a16="http://schemas.microsoft.com/office/drawing/2014/main" id="{1902B422-9A0F-4E94-7131-6A6955B7557C}"/>
              </a:ext>
            </a:extLst>
          </p:cNvPr>
          <p:cNvSpPr/>
          <p:nvPr/>
        </p:nvSpPr>
        <p:spPr>
          <a:xfrm>
            <a:off x="8297048" y="3901723"/>
            <a:ext cx="244415" cy="244415"/>
          </a:xfrm>
          <a:prstGeom prst="plus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>
              <a:solidFill>
                <a:srgbClr val="00B050"/>
              </a:solidFill>
            </a:endParaRPr>
          </a:p>
        </p:txBody>
      </p:sp>
      <p:sp>
        <p:nvSpPr>
          <p:cNvPr id="24" name="Cruz 23">
            <a:extLst>
              <a:ext uri="{FF2B5EF4-FFF2-40B4-BE49-F238E27FC236}">
                <a16:creationId xmlns:a16="http://schemas.microsoft.com/office/drawing/2014/main" id="{5620B92A-1CDE-A3E7-7A2A-F2D3A8230A8E}"/>
              </a:ext>
            </a:extLst>
          </p:cNvPr>
          <p:cNvSpPr/>
          <p:nvPr/>
        </p:nvSpPr>
        <p:spPr>
          <a:xfrm>
            <a:off x="8297047" y="4261157"/>
            <a:ext cx="244415" cy="244415"/>
          </a:xfrm>
          <a:prstGeom prst="plus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>
              <a:solidFill>
                <a:srgbClr val="00B050"/>
              </a:solidFill>
            </a:endParaRPr>
          </a:p>
        </p:txBody>
      </p:sp>
      <p:sp>
        <p:nvSpPr>
          <p:cNvPr id="25" name="Cruz 24">
            <a:extLst>
              <a:ext uri="{FF2B5EF4-FFF2-40B4-BE49-F238E27FC236}">
                <a16:creationId xmlns:a16="http://schemas.microsoft.com/office/drawing/2014/main" id="{27FFF18F-2459-E4B0-B70B-09D11F40DDB2}"/>
              </a:ext>
            </a:extLst>
          </p:cNvPr>
          <p:cNvSpPr/>
          <p:nvPr/>
        </p:nvSpPr>
        <p:spPr>
          <a:xfrm>
            <a:off x="8297048" y="4678101"/>
            <a:ext cx="244415" cy="244415"/>
          </a:xfrm>
          <a:prstGeom prst="plus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>
              <a:solidFill>
                <a:srgbClr val="00B050"/>
              </a:solidFill>
            </a:endParaRPr>
          </a:p>
        </p:txBody>
      </p:sp>
      <p:sp>
        <p:nvSpPr>
          <p:cNvPr id="26" name="Cruz 25">
            <a:extLst>
              <a:ext uri="{FF2B5EF4-FFF2-40B4-BE49-F238E27FC236}">
                <a16:creationId xmlns:a16="http://schemas.microsoft.com/office/drawing/2014/main" id="{5114311F-CBED-4B8E-6965-F07315BB53E1}"/>
              </a:ext>
            </a:extLst>
          </p:cNvPr>
          <p:cNvSpPr/>
          <p:nvPr/>
        </p:nvSpPr>
        <p:spPr>
          <a:xfrm>
            <a:off x="8297048" y="5023157"/>
            <a:ext cx="244415" cy="244415"/>
          </a:xfrm>
          <a:prstGeom prst="plus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>
              <a:solidFill>
                <a:srgbClr val="00B050"/>
              </a:solidFill>
            </a:endParaRPr>
          </a:p>
        </p:txBody>
      </p:sp>
      <p:sp>
        <p:nvSpPr>
          <p:cNvPr id="27" name="Cruz 26">
            <a:extLst>
              <a:ext uri="{FF2B5EF4-FFF2-40B4-BE49-F238E27FC236}">
                <a16:creationId xmlns:a16="http://schemas.microsoft.com/office/drawing/2014/main" id="{99C5C47F-6E23-34A3-D2B3-C8968A70C035}"/>
              </a:ext>
            </a:extLst>
          </p:cNvPr>
          <p:cNvSpPr/>
          <p:nvPr/>
        </p:nvSpPr>
        <p:spPr>
          <a:xfrm>
            <a:off x="8297047" y="3527912"/>
            <a:ext cx="244415" cy="244415"/>
          </a:xfrm>
          <a:prstGeom prst="plus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>
              <a:solidFill>
                <a:srgbClr val="00B050"/>
              </a:solidFill>
            </a:endParaRPr>
          </a:p>
        </p:txBody>
      </p:sp>
      <p:sp>
        <p:nvSpPr>
          <p:cNvPr id="28" name="Cruz 27">
            <a:extLst>
              <a:ext uri="{FF2B5EF4-FFF2-40B4-BE49-F238E27FC236}">
                <a16:creationId xmlns:a16="http://schemas.microsoft.com/office/drawing/2014/main" id="{33FAC4A7-7A60-D5FE-833D-CFC046EF06FF}"/>
              </a:ext>
            </a:extLst>
          </p:cNvPr>
          <p:cNvSpPr/>
          <p:nvPr/>
        </p:nvSpPr>
        <p:spPr>
          <a:xfrm>
            <a:off x="8297047" y="3211610"/>
            <a:ext cx="244415" cy="244415"/>
          </a:xfrm>
          <a:prstGeom prst="plus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>
              <a:solidFill>
                <a:srgbClr val="00B050"/>
              </a:solidFill>
            </a:endParaRPr>
          </a:p>
        </p:txBody>
      </p:sp>
      <p:sp>
        <p:nvSpPr>
          <p:cNvPr id="29" name="Cruz 28">
            <a:extLst>
              <a:ext uri="{FF2B5EF4-FFF2-40B4-BE49-F238E27FC236}">
                <a16:creationId xmlns:a16="http://schemas.microsoft.com/office/drawing/2014/main" id="{CEB199CA-4E61-12B8-3418-8B80482537B2}"/>
              </a:ext>
            </a:extLst>
          </p:cNvPr>
          <p:cNvSpPr/>
          <p:nvPr/>
        </p:nvSpPr>
        <p:spPr>
          <a:xfrm>
            <a:off x="6686783" y="3858591"/>
            <a:ext cx="244415" cy="244415"/>
          </a:xfrm>
          <a:prstGeom prst="plus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>
              <a:solidFill>
                <a:srgbClr val="00B050"/>
              </a:solidFill>
            </a:endParaRPr>
          </a:p>
        </p:txBody>
      </p:sp>
      <p:sp>
        <p:nvSpPr>
          <p:cNvPr id="30" name="Cruz 29">
            <a:extLst>
              <a:ext uri="{FF2B5EF4-FFF2-40B4-BE49-F238E27FC236}">
                <a16:creationId xmlns:a16="http://schemas.microsoft.com/office/drawing/2014/main" id="{550BA6B4-1B8A-2F7E-6884-6F1E6DC7FFB0}"/>
              </a:ext>
            </a:extLst>
          </p:cNvPr>
          <p:cNvSpPr/>
          <p:nvPr/>
        </p:nvSpPr>
        <p:spPr>
          <a:xfrm>
            <a:off x="6701161" y="4261157"/>
            <a:ext cx="244415" cy="244415"/>
          </a:xfrm>
          <a:prstGeom prst="plus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>
              <a:solidFill>
                <a:srgbClr val="00B050"/>
              </a:solidFill>
            </a:endParaRPr>
          </a:p>
        </p:txBody>
      </p:sp>
      <p:sp>
        <p:nvSpPr>
          <p:cNvPr id="31" name="Cruz 30">
            <a:extLst>
              <a:ext uri="{FF2B5EF4-FFF2-40B4-BE49-F238E27FC236}">
                <a16:creationId xmlns:a16="http://schemas.microsoft.com/office/drawing/2014/main" id="{5D56FE58-044D-A220-D3E8-7D10C1E26355}"/>
              </a:ext>
            </a:extLst>
          </p:cNvPr>
          <p:cNvSpPr/>
          <p:nvPr/>
        </p:nvSpPr>
        <p:spPr>
          <a:xfrm>
            <a:off x="6701161" y="4678101"/>
            <a:ext cx="244415" cy="244415"/>
          </a:xfrm>
          <a:prstGeom prst="plus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>
              <a:solidFill>
                <a:srgbClr val="00B050"/>
              </a:solidFill>
            </a:endParaRPr>
          </a:p>
        </p:txBody>
      </p:sp>
      <p:sp>
        <p:nvSpPr>
          <p:cNvPr id="32" name="Cruz 31">
            <a:extLst>
              <a:ext uri="{FF2B5EF4-FFF2-40B4-BE49-F238E27FC236}">
                <a16:creationId xmlns:a16="http://schemas.microsoft.com/office/drawing/2014/main" id="{68846A24-956D-957C-9288-9EAD08A3392E}"/>
              </a:ext>
            </a:extLst>
          </p:cNvPr>
          <p:cNvSpPr/>
          <p:nvPr/>
        </p:nvSpPr>
        <p:spPr>
          <a:xfrm>
            <a:off x="8297048" y="2765912"/>
            <a:ext cx="244415" cy="244415"/>
          </a:xfrm>
          <a:prstGeom prst="plus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E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02676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508F1-D6B2-76D6-5C51-298C415B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540"/>
            <a:ext cx="10184921" cy="434167"/>
          </a:xfrm>
        </p:spPr>
        <p:txBody>
          <a:bodyPr>
            <a:normAutofit fontScale="90000"/>
          </a:bodyPr>
          <a:lstStyle/>
          <a:p>
            <a:r>
              <a:rPr lang="es-ES" b="1" dirty="0">
                <a:ea typeface="Calibri Light"/>
                <a:cs typeface="Calibri Light"/>
              </a:rPr>
              <a:t>BFS vs Dijkstra vs </a:t>
            </a:r>
            <a:r>
              <a:rPr lang="es-ES" b="1" noProof="1">
                <a:ea typeface="Calibri Light"/>
                <a:cs typeface="Calibri Light"/>
              </a:rPr>
              <a:t>Bellman</a:t>
            </a:r>
            <a:r>
              <a:rPr lang="es-ES" b="1" dirty="0">
                <a:ea typeface="Calibri Light"/>
                <a:cs typeface="Calibri Light"/>
              </a:rPr>
              <a:t> Ford</a:t>
            </a:r>
            <a:endParaRPr lang="es-ES" dirty="0">
              <a:ea typeface="Calibri Light"/>
              <a:cs typeface="Calibri Light"/>
            </a:endParaRPr>
          </a:p>
          <a:p>
            <a:endParaRPr lang="es-ES" b="1" dirty="0">
              <a:ea typeface="Calibri Light"/>
              <a:cs typeface="Calibri Light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39C3FA-5A95-95D0-9FBD-AE6F3253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Estructuras de Datos Dinámicas  2024-1 -  Grafos</a:t>
            </a:r>
            <a:endParaRPr lang="en-US" dirty="0"/>
          </a:p>
        </p:txBody>
      </p:sp>
      <p:graphicFrame>
        <p:nvGraphicFramePr>
          <p:cNvPr id="17" name="Marcador de contenido 16">
            <a:extLst>
              <a:ext uri="{FF2B5EF4-FFF2-40B4-BE49-F238E27FC236}">
                <a16:creationId xmlns:a16="http://schemas.microsoft.com/office/drawing/2014/main" id="{4F43DD2B-1F26-EFF4-FE07-F111327780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174910"/>
              </p:ext>
            </p:extLst>
          </p:nvPr>
        </p:nvGraphicFramePr>
        <p:xfrm>
          <a:off x="474452" y="1193320"/>
          <a:ext cx="11248320" cy="5161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726">
                  <a:extLst>
                    <a:ext uri="{9D8B030D-6E8A-4147-A177-3AD203B41FA5}">
                      <a16:colId xmlns:a16="http://schemas.microsoft.com/office/drawing/2014/main" val="2074084938"/>
                    </a:ext>
                  </a:extLst>
                </a:gridCol>
                <a:gridCol w="3077307">
                  <a:extLst>
                    <a:ext uri="{9D8B030D-6E8A-4147-A177-3AD203B41FA5}">
                      <a16:colId xmlns:a16="http://schemas.microsoft.com/office/drawing/2014/main" val="1217039978"/>
                    </a:ext>
                  </a:extLst>
                </a:gridCol>
                <a:gridCol w="2989207">
                  <a:extLst>
                    <a:ext uri="{9D8B030D-6E8A-4147-A177-3AD203B41FA5}">
                      <a16:colId xmlns:a16="http://schemas.microsoft.com/office/drawing/2014/main" val="1189571906"/>
                    </a:ext>
                  </a:extLst>
                </a:gridCol>
                <a:gridCol w="2812080">
                  <a:extLst>
                    <a:ext uri="{9D8B030D-6E8A-4147-A177-3AD203B41FA5}">
                      <a16:colId xmlns:a16="http://schemas.microsoft.com/office/drawing/2014/main" val="1147195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1"/>
                        <a:t>BFS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1"/>
                        <a:t>Dijkstra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1"/>
                        <a:t>Bellman Ford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4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noProof="1"/>
                        <a:t>Time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1"/>
                        <a:t>O(V</a:t>
                      </a:r>
                      <a:r>
                        <a:rPr lang="es-ES" sz="1200" noProof="1"/>
                        <a:t>2</a:t>
                      </a:r>
                      <a:r>
                        <a:rPr lang="es-ES" noProof="1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1">
                          <a:solidFill>
                            <a:srgbClr val="000000"/>
                          </a:solidFill>
                          <a:latin typeface="Calibri"/>
                        </a:rPr>
                        <a:t>O(V</a:t>
                      </a:r>
                      <a:r>
                        <a:rPr lang="es-ES" sz="1200" b="0" i="0" u="none" strike="noStrike" noProof="1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lang="es-ES" sz="1800" b="0" i="0" u="none" strike="noStrike" noProof="1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endParaRPr lang="es-E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1">
                          <a:solidFill>
                            <a:srgbClr val="000000"/>
                          </a:solidFill>
                          <a:latin typeface="Calibri"/>
                        </a:rPr>
                        <a:t>O(VE)</a:t>
                      </a:r>
                      <a:endParaRPr lang="es-ES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59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noProof="1"/>
                        <a:t>Space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1">
                          <a:solidFill>
                            <a:srgbClr val="000000"/>
                          </a:solidFill>
                          <a:latin typeface="Calibri"/>
                        </a:rPr>
                        <a:t>O(E)</a:t>
                      </a:r>
                      <a:endParaRPr lang="es-E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i="0" u="none" strike="noStrike" noProof="1">
                          <a:solidFill>
                            <a:srgbClr val="000000"/>
                          </a:solidFill>
                          <a:latin typeface="Calibri"/>
                        </a:rPr>
                        <a:t>O(V)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1">
                          <a:solidFill>
                            <a:srgbClr val="000000"/>
                          </a:solidFill>
                          <a:latin typeface="Calibri"/>
                        </a:rPr>
                        <a:t>O(V)</a:t>
                      </a:r>
                      <a:endParaRPr lang="es-ES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42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noProof="1"/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1"/>
                        <a:t>Easy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1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1"/>
                        <a:t>Moderate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39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noProof="1"/>
                        <a:t>Limitation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1"/>
                        <a:t>Not work for weighted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1"/>
                        <a:t>Not work for negative 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1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60697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s-ES" noProof="1"/>
                        <a:t>Unweighted graph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1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1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1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2063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1"/>
                        <a:t>Use this as time complexity is good and easy to implement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1">
                          <a:solidFill>
                            <a:srgbClr val="000000"/>
                          </a:solidFill>
                          <a:latin typeface="Calibri"/>
                        </a:rPr>
                        <a:t>Use this as time complexity is good.  implementation is 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1"/>
                        <a:t>Not use as time complexity is bad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79488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i="0" u="none" strike="noStrike" noProof="1">
                          <a:solidFill>
                            <a:srgbClr val="000000"/>
                          </a:solidFill>
                          <a:latin typeface="Calibri"/>
                        </a:rPr>
                        <a:t>weighted graph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1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1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noProof="1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074574"/>
                  </a:ext>
                </a:extLst>
              </a:tr>
              <a:tr h="37083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noProof="1"/>
                        <a:t>Not 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noProof="1"/>
                        <a:t>Use as time complexity is better than Bellman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S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34131"/>
                  </a:ext>
                </a:extLst>
              </a:tr>
              <a:tr h="370838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noProof="1"/>
                        <a:t>Negative Cycle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noProof="1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noProof="1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noProof="1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528674"/>
                  </a:ext>
                </a:extLst>
              </a:tr>
              <a:tr h="37083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noProof="1"/>
                        <a:t>Not 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noProof="1"/>
                        <a:t>Not 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noProof="1"/>
                        <a:t>Use this as others not support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434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540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 descr="Tabla&#10;&#10;Descripción generada automáticamente">
            <a:extLst>
              <a:ext uri="{FF2B5EF4-FFF2-40B4-BE49-F238E27FC236}">
                <a16:creationId xmlns:a16="http://schemas.microsoft.com/office/drawing/2014/main" id="{FF3FA63F-0B3F-BD41-EECD-268E27549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403" y="3205956"/>
            <a:ext cx="11583836" cy="3057164"/>
          </a:xfr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0656E4F-F684-DF96-EEAF-6B8248C53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Estructuras de Datos Dinámicas  2024-1 -  Grafos</a:t>
            </a:r>
            <a:endParaRPr lang="en-U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DEC609A-E464-7105-B52D-B63297AE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540"/>
            <a:ext cx="10515600" cy="1325563"/>
          </a:xfrm>
        </p:spPr>
        <p:txBody>
          <a:bodyPr/>
          <a:lstStyle/>
          <a:p>
            <a:r>
              <a:rPr lang="es-ES" b="1" dirty="0" err="1">
                <a:ea typeface="Calibri Light"/>
                <a:cs typeface="Calibri Light"/>
              </a:rPr>
              <a:t>Bellman</a:t>
            </a:r>
            <a:r>
              <a:rPr lang="es-ES" b="1" dirty="0">
                <a:ea typeface="Calibri Light"/>
                <a:cs typeface="Calibri Light"/>
              </a:rPr>
              <a:t> Ford SSSP</a:t>
            </a:r>
          </a:p>
        </p:txBody>
      </p:sp>
      <p:pic>
        <p:nvPicPr>
          <p:cNvPr id="8" name="Imagen 7" descr="Imagen que contiene reloj, calle&#10;&#10;Descripción generada automáticamente">
            <a:extLst>
              <a:ext uri="{FF2B5EF4-FFF2-40B4-BE49-F238E27FC236}">
                <a16:creationId xmlns:a16="http://schemas.microsoft.com/office/drawing/2014/main" id="{DCC3816F-DC70-A32A-72C0-71376C66A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065" y="287330"/>
            <a:ext cx="4161526" cy="287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44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F27B5-B27D-471E-9CA3-78842723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Grafos - Terminología</a:t>
            </a:r>
            <a:endParaRPr lang="en-US" err="1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65F13F-057D-4F23-E007-F65A383DA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3739"/>
            <a:ext cx="10515600" cy="68511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s-ES" b="1">
                <a:cs typeface="Calibri"/>
              </a:rPr>
              <a:t>Grafo no dirigido (</a:t>
            </a:r>
            <a:r>
              <a:rPr lang="es-ES" b="1" err="1">
                <a:cs typeface="Calibri"/>
              </a:rPr>
              <a:t>undirected</a:t>
            </a:r>
            <a:r>
              <a:rPr lang="es-ES" b="1">
                <a:cs typeface="Calibri"/>
              </a:rPr>
              <a:t> </a:t>
            </a:r>
            <a:r>
              <a:rPr lang="es-ES" b="1" err="1">
                <a:cs typeface="Calibri"/>
              </a:rPr>
              <a:t>graph</a:t>
            </a:r>
            <a:r>
              <a:rPr lang="es-ES" b="1">
                <a:cs typeface="Calibri"/>
              </a:rPr>
              <a:t>)</a:t>
            </a:r>
            <a:r>
              <a:rPr lang="es-ES">
                <a:cs typeface="Calibri"/>
              </a:rPr>
              <a:t>: En el caso de las aristas del grafo no tienen ninguna dirección asociada en ellas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91711478-2314-9A18-98F7-E1D927AE1CBE}"/>
              </a:ext>
            </a:extLst>
          </p:cNvPr>
          <p:cNvSpPr/>
          <p:nvPr/>
        </p:nvSpPr>
        <p:spPr>
          <a:xfrm>
            <a:off x="1533292" y="3229207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V1</a:t>
            </a:r>
            <a:endParaRPr lang="es-ES" sz="2000" b="1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A28E5C1-943B-EC3F-5B78-84879320FA7A}"/>
              </a:ext>
            </a:extLst>
          </p:cNvPr>
          <p:cNvSpPr/>
          <p:nvPr/>
        </p:nvSpPr>
        <p:spPr>
          <a:xfrm>
            <a:off x="6752273" y="4221244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V5</a:t>
            </a:r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DEE919B-8960-3D70-0FDC-E12B9A3CC31C}"/>
              </a:ext>
            </a:extLst>
          </p:cNvPr>
          <p:cNvSpPr/>
          <p:nvPr/>
        </p:nvSpPr>
        <p:spPr>
          <a:xfrm>
            <a:off x="1475781" y="5170150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solidFill>
                  <a:srgbClr val="FFFFFF"/>
                </a:solidFill>
                <a:latin typeface="Calibri"/>
              </a:rPr>
              <a:t>V2</a:t>
            </a:r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C12EF9B-98F9-0586-F750-4E08011A37DE}"/>
              </a:ext>
            </a:extLst>
          </p:cNvPr>
          <p:cNvSpPr/>
          <p:nvPr/>
        </p:nvSpPr>
        <p:spPr>
          <a:xfrm>
            <a:off x="4581292" y="5184527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V4</a:t>
            </a:r>
            <a:endParaRPr lang="es-E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736A389F-C8AF-88F8-A23A-F2B00E58EE90}"/>
              </a:ext>
            </a:extLst>
          </p:cNvPr>
          <p:cNvSpPr/>
          <p:nvPr/>
        </p:nvSpPr>
        <p:spPr>
          <a:xfrm>
            <a:off x="4595668" y="3229206"/>
            <a:ext cx="690113" cy="6326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 b="1">
                <a:ea typeface="Calibri"/>
                <a:cs typeface="Calibri"/>
              </a:rPr>
              <a:t>V3</a:t>
            </a:r>
            <a:endParaRPr lang="es-ES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A0DD8916-6364-29D5-EED0-5C08D2DCBE87}"/>
              </a:ext>
            </a:extLst>
          </p:cNvPr>
          <p:cNvCxnSpPr/>
          <p:nvPr/>
        </p:nvCxnSpPr>
        <p:spPr>
          <a:xfrm>
            <a:off x="2209202" y="3491330"/>
            <a:ext cx="2429774" cy="28754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54A5827C-7B21-7803-736D-2E8CC8324346}"/>
              </a:ext>
            </a:extLst>
          </p:cNvPr>
          <p:cNvCxnSpPr>
            <a:cxnSpLocks/>
          </p:cNvCxnSpPr>
          <p:nvPr/>
        </p:nvCxnSpPr>
        <p:spPr>
          <a:xfrm>
            <a:off x="2166069" y="5475405"/>
            <a:ext cx="2429774" cy="28754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BEF0E63-6536-4411-D56D-C27B8B2CF55C}"/>
              </a:ext>
            </a:extLst>
          </p:cNvPr>
          <p:cNvCxnSpPr>
            <a:cxnSpLocks/>
          </p:cNvCxnSpPr>
          <p:nvPr/>
        </p:nvCxnSpPr>
        <p:spPr>
          <a:xfrm>
            <a:off x="1950411" y="3663860"/>
            <a:ext cx="2932978" cy="1624639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4ECA6FB-A8D9-E9DA-2F49-63AD7B690C3C}"/>
              </a:ext>
            </a:extLst>
          </p:cNvPr>
          <p:cNvCxnSpPr>
            <a:cxnSpLocks/>
          </p:cNvCxnSpPr>
          <p:nvPr/>
        </p:nvCxnSpPr>
        <p:spPr>
          <a:xfrm>
            <a:off x="5314710" y="3563216"/>
            <a:ext cx="1567135" cy="761999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B968FA0-0082-163B-8B74-709978BC5E40}"/>
              </a:ext>
            </a:extLst>
          </p:cNvPr>
          <p:cNvCxnSpPr>
            <a:cxnSpLocks/>
          </p:cNvCxnSpPr>
          <p:nvPr/>
        </p:nvCxnSpPr>
        <p:spPr>
          <a:xfrm flipV="1">
            <a:off x="5285956" y="4713404"/>
            <a:ext cx="1595888" cy="762000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4B39BC0-D4D6-54BA-B760-F79D07E6BC2E}"/>
              </a:ext>
            </a:extLst>
          </p:cNvPr>
          <p:cNvCxnSpPr>
            <a:cxnSpLocks/>
          </p:cNvCxnSpPr>
          <p:nvPr/>
        </p:nvCxnSpPr>
        <p:spPr>
          <a:xfrm>
            <a:off x="1777879" y="3678235"/>
            <a:ext cx="43135" cy="1480866"/>
          </a:xfrm>
          <a:prstGeom prst="straightConnector1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60781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0656E4F-F684-DF96-EEAF-6B8248C53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Estructuras de Datos Dinámicas  2024-1 -  Grafos</a:t>
            </a:r>
            <a:endParaRPr lang="en-U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DEC609A-E464-7105-B52D-B63297AE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540"/>
            <a:ext cx="10515600" cy="1325563"/>
          </a:xfrm>
        </p:spPr>
        <p:txBody>
          <a:bodyPr/>
          <a:lstStyle/>
          <a:p>
            <a:r>
              <a:rPr lang="es-ES" b="1" dirty="0" err="1">
                <a:ea typeface="Calibri Light"/>
                <a:cs typeface="Calibri Light"/>
              </a:rPr>
              <a:t>Bellman</a:t>
            </a:r>
            <a:r>
              <a:rPr lang="es-ES" b="1" dirty="0">
                <a:ea typeface="Calibri Light"/>
                <a:cs typeface="Calibri Light"/>
              </a:rPr>
              <a:t> Ford SSSP</a:t>
            </a:r>
          </a:p>
        </p:txBody>
      </p:sp>
      <p:pic>
        <p:nvPicPr>
          <p:cNvPr id="8" name="Imagen 7" descr="Imagen que contiene reloj, calle&#10;&#10;Descripción generada automáticamente">
            <a:extLst>
              <a:ext uri="{FF2B5EF4-FFF2-40B4-BE49-F238E27FC236}">
                <a16:creationId xmlns:a16="http://schemas.microsoft.com/office/drawing/2014/main" id="{DCC3816F-DC70-A32A-72C0-71376C66A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99" y="1998236"/>
            <a:ext cx="4161526" cy="2871338"/>
          </a:xfrm>
          <a:prstGeom prst="rect">
            <a:avLst/>
          </a:prstGeom>
        </p:spPr>
      </p:pic>
      <p:pic>
        <p:nvPicPr>
          <p:cNvPr id="5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DA804F84-C0FB-1D93-532A-E94A6EEF6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87892" y="2638605"/>
            <a:ext cx="7457535" cy="3191053"/>
          </a:xfrm>
        </p:spPr>
      </p:pic>
    </p:spTree>
    <p:extLst>
      <p:ext uri="{BB962C8B-B14F-4D97-AF65-F5344CB8AC3E}">
        <p14:creationId xmlns:p14="http://schemas.microsoft.com/office/powerpoint/2010/main" val="34509861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7D56A-086A-72C1-D07E-0DC3B867F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ea typeface="Calibri Light"/>
                <a:cs typeface="Calibri Light"/>
              </a:rPr>
              <a:t>Bellman</a:t>
            </a:r>
            <a:r>
              <a:rPr lang="es-ES" b="1" dirty="0">
                <a:ea typeface="Calibri Light"/>
                <a:cs typeface="Calibri Light"/>
              </a:rPr>
              <a:t> Ford SSSP</a:t>
            </a:r>
            <a:endParaRPr lang="es-ES" dirty="0"/>
          </a:p>
        </p:txBody>
      </p:sp>
      <p:pic>
        <p:nvPicPr>
          <p:cNvPr id="5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24CD6BF8-505E-D98C-7993-2DEF67554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60" y="3239294"/>
            <a:ext cx="11799675" cy="3062376"/>
          </a:xfr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86B462-B456-C45C-A8D3-409EE2D5D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Estructuras de Datos Dinámicas  2022-1 -  Grafos</a:t>
            </a:r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A4C3261-332A-4F8F-BD7E-4ADDECFE3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293" y="610770"/>
            <a:ext cx="3749075" cy="263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00053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7D56A-086A-72C1-D07E-0DC3B867F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ea typeface="Calibri Light"/>
                <a:cs typeface="Calibri Light"/>
              </a:rPr>
              <a:t>Bellman</a:t>
            </a:r>
            <a:r>
              <a:rPr lang="es-ES" b="1" dirty="0">
                <a:ea typeface="Calibri Light"/>
                <a:cs typeface="Calibri Light"/>
              </a:rPr>
              <a:t> Ford SSSP</a:t>
            </a:r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86B462-B456-C45C-A8D3-409EE2D5D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Estructuras de Datos Dinámicas  2022-1 -  Grafos</a:t>
            </a:r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A4C3261-332A-4F8F-BD7E-4ADDECFE3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95" y="1818468"/>
            <a:ext cx="3749075" cy="2631595"/>
          </a:xfrm>
          <a:prstGeom prst="rect">
            <a:avLst/>
          </a:prstGeom>
        </p:spPr>
      </p:pic>
      <p:pic>
        <p:nvPicPr>
          <p:cNvPr id="8" name="Imagen 7" descr="Tabla&#10;&#10;Descripción generada automáticamente">
            <a:extLst>
              <a:ext uri="{FF2B5EF4-FFF2-40B4-BE49-F238E27FC236}">
                <a16:creationId xmlns:a16="http://schemas.microsoft.com/office/drawing/2014/main" id="{0A552F6F-F9D4-AC79-6983-E890BF116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821" y="2916088"/>
            <a:ext cx="7559075" cy="312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6918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CB866A2E-B396-4166-B5EA-5874CE62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94400"/>
            <a:ext cx="4114800" cy="365125"/>
          </a:xfrm>
        </p:spPr>
        <p:txBody>
          <a:bodyPr/>
          <a:lstStyle/>
          <a:p>
            <a:r>
              <a:rPr lang="es-ES"/>
              <a:t>Estructuras de Datos Dinámicas  2022-1 -  Grafos</a:t>
            </a:r>
            <a:endParaRPr lang="en-US"/>
          </a:p>
        </p:txBody>
      </p:sp>
      <p:sp>
        <p:nvSpPr>
          <p:cNvPr id="15" name="Marcador de contenido 4">
            <a:extLst>
              <a:ext uri="{FF2B5EF4-FFF2-40B4-BE49-F238E27FC236}">
                <a16:creationId xmlns:a16="http://schemas.microsoft.com/office/drawing/2014/main" id="{35235BF0-3380-4A9D-B61A-EF2FFCF46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98728" cy="4351338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endParaRPr lang="es-CO" b="1"/>
          </a:p>
          <a:p>
            <a:pPr marL="457200" lvl="1" indent="0">
              <a:buNone/>
            </a:pPr>
            <a:r>
              <a:rPr lang="en-US" b="1"/>
              <a:t> </a:t>
            </a:r>
          </a:p>
        </p:txBody>
      </p:sp>
      <p:sp>
        <p:nvSpPr>
          <p:cNvPr id="30" name="Título 28">
            <a:extLst>
              <a:ext uri="{FF2B5EF4-FFF2-40B4-BE49-F238E27FC236}">
                <a16:creationId xmlns:a16="http://schemas.microsoft.com/office/drawing/2014/main" id="{9B25185D-5FB5-4152-9453-A43D05388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4665"/>
            <a:ext cx="10515600" cy="1325563"/>
          </a:xfrm>
        </p:spPr>
        <p:txBody>
          <a:bodyPr>
            <a:normAutofit/>
          </a:bodyPr>
          <a:lstStyle/>
          <a:p>
            <a:r>
              <a:rPr lang="es-CO"/>
              <a:t>Bibliografía</a:t>
            </a:r>
            <a:endParaRPr lang="en-US" b="1"/>
          </a:p>
        </p:txBody>
      </p:sp>
      <p:sp>
        <p:nvSpPr>
          <p:cNvPr id="10" name="Marcador de contenido 4">
            <a:extLst>
              <a:ext uri="{FF2B5EF4-FFF2-40B4-BE49-F238E27FC236}">
                <a16:creationId xmlns:a16="http://schemas.microsoft.com/office/drawing/2014/main" id="{9CD44046-0566-4015-AE9A-182088F12D95}"/>
              </a:ext>
            </a:extLst>
          </p:cNvPr>
          <p:cNvSpPr txBox="1">
            <a:spLocks/>
          </p:cNvSpPr>
          <p:nvPr/>
        </p:nvSpPr>
        <p:spPr>
          <a:xfrm>
            <a:off x="755071" y="1630772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s-CO"/>
              <a:t>Data </a:t>
            </a:r>
            <a:r>
              <a:rPr lang="es-CO" err="1"/>
              <a:t>structures</a:t>
            </a:r>
            <a:r>
              <a:rPr lang="es-CO"/>
              <a:t> and </a:t>
            </a:r>
            <a:r>
              <a:rPr lang="es-CO" err="1"/>
              <a:t>algorithms</a:t>
            </a:r>
            <a:r>
              <a:rPr lang="es-CO"/>
              <a:t> in Python, Goodrich et al, 2013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O"/>
              <a:t>Fundamentals </a:t>
            </a:r>
            <a:r>
              <a:rPr lang="es-CO" err="1"/>
              <a:t>of</a:t>
            </a:r>
            <a:r>
              <a:rPr lang="es-CO"/>
              <a:t> Python: Data </a:t>
            </a:r>
            <a:r>
              <a:rPr lang="es-CO" err="1"/>
              <a:t>structures</a:t>
            </a:r>
            <a:r>
              <a:rPr lang="es-CO"/>
              <a:t>, Kenneth A. Lambert, 2014</a:t>
            </a:r>
          </a:p>
          <a:p>
            <a:pPr>
              <a:buFont typeface="Wingdings" panose="05000000000000000000" pitchFamily="2" charset="2"/>
              <a:buChar char="§"/>
            </a:pPr>
            <a:endParaRPr lang="es-CO"/>
          </a:p>
          <a:p>
            <a:pPr lvl="1">
              <a:buFont typeface="Wingdings" panose="05000000000000000000" pitchFamily="2" charset="2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66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Panorámica</PresentationFormat>
  <Slides>93</Slides>
  <Notes>40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93</vt:i4>
      </vt:variant>
    </vt:vector>
  </HeadingPairs>
  <TitlesOfParts>
    <vt:vector size="94" baseType="lpstr">
      <vt:lpstr>Tema de Office</vt:lpstr>
      <vt:lpstr>Agenda</vt:lpstr>
      <vt:lpstr>Grafos</vt:lpstr>
      <vt:lpstr>Grafos</vt:lpstr>
      <vt:lpstr>Grafos</vt:lpstr>
      <vt:lpstr>Grafos - Terminología</vt:lpstr>
      <vt:lpstr>Grafos - Terminología</vt:lpstr>
      <vt:lpstr>Grafos - Terminología</vt:lpstr>
      <vt:lpstr>Grafos - Terminología</vt:lpstr>
      <vt:lpstr>Grafos - Terminología</vt:lpstr>
      <vt:lpstr>Grafos - Terminología</vt:lpstr>
      <vt:lpstr>Grafos - Terminología</vt:lpstr>
      <vt:lpstr>Grafos - Terminología</vt:lpstr>
      <vt:lpstr>Grafos - Terminología</vt:lpstr>
      <vt:lpstr>Grafos – Tipos de Grafos</vt:lpstr>
      <vt:lpstr>Grafos – Tipos de Grafos</vt:lpstr>
      <vt:lpstr>Grafos – Tipos de Grafos</vt:lpstr>
      <vt:lpstr>Grafos – Tipos de Grafos</vt:lpstr>
      <vt:lpstr>Grafos – Tipos de Grafos</vt:lpstr>
      <vt:lpstr>Grafos – Tipos de Grafos</vt:lpstr>
      <vt:lpstr>Grafos – Tipos de Grafos</vt:lpstr>
      <vt:lpstr>Representación grafos</vt:lpstr>
      <vt:lpstr>Representación grafos</vt:lpstr>
      <vt:lpstr>Representación grafos</vt:lpstr>
      <vt:lpstr>Representación grafos</vt:lpstr>
      <vt:lpstr>Representación grafos</vt:lpstr>
      <vt:lpstr>Representación grafos</vt:lpstr>
      <vt:lpstr>Representación grafos</vt:lpstr>
      <vt:lpstr>Representación grafos</vt:lpstr>
      <vt:lpstr>Representación grafos</vt:lpstr>
      <vt:lpstr>Representación grafos</vt:lpstr>
      <vt:lpstr>Representación grafos</vt:lpstr>
      <vt:lpstr>Representación grafos</vt:lpstr>
      <vt:lpstr>Representación grafos</vt:lpstr>
      <vt:lpstr>Representación grafos</vt:lpstr>
      <vt:lpstr>Representación grafos</vt:lpstr>
      <vt:lpstr>Representación grafos</vt:lpstr>
      <vt:lpstr>Caminos y Recorridos  - DFS y BFS</vt:lpstr>
      <vt:lpstr>Caminos y Recorridos  - BFS</vt:lpstr>
      <vt:lpstr>Caminos y Recorridos  - BFS</vt:lpstr>
      <vt:lpstr>Caminos y Recorridos  - BFS</vt:lpstr>
      <vt:lpstr>Caminos y Recorridos  - DFS</vt:lpstr>
      <vt:lpstr>Caminos y Recorridos  - DFS</vt:lpstr>
      <vt:lpstr>Caminos y Recorridos  - DFS</vt:lpstr>
      <vt:lpstr>Caminos y Recorridos  - BFS vs DFS</vt:lpstr>
      <vt:lpstr>Caminos y Recorridos  - BFS vs DFS</vt:lpstr>
      <vt:lpstr>SSSP – SINGLE SOURCE SHORTEST PATH</vt:lpstr>
      <vt:lpstr>SSSP – SINGLE SOURCE SHORTEST PATH</vt:lpstr>
      <vt:lpstr>SSSP – SINGLE SOURCE SHORTEST PATH</vt:lpstr>
      <vt:lpstr>SSSP  - BFS</vt:lpstr>
      <vt:lpstr>Porque BFS no funciona para SSSP en grafos ponderados</vt:lpstr>
      <vt:lpstr>Porque BFS no funciona para SSSP en grafos ponderados</vt:lpstr>
      <vt:lpstr>Porque DFS no funciona para SSSP</vt:lpstr>
      <vt:lpstr>Dijkstra SSSP</vt:lpstr>
      <vt:lpstr>Dijkstra SSSP</vt:lpstr>
      <vt:lpstr>Dijkstra SSSP</vt:lpstr>
      <vt:lpstr>Dijkstra SSSP</vt:lpstr>
      <vt:lpstr>Dijkstra SSSP</vt:lpstr>
      <vt:lpstr>Dijkstra SSSP</vt:lpstr>
      <vt:lpstr>Dijkstra SSSP</vt:lpstr>
      <vt:lpstr>Dijkstra SSSP</vt:lpstr>
      <vt:lpstr>Dijkstra SSSP</vt:lpstr>
      <vt:lpstr>Dijkstra SSSP</vt:lpstr>
      <vt:lpstr>Dijkstra SSSP</vt:lpstr>
      <vt:lpstr>Dijkstra SSSP</vt:lpstr>
      <vt:lpstr>Dijkstra SSSP</vt:lpstr>
      <vt:lpstr>Dijkstra SSSP</vt:lpstr>
      <vt:lpstr>Dijkstra SSSP</vt:lpstr>
      <vt:lpstr>Dijkstra SSSP</vt:lpstr>
      <vt:lpstr>Dijkstra SSSP</vt:lpstr>
      <vt:lpstr>Dijkstra SSSP</vt:lpstr>
      <vt:lpstr>Dijkstra SSSP</vt:lpstr>
      <vt:lpstr>Dijkstra SSSP</vt:lpstr>
      <vt:lpstr>Dijkstra SSSP</vt:lpstr>
      <vt:lpstr>Dijkstra SSSP</vt:lpstr>
      <vt:lpstr>Dijkstra SSSP</vt:lpstr>
      <vt:lpstr>Dijkstra SSSP</vt:lpstr>
      <vt:lpstr>Dijkstra SSSP</vt:lpstr>
      <vt:lpstr>Dijkstra SSSP</vt:lpstr>
      <vt:lpstr>Dijkstra SSSP</vt:lpstr>
      <vt:lpstr>Dijkstra SSSP</vt:lpstr>
      <vt:lpstr>Dijkstra SSSP</vt:lpstr>
      <vt:lpstr>Dijkstra SSSP</vt:lpstr>
      <vt:lpstr>Dijkstra SSSP</vt:lpstr>
      <vt:lpstr>Dijkstra SSSP</vt:lpstr>
      <vt:lpstr>Dijkstra SSSP</vt:lpstr>
      <vt:lpstr>Dijkstra SSSP</vt:lpstr>
      <vt:lpstr>BFS vs Dijkstra vs Bellman Ford</vt:lpstr>
      <vt:lpstr>BFS vs Dijkstra vs Bellman Ford </vt:lpstr>
      <vt:lpstr>Bellman Ford SSSP</vt:lpstr>
      <vt:lpstr>Bellman Ford SSSP</vt:lpstr>
      <vt:lpstr>Bellman Ford SSSP</vt:lpstr>
      <vt:lpstr>Bellman Ford SSSP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Pensamiento Algorítmico 2021-2</dc:title>
  <dc:creator>Johnathan  Calle Gallego</dc:creator>
  <cp:revision>945</cp:revision>
  <dcterms:created xsi:type="dcterms:W3CDTF">2021-08-02T01:52:12Z</dcterms:created>
  <dcterms:modified xsi:type="dcterms:W3CDTF">2024-05-15T01:59:47Z</dcterms:modified>
</cp:coreProperties>
</file>