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E14E-E431-4381-0E3C-D5900D029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BFB3C-ACC9-B276-3447-4A2CC2DBD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C704-0BC3-2818-4A71-A0F5D68D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712DF-D07D-CEFE-1975-7B8B40A3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CBAE-4896-9BE6-E888-9E6D7DBF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5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39F3-E46D-C2EE-5BA9-0FC9ADA7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F47E6-3518-4C1C-7165-A397C4B30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3EBF-A0D9-ED97-B1E5-88458B17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EFC81-A7AF-EB73-5695-6B34AB5D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72FA-C3AD-7811-8BCA-49819A28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0F347-125C-D307-2157-68F5D7838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F4975-68DB-0C97-1F04-BA7311A6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BE0A-F6E2-C1B7-A604-99E6FDF7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C594A-AD96-9D91-232E-B75CFA70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C5568-1BE2-94EB-CFBB-D4389AEB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8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73BA-D9DF-6A73-9843-072FCDFD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189F-D05F-0784-38E1-B21066753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E2C5-A826-DE64-A8F8-6A2B6DDC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CA1C9-6D6B-A6A7-9DC5-878E98A5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C64B-BC04-F83B-191F-4896CFDA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3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7B30-DBF7-AF19-9078-8526A35B1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979F0-BA00-06CB-9A07-9D1FF39A4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34FD-386F-920F-B08B-09D76D65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9D475-536A-6EB5-37EF-97008EC1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EB8AD-0381-DEAF-0956-8FFAC8C0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1C04-8152-A03D-E823-9BC4A043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B9C2-CF7D-9710-7C90-6B413B6FE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51C3-8F99-FD21-2B50-345EA1DE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4BCF0-D4CE-A894-840B-5D9CDB4B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D5726-6777-7A20-79B7-835CA53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A980F-8B53-8495-A6B9-0255E7B7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7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FCCD-38C1-3547-2B1B-A602C537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DF611-BFBC-8127-D32B-DE4B6765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BD593-A3AA-4DC9-297C-C0D946F78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FD9A1-9A54-EB8F-EC86-509640CFD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272D5-0B15-C7F4-8831-51D733B47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01E73-3DED-3887-AC19-A6F519C3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C35B4-9FB4-58E6-B3A7-5D19B7FC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94A28-C4D8-5122-25E1-76835A14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3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EBF4-FC8E-4379-96FC-956BAB9F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84625-E07B-A619-56B1-06145802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6E1D-2226-240D-CE7E-71A4BA75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21ACD-797A-5F98-C791-C7B5DD3D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5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E75E-38CA-FCAA-867D-F8AC7D2B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FE55B-C6BE-75B1-0B08-968232DB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AAB6C-0F29-DEE0-7637-6965F520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9E98-DEE6-CD34-0981-1D0F138BC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12BA-9AFE-3495-5E64-8A70A2E87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565FD-E87B-F542-A366-ECABCE2A9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B01C0-D40D-7FCB-8962-B31F0FE8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06A3A-B8A7-203C-6F63-ED83B6A3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8E358-83E4-F885-DEAC-1652AE4B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3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A83B-12FF-5B1D-1342-9939D8D78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51A61-84D8-2AF1-9787-FBA9E42B8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3FD48-4041-292A-5914-84D5DC03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5B6EC-3F3B-2EFE-4B18-4821090D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C430A-6A21-2C61-A598-F1A2F8ED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6D6BB-6CFF-B6B9-5958-79DE8371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4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EE98C-DFBD-6992-9167-62497B65B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CC52E-E72F-47E0-12A6-641A491A4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68C2-8C26-5956-8DDE-8F373947D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CF9E8A-770F-49B5-BA36-8338CC7B027C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49785-9969-D2CE-E630-33A67C91EC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795F-188A-AB42-DE27-55C10BA49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5830D-FB66-4D6B-9276-A728C0E12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E73E9-BA64-AD8A-EADC-04740045E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404"/>
            <a:ext cx="12192000" cy="52431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565A00-DB26-55E9-EB28-D5A66C5D9AC5}"/>
              </a:ext>
            </a:extLst>
          </p:cNvPr>
          <p:cNvSpPr txBox="1"/>
          <p:nvPr/>
        </p:nvSpPr>
        <p:spPr>
          <a:xfrm>
            <a:off x="468087" y="176033"/>
            <a:ext cx="130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New home contents PPT-2-4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3F521-9737-95BC-7E49-89770DACB70C}"/>
              </a:ext>
            </a:extLst>
          </p:cNvPr>
          <p:cNvSpPr txBox="1"/>
          <p:nvPr/>
        </p:nvSpPr>
        <p:spPr>
          <a:xfrm>
            <a:off x="6629400" y="50280"/>
            <a:ext cx="21227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Move Logistics after home, redesign this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2762-59B7-232A-86D2-6BC0F8F60A3F}"/>
              </a:ext>
            </a:extLst>
          </p:cNvPr>
          <p:cNvSpPr txBox="1"/>
          <p:nvPr/>
        </p:nvSpPr>
        <p:spPr>
          <a:xfrm>
            <a:off x="4305300" y="314532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this from </a:t>
            </a:r>
            <a:r>
              <a:rPr lang="en-US" dirty="0" err="1">
                <a:highlight>
                  <a:srgbClr val="FFFF00"/>
                </a:highlight>
              </a:rPr>
              <a:t>manu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2171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1B67-6817-6F98-276F-0437DAD0E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857" y="305934"/>
            <a:ext cx="3363686" cy="771751"/>
          </a:xfrm>
        </p:spPr>
        <p:txBody>
          <a:bodyPr>
            <a:normAutofit fontScale="90000"/>
          </a:bodyPr>
          <a:lstStyle/>
          <a:p>
            <a:r>
              <a:rPr lang="en-US" dirty="0"/>
              <a:t>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493B-68FA-5F13-3804-BC4D0047F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24743"/>
            <a:ext cx="9144000" cy="423454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1. About Us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Uweport is your all-in-one solution for supply chain management, specializing in logistics, procurement, and wholesale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Logistics: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We provide efficient and reliable logistics solutions tailored to meet your unique international transportation needs.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Wholesale &amp; Distribution: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By connecting manufacturers directly with end users, we streamline the supply chain, reducing costs and maximizing 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Procurement: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Partnering with manufacturers worldwide, we source high-quality products at competitive prices.</a:t>
            </a:r>
          </a:p>
          <a:p>
            <a:pPr algn="l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At Uweport, we are committed to optimizing your supply chain with seamless and cost-effective solutions.</a:t>
            </a:r>
          </a:p>
        </p:txBody>
      </p:sp>
    </p:spTree>
    <p:extLst>
      <p:ext uri="{BB962C8B-B14F-4D97-AF65-F5344CB8AC3E}">
        <p14:creationId xmlns:p14="http://schemas.microsoft.com/office/powerpoint/2010/main" val="405044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C012-1713-AF66-BA7D-39B526E5C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713514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 2. Quality Standards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F36BE-D982-300B-0747-667C767D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372" y="1477283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products and services comply with industry-approved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product adheres to a rigorous set of criteria, regulations, and guidelines established by authoritative organizations and regulatory bodies.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standards define precise specifications for design, construction, performance, testing, and procedures.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quality control process ensures the use of high-quality materials, ergonomic design, durability, and resistance to specific hazards.</a:t>
            </a:r>
          </a:p>
        </p:txBody>
      </p:sp>
    </p:spTree>
    <p:extLst>
      <p:ext uri="{BB962C8B-B14F-4D97-AF65-F5344CB8AC3E}">
        <p14:creationId xmlns:p14="http://schemas.microsoft.com/office/powerpoint/2010/main" val="235161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37CE-FED4-9B8B-FF1E-302D412C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57" y="613229"/>
            <a:ext cx="3820886" cy="658132"/>
          </a:xfrm>
        </p:spPr>
        <p:txBody>
          <a:bodyPr>
            <a:normAutofit/>
          </a:bodyPr>
          <a:lstStyle/>
          <a:p>
            <a:r>
              <a:rPr lang="en-US" sz="3200" dirty="0"/>
              <a:t>3. Why Choose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2783-A840-439D-4504-6EBABFC8B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At Uweport, we are committed to optimizing your supply chain with seamless, cost-effective, and reliable solutions. Here’s why businesses trust us: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Reach</a:t>
            </a:r>
            <a:r>
              <a:rPr lang="en-US" dirty="0"/>
              <a:t> – Our extensive network spans international markets, ensuring access to high-quality products worldwide.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 &amp; Reliability</a:t>
            </a:r>
            <a:r>
              <a:rPr lang="en-US" dirty="0"/>
              <a:t> – We provide tailored logistics solutions that streamline transportation, minimize delays, and enhance supply chain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End-to-End Solutions</a:t>
            </a:r>
            <a:r>
              <a:rPr lang="en-US" dirty="0"/>
              <a:t> – From procurement to distribution, we offer a comprehensive approach to simplify your supply chain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Customer-Centric Approach</a:t>
            </a:r>
            <a:r>
              <a:rPr lang="en-US" dirty="0"/>
              <a:t> – Our team is dedicated to providing personalized service and innovative solutions to meet your unique business needs.</a:t>
            </a:r>
          </a:p>
          <a:p>
            <a:pPr marL="0" indent="0">
              <a:buNone/>
            </a:pPr>
            <a:r>
              <a:rPr lang="en-US" dirty="0"/>
              <a:t>Partner with Uweport and experience a smarter, more efficient way to manage your supply chain.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87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A3D1D-ACF0-F073-DD57-6F7569833333}"/>
              </a:ext>
            </a:extLst>
          </p:cNvPr>
          <p:cNvSpPr txBox="1"/>
          <p:nvPr/>
        </p:nvSpPr>
        <p:spPr>
          <a:xfrm>
            <a:off x="2068286" y="112553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Uweport Logistics Services</a:t>
            </a:r>
            <a:endParaRPr lang="en-US" dirty="0"/>
          </a:p>
          <a:p>
            <a:r>
              <a:rPr lang="en-US" dirty="0"/>
              <a:t>At Uweport, we take pride in being your trusted logistics partner, providing efficient and dependable transportation solutions tailored to your specific needs. Backed by years of industry experience and a team of dedicated professionals, we are committed to delivering excellence at every stage of the logistics process.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58394-542E-0EBE-6F50-0F532839DED1}"/>
              </a:ext>
            </a:extLst>
          </p:cNvPr>
          <p:cNvSpPr txBox="1"/>
          <p:nvPr/>
        </p:nvSpPr>
        <p:spPr>
          <a:xfrm>
            <a:off x="1698172" y="41276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455B64"/>
                </a:solidFill>
                <a:effectLst/>
                <a:latin typeface="Oswald" panose="00000500000000000000" pitchFamily="2" charset="0"/>
              </a:rPr>
              <a:t>Expertise and Experience (no change)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7A8F-F147-3424-B742-0E0E643006E3}"/>
              </a:ext>
            </a:extLst>
          </p:cNvPr>
          <p:cNvSpPr txBox="1"/>
          <p:nvPr/>
        </p:nvSpPr>
        <p:spPr>
          <a:xfrm>
            <a:off x="2569029" y="3457583"/>
            <a:ext cx="3526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455B64"/>
                </a:solidFill>
                <a:effectLst/>
                <a:latin typeface="Oswald" panose="00000500000000000000" pitchFamily="2" charset="0"/>
              </a:rPr>
              <a:t>Our Mission ( remove this)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BEACB-A661-4C8F-9E4E-879646379C8D}"/>
              </a:ext>
            </a:extLst>
          </p:cNvPr>
          <p:cNvSpPr txBox="1"/>
          <p:nvPr/>
        </p:nvSpPr>
        <p:spPr>
          <a:xfrm>
            <a:off x="1698172" y="48091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b="1" i="0" dirty="0">
                <a:solidFill>
                  <a:srgbClr val="455B64"/>
                </a:solidFill>
                <a:effectLst/>
                <a:latin typeface="Oswald" panose="00000500000000000000" pitchFamily="2" charset="0"/>
              </a:rPr>
              <a:t>The market we serve</a:t>
            </a:r>
          </a:p>
          <a:p>
            <a:pPr fontAlgn="base"/>
            <a:endParaRPr lang="en-US" b="1" dirty="0">
              <a:solidFill>
                <a:srgbClr val="455B64"/>
              </a:solidFill>
              <a:latin typeface="Oswald" panose="00000500000000000000" pitchFamily="2" charset="0"/>
            </a:endParaRPr>
          </a:p>
          <a:p>
            <a:pPr fontAlgn="base"/>
            <a:r>
              <a:rPr lang="en-US" b="1" i="0" dirty="0">
                <a:solidFill>
                  <a:srgbClr val="455B64"/>
                </a:solidFill>
                <a:effectLst/>
                <a:latin typeface="Oswald" panose="00000500000000000000" pitchFamily="2" charset="0"/>
              </a:rPr>
              <a:t>U.S, Mexico, South America (Peru, Brazil)</a:t>
            </a:r>
          </a:p>
        </p:txBody>
      </p:sp>
    </p:spTree>
    <p:extLst>
      <p:ext uri="{BB962C8B-B14F-4D97-AF65-F5344CB8AC3E}">
        <p14:creationId xmlns:p14="http://schemas.microsoft.com/office/powerpoint/2010/main" val="23028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Oswald</vt:lpstr>
      <vt:lpstr>Office Theme</vt:lpstr>
      <vt:lpstr>PowerPoint Presentation</vt:lpstr>
      <vt:lpstr>Home</vt:lpstr>
      <vt:lpstr> 2. Quality Standards</vt:lpstr>
      <vt:lpstr>3. Why Choose Us?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Xinguo Wang</dc:creator>
  <cp:lastModifiedBy>Xinguo Wang</cp:lastModifiedBy>
  <cp:revision>3</cp:revision>
  <dcterms:created xsi:type="dcterms:W3CDTF">2025-02-16T14:48:52Z</dcterms:created>
  <dcterms:modified xsi:type="dcterms:W3CDTF">2025-02-16T15:25:10Z</dcterms:modified>
</cp:coreProperties>
</file>