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8" r:id="rId5"/>
    <p:sldId id="261" r:id="rId6"/>
    <p:sldId id="262" r:id="rId7"/>
    <p:sldId id="264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153"/>
    <a:srgbClr val="775E45"/>
    <a:srgbClr val="B25834"/>
    <a:srgbClr val="B0C199"/>
    <a:srgbClr val="98A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50540-ECA6-4D6F-9EF5-BF194B913F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DEC9C7-A6D0-4758-A51C-7DB656907EFC}">
      <dgm:prSet/>
      <dgm:spPr/>
      <dgm:t>
        <a:bodyPr/>
        <a:lstStyle/>
        <a:p>
          <a:r>
            <a:rPr lang="en-SG"/>
            <a:t>To learn how to use GEO to access datasets</a:t>
          </a:r>
          <a:endParaRPr lang="en-US"/>
        </a:p>
      </dgm:t>
    </dgm:pt>
    <dgm:pt modelId="{C666501B-E69A-42F7-8F08-A4BC81A09A57}" type="parTrans" cxnId="{31D42D1D-DC7F-42DA-8BCC-16EADD15F216}">
      <dgm:prSet/>
      <dgm:spPr/>
      <dgm:t>
        <a:bodyPr/>
        <a:lstStyle/>
        <a:p>
          <a:endParaRPr lang="en-US"/>
        </a:p>
      </dgm:t>
    </dgm:pt>
    <dgm:pt modelId="{EB3F5D57-7047-4C99-B1FE-0EFDDB41219B}" type="sibTrans" cxnId="{31D42D1D-DC7F-42DA-8BCC-16EADD15F216}">
      <dgm:prSet/>
      <dgm:spPr/>
      <dgm:t>
        <a:bodyPr/>
        <a:lstStyle/>
        <a:p>
          <a:endParaRPr lang="en-US"/>
        </a:p>
      </dgm:t>
    </dgm:pt>
    <dgm:pt modelId="{B95FD0EE-7F06-42AC-8C01-775FE36AA9D8}">
      <dgm:prSet/>
      <dgm:spPr/>
      <dgm:t>
        <a:bodyPr/>
        <a:lstStyle/>
        <a:p>
          <a:r>
            <a:rPr lang="en-SG"/>
            <a:t>To learn the basics of R programming</a:t>
          </a:r>
          <a:endParaRPr lang="en-US"/>
        </a:p>
      </dgm:t>
    </dgm:pt>
    <dgm:pt modelId="{1B2546AF-9A91-4E43-87D1-997584897A84}" type="parTrans" cxnId="{B7A5A96A-9D04-494B-B8D5-A48755F548F5}">
      <dgm:prSet/>
      <dgm:spPr/>
      <dgm:t>
        <a:bodyPr/>
        <a:lstStyle/>
        <a:p>
          <a:endParaRPr lang="en-US"/>
        </a:p>
      </dgm:t>
    </dgm:pt>
    <dgm:pt modelId="{4F47509A-42C7-4725-9412-7753D1A90A98}" type="sibTrans" cxnId="{B7A5A96A-9D04-494B-B8D5-A48755F548F5}">
      <dgm:prSet/>
      <dgm:spPr/>
      <dgm:t>
        <a:bodyPr/>
        <a:lstStyle/>
        <a:p>
          <a:endParaRPr lang="en-US"/>
        </a:p>
      </dgm:t>
    </dgm:pt>
    <dgm:pt modelId="{4281ADA8-C510-4165-89CF-BB77774DD42A}">
      <dgm:prSet/>
      <dgm:spPr/>
      <dgm:t>
        <a:bodyPr/>
        <a:lstStyle/>
        <a:p>
          <a:r>
            <a:rPr lang="en-SG"/>
            <a:t>To perform basic data manipulation in R</a:t>
          </a:r>
          <a:endParaRPr lang="en-US"/>
        </a:p>
      </dgm:t>
    </dgm:pt>
    <dgm:pt modelId="{672ABB35-48E1-49CD-89AD-691D4F7DEFC0}" type="parTrans" cxnId="{04200B43-19A2-419B-9CED-E0998339A402}">
      <dgm:prSet/>
      <dgm:spPr/>
      <dgm:t>
        <a:bodyPr/>
        <a:lstStyle/>
        <a:p>
          <a:endParaRPr lang="en-US"/>
        </a:p>
      </dgm:t>
    </dgm:pt>
    <dgm:pt modelId="{BE0D011E-EAED-4E9F-86FF-31044ABD7B7A}" type="sibTrans" cxnId="{04200B43-19A2-419B-9CED-E0998339A402}">
      <dgm:prSet/>
      <dgm:spPr/>
      <dgm:t>
        <a:bodyPr/>
        <a:lstStyle/>
        <a:p>
          <a:endParaRPr lang="en-US"/>
        </a:p>
      </dgm:t>
    </dgm:pt>
    <dgm:pt modelId="{E97D8279-4C45-4915-8F3C-395291487329}">
      <dgm:prSet/>
      <dgm:spPr/>
      <dgm:t>
        <a:bodyPr/>
        <a:lstStyle/>
        <a:p>
          <a:r>
            <a:rPr lang="en-SG"/>
            <a:t>To learn how to plot basic graphs and diagrams in R</a:t>
          </a:r>
          <a:endParaRPr lang="en-US"/>
        </a:p>
      </dgm:t>
    </dgm:pt>
    <dgm:pt modelId="{319EE6A4-777B-43DD-9758-3AAFA0F90002}" type="parTrans" cxnId="{1C04B9F5-DF3B-45C3-BEDC-4F9CD98C69C3}">
      <dgm:prSet/>
      <dgm:spPr/>
      <dgm:t>
        <a:bodyPr/>
        <a:lstStyle/>
        <a:p>
          <a:endParaRPr lang="en-US"/>
        </a:p>
      </dgm:t>
    </dgm:pt>
    <dgm:pt modelId="{BDB181FD-87AF-47EC-B459-EEC25A893A47}" type="sibTrans" cxnId="{1C04B9F5-DF3B-45C3-BEDC-4F9CD98C69C3}">
      <dgm:prSet/>
      <dgm:spPr/>
      <dgm:t>
        <a:bodyPr/>
        <a:lstStyle/>
        <a:p>
          <a:endParaRPr lang="en-US"/>
        </a:p>
      </dgm:t>
    </dgm:pt>
    <dgm:pt modelId="{34862627-4ECD-43EA-BE0E-F6A423993483}">
      <dgm:prSet/>
      <dgm:spPr/>
      <dgm:t>
        <a:bodyPr/>
        <a:lstStyle/>
        <a:p>
          <a:r>
            <a:rPr lang="en-SG"/>
            <a:t>To learn Rmarkdown syntax</a:t>
          </a:r>
          <a:endParaRPr lang="en-US"/>
        </a:p>
      </dgm:t>
    </dgm:pt>
    <dgm:pt modelId="{194BFABF-F6F8-4DFB-AF00-6DF5AE2A4100}" type="parTrans" cxnId="{983EC342-9DAC-4267-B2F3-5A88891B266A}">
      <dgm:prSet/>
      <dgm:spPr/>
      <dgm:t>
        <a:bodyPr/>
        <a:lstStyle/>
        <a:p>
          <a:endParaRPr lang="en-US"/>
        </a:p>
      </dgm:t>
    </dgm:pt>
    <dgm:pt modelId="{E4075FDA-8AF7-4D64-BF64-C362BD38C370}" type="sibTrans" cxnId="{983EC342-9DAC-4267-B2F3-5A88891B266A}">
      <dgm:prSet/>
      <dgm:spPr/>
      <dgm:t>
        <a:bodyPr/>
        <a:lstStyle/>
        <a:p>
          <a:endParaRPr lang="en-US"/>
        </a:p>
      </dgm:t>
    </dgm:pt>
    <dgm:pt modelId="{D8B2C9DD-7522-4635-A1DE-1F16BDB63C6F}" type="pres">
      <dgm:prSet presAssocID="{D7A50540-ECA6-4D6F-9EF5-BF194B913FFA}" presName="root" presStyleCnt="0">
        <dgm:presLayoutVars>
          <dgm:dir/>
          <dgm:resizeHandles val="exact"/>
        </dgm:presLayoutVars>
      </dgm:prSet>
      <dgm:spPr/>
    </dgm:pt>
    <dgm:pt modelId="{153F28D3-DC47-46B0-9C4F-C0EA0385722E}" type="pres">
      <dgm:prSet presAssocID="{D7A50540-ECA6-4D6F-9EF5-BF194B913FFA}" presName="container" presStyleCnt="0">
        <dgm:presLayoutVars>
          <dgm:dir/>
          <dgm:resizeHandles val="exact"/>
        </dgm:presLayoutVars>
      </dgm:prSet>
      <dgm:spPr/>
    </dgm:pt>
    <dgm:pt modelId="{D2920CF6-7B69-4308-AA8E-C765F23A3FF1}" type="pres">
      <dgm:prSet presAssocID="{84DEC9C7-A6D0-4758-A51C-7DB656907EFC}" presName="compNode" presStyleCnt="0"/>
      <dgm:spPr/>
    </dgm:pt>
    <dgm:pt modelId="{F52A9975-0275-4660-9A61-681FB3129DB4}" type="pres">
      <dgm:prSet presAssocID="{84DEC9C7-A6D0-4758-A51C-7DB656907EFC}" presName="iconBgRect" presStyleLbl="bgShp" presStyleIdx="0" presStyleCnt="5"/>
      <dgm:spPr/>
    </dgm:pt>
    <dgm:pt modelId="{E76CDFFC-1576-4185-B540-0B2F1146B9CB}" type="pres">
      <dgm:prSet presAssocID="{84DEC9C7-A6D0-4758-A51C-7DB656907E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EDC225C-4DAF-419D-84E1-029E7B7A4CFF}" type="pres">
      <dgm:prSet presAssocID="{84DEC9C7-A6D0-4758-A51C-7DB656907EFC}" presName="spaceRect" presStyleCnt="0"/>
      <dgm:spPr/>
    </dgm:pt>
    <dgm:pt modelId="{BFD06D2E-6FF3-4C1F-BF24-A6FAD6D81268}" type="pres">
      <dgm:prSet presAssocID="{84DEC9C7-A6D0-4758-A51C-7DB656907EFC}" presName="textRect" presStyleLbl="revTx" presStyleIdx="0" presStyleCnt="5">
        <dgm:presLayoutVars>
          <dgm:chMax val="1"/>
          <dgm:chPref val="1"/>
        </dgm:presLayoutVars>
      </dgm:prSet>
      <dgm:spPr/>
    </dgm:pt>
    <dgm:pt modelId="{BEC4F784-5D67-4261-AEE2-4D279AE10415}" type="pres">
      <dgm:prSet presAssocID="{EB3F5D57-7047-4C99-B1FE-0EFDDB41219B}" presName="sibTrans" presStyleLbl="sibTrans2D1" presStyleIdx="0" presStyleCnt="0"/>
      <dgm:spPr/>
    </dgm:pt>
    <dgm:pt modelId="{E81ACDFB-3A5A-4866-874D-CDEFB0B0C2AC}" type="pres">
      <dgm:prSet presAssocID="{B95FD0EE-7F06-42AC-8C01-775FE36AA9D8}" presName="compNode" presStyleCnt="0"/>
      <dgm:spPr/>
    </dgm:pt>
    <dgm:pt modelId="{9BB00AD6-AFB1-499D-A19B-E44245471575}" type="pres">
      <dgm:prSet presAssocID="{B95FD0EE-7F06-42AC-8C01-775FE36AA9D8}" presName="iconBgRect" presStyleLbl="bgShp" presStyleIdx="1" presStyleCnt="5"/>
      <dgm:spPr/>
    </dgm:pt>
    <dgm:pt modelId="{4F2C1519-E15E-4759-9A8E-92B9B5B87942}" type="pres">
      <dgm:prSet presAssocID="{B95FD0EE-7F06-42AC-8C01-775FE36AA9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A79B1D8-8C6F-48D1-99D1-8D8D1B110329}" type="pres">
      <dgm:prSet presAssocID="{B95FD0EE-7F06-42AC-8C01-775FE36AA9D8}" presName="spaceRect" presStyleCnt="0"/>
      <dgm:spPr/>
    </dgm:pt>
    <dgm:pt modelId="{916C2D43-2DA5-49D3-A9DB-9C5B899279F4}" type="pres">
      <dgm:prSet presAssocID="{B95FD0EE-7F06-42AC-8C01-775FE36AA9D8}" presName="textRect" presStyleLbl="revTx" presStyleIdx="1" presStyleCnt="5">
        <dgm:presLayoutVars>
          <dgm:chMax val="1"/>
          <dgm:chPref val="1"/>
        </dgm:presLayoutVars>
      </dgm:prSet>
      <dgm:spPr/>
    </dgm:pt>
    <dgm:pt modelId="{E0EA06DB-6BBE-44A7-AE47-EB365488D277}" type="pres">
      <dgm:prSet presAssocID="{4F47509A-42C7-4725-9412-7753D1A90A98}" presName="sibTrans" presStyleLbl="sibTrans2D1" presStyleIdx="0" presStyleCnt="0"/>
      <dgm:spPr/>
    </dgm:pt>
    <dgm:pt modelId="{B466B0C8-D1C5-4126-9B5D-26BC0EA09A82}" type="pres">
      <dgm:prSet presAssocID="{4281ADA8-C510-4165-89CF-BB77774DD42A}" presName="compNode" presStyleCnt="0"/>
      <dgm:spPr/>
    </dgm:pt>
    <dgm:pt modelId="{B368CB95-D453-4400-8B71-CDF69DAA7215}" type="pres">
      <dgm:prSet presAssocID="{4281ADA8-C510-4165-89CF-BB77774DD42A}" presName="iconBgRect" presStyleLbl="bgShp" presStyleIdx="2" presStyleCnt="5"/>
      <dgm:spPr/>
    </dgm:pt>
    <dgm:pt modelId="{2F25B5B1-FB83-4865-A59A-5D319454B011}" type="pres">
      <dgm:prSet presAssocID="{4281ADA8-C510-4165-89CF-BB77774DD4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3134A7-CC50-49EE-BF0B-249F61AD996A}" type="pres">
      <dgm:prSet presAssocID="{4281ADA8-C510-4165-89CF-BB77774DD42A}" presName="spaceRect" presStyleCnt="0"/>
      <dgm:spPr/>
    </dgm:pt>
    <dgm:pt modelId="{1ACDAE21-89FA-4971-93D3-95439D826F61}" type="pres">
      <dgm:prSet presAssocID="{4281ADA8-C510-4165-89CF-BB77774DD42A}" presName="textRect" presStyleLbl="revTx" presStyleIdx="2" presStyleCnt="5">
        <dgm:presLayoutVars>
          <dgm:chMax val="1"/>
          <dgm:chPref val="1"/>
        </dgm:presLayoutVars>
      </dgm:prSet>
      <dgm:spPr/>
    </dgm:pt>
    <dgm:pt modelId="{39B992B7-1847-47DC-8285-5027C3DF8D9B}" type="pres">
      <dgm:prSet presAssocID="{BE0D011E-EAED-4E9F-86FF-31044ABD7B7A}" presName="sibTrans" presStyleLbl="sibTrans2D1" presStyleIdx="0" presStyleCnt="0"/>
      <dgm:spPr/>
    </dgm:pt>
    <dgm:pt modelId="{A5FDD299-CB91-4E5C-A99F-6AAEDFEBF591}" type="pres">
      <dgm:prSet presAssocID="{E97D8279-4C45-4915-8F3C-395291487329}" presName="compNode" presStyleCnt="0"/>
      <dgm:spPr/>
    </dgm:pt>
    <dgm:pt modelId="{0CDA7223-0199-4F71-93C7-A9C3E65B922C}" type="pres">
      <dgm:prSet presAssocID="{E97D8279-4C45-4915-8F3C-395291487329}" presName="iconBgRect" presStyleLbl="bgShp" presStyleIdx="3" presStyleCnt="5"/>
      <dgm:spPr/>
    </dgm:pt>
    <dgm:pt modelId="{43BF7428-3AF2-4DBC-BD01-6D8034248899}" type="pres">
      <dgm:prSet presAssocID="{E97D8279-4C45-4915-8F3C-3952914873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3C74F783-07B9-4509-9B26-8AB1014B7AF9}" type="pres">
      <dgm:prSet presAssocID="{E97D8279-4C45-4915-8F3C-395291487329}" presName="spaceRect" presStyleCnt="0"/>
      <dgm:spPr/>
    </dgm:pt>
    <dgm:pt modelId="{DD112A39-0266-4D4B-9FD9-8B1A362E1455}" type="pres">
      <dgm:prSet presAssocID="{E97D8279-4C45-4915-8F3C-395291487329}" presName="textRect" presStyleLbl="revTx" presStyleIdx="3" presStyleCnt="5">
        <dgm:presLayoutVars>
          <dgm:chMax val="1"/>
          <dgm:chPref val="1"/>
        </dgm:presLayoutVars>
      </dgm:prSet>
      <dgm:spPr/>
    </dgm:pt>
    <dgm:pt modelId="{3C1C0AB7-910C-46D4-A011-047D229B8C79}" type="pres">
      <dgm:prSet presAssocID="{BDB181FD-87AF-47EC-B459-EEC25A893A47}" presName="sibTrans" presStyleLbl="sibTrans2D1" presStyleIdx="0" presStyleCnt="0"/>
      <dgm:spPr/>
    </dgm:pt>
    <dgm:pt modelId="{1D9BA536-6BCD-42F5-BD81-5E51862DC29A}" type="pres">
      <dgm:prSet presAssocID="{34862627-4ECD-43EA-BE0E-F6A423993483}" presName="compNode" presStyleCnt="0"/>
      <dgm:spPr/>
    </dgm:pt>
    <dgm:pt modelId="{5D5CD809-0288-4DDC-AE47-4046B2F73351}" type="pres">
      <dgm:prSet presAssocID="{34862627-4ECD-43EA-BE0E-F6A423993483}" presName="iconBgRect" presStyleLbl="bgShp" presStyleIdx="4" presStyleCnt="5"/>
      <dgm:spPr/>
    </dgm:pt>
    <dgm:pt modelId="{798703CB-5DEA-411F-9E40-4A91AFCB9A57}" type="pres">
      <dgm:prSet presAssocID="{34862627-4ECD-43EA-BE0E-F6A4239934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24132FE-487F-448E-B2D6-3164DF115127}" type="pres">
      <dgm:prSet presAssocID="{34862627-4ECD-43EA-BE0E-F6A423993483}" presName="spaceRect" presStyleCnt="0"/>
      <dgm:spPr/>
    </dgm:pt>
    <dgm:pt modelId="{CF9546E8-E197-48DA-A142-F80B6936790F}" type="pres">
      <dgm:prSet presAssocID="{34862627-4ECD-43EA-BE0E-F6A4239934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E479313-9844-4C51-871C-906043743734}" type="presOf" srcId="{4F47509A-42C7-4725-9412-7753D1A90A98}" destId="{E0EA06DB-6BBE-44A7-AE47-EB365488D277}" srcOrd="0" destOrd="0" presId="urn:microsoft.com/office/officeart/2018/2/layout/IconCircleList"/>
    <dgm:cxn modelId="{31D42D1D-DC7F-42DA-8BCC-16EADD15F216}" srcId="{D7A50540-ECA6-4D6F-9EF5-BF194B913FFA}" destId="{84DEC9C7-A6D0-4758-A51C-7DB656907EFC}" srcOrd="0" destOrd="0" parTransId="{C666501B-E69A-42F7-8F08-A4BC81A09A57}" sibTransId="{EB3F5D57-7047-4C99-B1FE-0EFDDB41219B}"/>
    <dgm:cxn modelId="{BB302527-FE48-41F2-BA27-E0578ADCCAA6}" type="presOf" srcId="{EB3F5D57-7047-4C99-B1FE-0EFDDB41219B}" destId="{BEC4F784-5D67-4261-AEE2-4D279AE10415}" srcOrd="0" destOrd="0" presId="urn:microsoft.com/office/officeart/2018/2/layout/IconCircleList"/>
    <dgm:cxn modelId="{2422EC2F-BA06-40FC-8960-4102255DA929}" type="presOf" srcId="{D7A50540-ECA6-4D6F-9EF5-BF194B913FFA}" destId="{D8B2C9DD-7522-4635-A1DE-1F16BDB63C6F}" srcOrd="0" destOrd="0" presId="urn:microsoft.com/office/officeart/2018/2/layout/IconCircleList"/>
    <dgm:cxn modelId="{F6670435-0906-4FC4-8EEF-B370D1331761}" type="presOf" srcId="{E97D8279-4C45-4915-8F3C-395291487329}" destId="{DD112A39-0266-4D4B-9FD9-8B1A362E1455}" srcOrd="0" destOrd="0" presId="urn:microsoft.com/office/officeart/2018/2/layout/IconCircleList"/>
    <dgm:cxn modelId="{983EC342-9DAC-4267-B2F3-5A88891B266A}" srcId="{D7A50540-ECA6-4D6F-9EF5-BF194B913FFA}" destId="{34862627-4ECD-43EA-BE0E-F6A423993483}" srcOrd="4" destOrd="0" parTransId="{194BFABF-F6F8-4DFB-AF00-6DF5AE2A4100}" sibTransId="{E4075FDA-8AF7-4D64-BF64-C362BD38C370}"/>
    <dgm:cxn modelId="{04200B43-19A2-419B-9CED-E0998339A402}" srcId="{D7A50540-ECA6-4D6F-9EF5-BF194B913FFA}" destId="{4281ADA8-C510-4165-89CF-BB77774DD42A}" srcOrd="2" destOrd="0" parTransId="{672ABB35-48E1-49CD-89AD-691D4F7DEFC0}" sibTransId="{BE0D011E-EAED-4E9F-86FF-31044ABD7B7A}"/>
    <dgm:cxn modelId="{2301E664-0E78-447F-A13C-5608F171B844}" type="presOf" srcId="{B95FD0EE-7F06-42AC-8C01-775FE36AA9D8}" destId="{916C2D43-2DA5-49D3-A9DB-9C5B899279F4}" srcOrd="0" destOrd="0" presId="urn:microsoft.com/office/officeart/2018/2/layout/IconCircleList"/>
    <dgm:cxn modelId="{43AE0647-9E45-4F98-B520-1A7840525CEB}" type="presOf" srcId="{34862627-4ECD-43EA-BE0E-F6A423993483}" destId="{CF9546E8-E197-48DA-A142-F80B6936790F}" srcOrd="0" destOrd="0" presId="urn:microsoft.com/office/officeart/2018/2/layout/IconCircleList"/>
    <dgm:cxn modelId="{B7A5A96A-9D04-494B-B8D5-A48755F548F5}" srcId="{D7A50540-ECA6-4D6F-9EF5-BF194B913FFA}" destId="{B95FD0EE-7F06-42AC-8C01-775FE36AA9D8}" srcOrd="1" destOrd="0" parTransId="{1B2546AF-9A91-4E43-87D1-997584897A84}" sibTransId="{4F47509A-42C7-4725-9412-7753D1A90A98}"/>
    <dgm:cxn modelId="{543F4382-F02A-40B7-AFDD-B113D7E53657}" type="presOf" srcId="{84DEC9C7-A6D0-4758-A51C-7DB656907EFC}" destId="{BFD06D2E-6FF3-4C1F-BF24-A6FAD6D81268}" srcOrd="0" destOrd="0" presId="urn:microsoft.com/office/officeart/2018/2/layout/IconCircleList"/>
    <dgm:cxn modelId="{8A7905AB-ED68-45DB-B2F2-CC326DFBCE85}" type="presOf" srcId="{BDB181FD-87AF-47EC-B459-EEC25A893A47}" destId="{3C1C0AB7-910C-46D4-A011-047D229B8C79}" srcOrd="0" destOrd="0" presId="urn:microsoft.com/office/officeart/2018/2/layout/IconCircleList"/>
    <dgm:cxn modelId="{0711A8C9-25B6-4A12-A8A3-143E64F66115}" type="presOf" srcId="{BE0D011E-EAED-4E9F-86FF-31044ABD7B7A}" destId="{39B992B7-1847-47DC-8285-5027C3DF8D9B}" srcOrd="0" destOrd="0" presId="urn:microsoft.com/office/officeart/2018/2/layout/IconCircleList"/>
    <dgm:cxn modelId="{1C04B9F5-DF3B-45C3-BEDC-4F9CD98C69C3}" srcId="{D7A50540-ECA6-4D6F-9EF5-BF194B913FFA}" destId="{E97D8279-4C45-4915-8F3C-395291487329}" srcOrd="3" destOrd="0" parTransId="{319EE6A4-777B-43DD-9758-3AAFA0F90002}" sibTransId="{BDB181FD-87AF-47EC-B459-EEC25A893A47}"/>
    <dgm:cxn modelId="{BB503CF6-45E8-46C6-BDC6-626A73C744F2}" type="presOf" srcId="{4281ADA8-C510-4165-89CF-BB77774DD42A}" destId="{1ACDAE21-89FA-4971-93D3-95439D826F61}" srcOrd="0" destOrd="0" presId="urn:microsoft.com/office/officeart/2018/2/layout/IconCircleList"/>
    <dgm:cxn modelId="{F92C4639-F527-417A-BDF0-058E63BC02BE}" type="presParOf" srcId="{D8B2C9DD-7522-4635-A1DE-1F16BDB63C6F}" destId="{153F28D3-DC47-46B0-9C4F-C0EA0385722E}" srcOrd="0" destOrd="0" presId="urn:microsoft.com/office/officeart/2018/2/layout/IconCircleList"/>
    <dgm:cxn modelId="{233A0935-3BC2-4B70-8E44-1D6A15AE0B33}" type="presParOf" srcId="{153F28D3-DC47-46B0-9C4F-C0EA0385722E}" destId="{D2920CF6-7B69-4308-AA8E-C765F23A3FF1}" srcOrd="0" destOrd="0" presId="urn:microsoft.com/office/officeart/2018/2/layout/IconCircleList"/>
    <dgm:cxn modelId="{70899238-A600-4CF8-A63C-EFF228D378C5}" type="presParOf" srcId="{D2920CF6-7B69-4308-AA8E-C765F23A3FF1}" destId="{F52A9975-0275-4660-9A61-681FB3129DB4}" srcOrd="0" destOrd="0" presId="urn:microsoft.com/office/officeart/2018/2/layout/IconCircleList"/>
    <dgm:cxn modelId="{E63EF016-22D0-41EE-82FA-AB8B2F018D15}" type="presParOf" srcId="{D2920CF6-7B69-4308-AA8E-C765F23A3FF1}" destId="{E76CDFFC-1576-4185-B540-0B2F1146B9CB}" srcOrd="1" destOrd="0" presId="urn:microsoft.com/office/officeart/2018/2/layout/IconCircleList"/>
    <dgm:cxn modelId="{9044FDDE-D94E-45A5-828D-DB2499107DD5}" type="presParOf" srcId="{D2920CF6-7B69-4308-AA8E-C765F23A3FF1}" destId="{7EDC225C-4DAF-419D-84E1-029E7B7A4CFF}" srcOrd="2" destOrd="0" presId="urn:microsoft.com/office/officeart/2018/2/layout/IconCircleList"/>
    <dgm:cxn modelId="{6C1BDF10-AFA0-436C-97C7-467370EA2D4B}" type="presParOf" srcId="{D2920CF6-7B69-4308-AA8E-C765F23A3FF1}" destId="{BFD06D2E-6FF3-4C1F-BF24-A6FAD6D81268}" srcOrd="3" destOrd="0" presId="urn:microsoft.com/office/officeart/2018/2/layout/IconCircleList"/>
    <dgm:cxn modelId="{384598C4-3B5C-4600-98A5-403E77B99A5D}" type="presParOf" srcId="{153F28D3-DC47-46B0-9C4F-C0EA0385722E}" destId="{BEC4F784-5D67-4261-AEE2-4D279AE10415}" srcOrd="1" destOrd="0" presId="urn:microsoft.com/office/officeart/2018/2/layout/IconCircleList"/>
    <dgm:cxn modelId="{D985A8F4-AB2B-4CEB-8D72-A87A9E8FE081}" type="presParOf" srcId="{153F28D3-DC47-46B0-9C4F-C0EA0385722E}" destId="{E81ACDFB-3A5A-4866-874D-CDEFB0B0C2AC}" srcOrd="2" destOrd="0" presId="urn:microsoft.com/office/officeart/2018/2/layout/IconCircleList"/>
    <dgm:cxn modelId="{2619BA0E-308B-4AE8-96B9-A9A1D69E745D}" type="presParOf" srcId="{E81ACDFB-3A5A-4866-874D-CDEFB0B0C2AC}" destId="{9BB00AD6-AFB1-499D-A19B-E44245471575}" srcOrd="0" destOrd="0" presId="urn:microsoft.com/office/officeart/2018/2/layout/IconCircleList"/>
    <dgm:cxn modelId="{BB062C67-C832-421F-96DF-110A67CE8B86}" type="presParOf" srcId="{E81ACDFB-3A5A-4866-874D-CDEFB0B0C2AC}" destId="{4F2C1519-E15E-4759-9A8E-92B9B5B87942}" srcOrd="1" destOrd="0" presId="urn:microsoft.com/office/officeart/2018/2/layout/IconCircleList"/>
    <dgm:cxn modelId="{DE91C5A4-76A6-4A93-A5E6-E3A598F9A974}" type="presParOf" srcId="{E81ACDFB-3A5A-4866-874D-CDEFB0B0C2AC}" destId="{AA79B1D8-8C6F-48D1-99D1-8D8D1B110329}" srcOrd="2" destOrd="0" presId="urn:microsoft.com/office/officeart/2018/2/layout/IconCircleList"/>
    <dgm:cxn modelId="{13634C38-DAE9-425D-9BD2-22B3849B3A2C}" type="presParOf" srcId="{E81ACDFB-3A5A-4866-874D-CDEFB0B0C2AC}" destId="{916C2D43-2DA5-49D3-A9DB-9C5B899279F4}" srcOrd="3" destOrd="0" presId="urn:microsoft.com/office/officeart/2018/2/layout/IconCircleList"/>
    <dgm:cxn modelId="{CA1A49D4-2AE7-415C-BAB4-CADA1FC132C5}" type="presParOf" srcId="{153F28D3-DC47-46B0-9C4F-C0EA0385722E}" destId="{E0EA06DB-6BBE-44A7-AE47-EB365488D277}" srcOrd="3" destOrd="0" presId="urn:microsoft.com/office/officeart/2018/2/layout/IconCircleList"/>
    <dgm:cxn modelId="{86987A17-EB92-4E5A-994A-997AE016B246}" type="presParOf" srcId="{153F28D3-DC47-46B0-9C4F-C0EA0385722E}" destId="{B466B0C8-D1C5-4126-9B5D-26BC0EA09A82}" srcOrd="4" destOrd="0" presId="urn:microsoft.com/office/officeart/2018/2/layout/IconCircleList"/>
    <dgm:cxn modelId="{D872DF00-9916-418E-8207-598E17293564}" type="presParOf" srcId="{B466B0C8-D1C5-4126-9B5D-26BC0EA09A82}" destId="{B368CB95-D453-4400-8B71-CDF69DAA7215}" srcOrd="0" destOrd="0" presId="urn:microsoft.com/office/officeart/2018/2/layout/IconCircleList"/>
    <dgm:cxn modelId="{DC1DE647-4F0C-4EFC-B78B-302EF9A63C4E}" type="presParOf" srcId="{B466B0C8-D1C5-4126-9B5D-26BC0EA09A82}" destId="{2F25B5B1-FB83-4865-A59A-5D319454B011}" srcOrd="1" destOrd="0" presId="urn:microsoft.com/office/officeart/2018/2/layout/IconCircleList"/>
    <dgm:cxn modelId="{12053C22-CB6C-4C90-92F6-56D5E53532F9}" type="presParOf" srcId="{B466B0C8-D1C5-4126-9B5D-26BC0EA09A82}" destId="{AE3134A7-CC50-49EE-BF0B-249F61AD996A}" srcOrd="2" destOrd="0" presId="urn:microsoft.com/office/officeart/2018/2/layout/IconCircleList"/>
    <dgm:cxn modelId="{C7D87BC5-4EE6-442B-9D88-C7CF9B504904}" type="presParOf" srcId="{B466B0C8-D1C5-4126-9B5D-26BC0EA09A82}" destId="{1ACDAE21-89FA-4971-93D3-95439D826F61}" srcOrd="3" destOrd="0" presId="urn:microsoft.com/office/officeart/2018/2/layout/IconCircleList"/>
    <dgm:cxn modelId="{80FA318E-F5B3-41B7-82C4-88AB06843AAB}" type="presParOf" srcId="{153F28D3-DC47-46B0-9C4F-C0EA0385722E}" destId="{39B992B7-1847-47DC-8285-5027C3DF8D9B}" srcOrd="5" destOrd="0" presId="urn:microsoft.com/office/officeart/2018/2/layout/IconCircleList"/>
    <dgm:cxn modelId="{F4A0298A-AF55-4414-B1EC-E8C0A4FA29AD}" type="presParOf" srcId="{153F28D3-DC47-46B0-9C4F-C0EA0385722E}" destId="{A5FDD299-CB91-4E5C-A99F-6AAEDFEBF591}" srcOrd="6" destOrd="0" presId="urn:microsoft.com/office/officeart/2018/2/layout/IconCircleList"/>
    <dgm:cxn modelId="{716B4295-2FF5-4B0C-8342-BBEE57221734}" type="presParOf" srcId="{A5FDD299-CB91-4E5C-A99F-6AAEDFEBF591}" destId="{0CDA7223-0199-4F71-93C7-A9C3E65B922C}" srcOrd="0" destOrd="0" presId="urn:microsoft.com/office/officeart/2018/2/layout/IconCircleList"/>
    <dgm:cxn modelId="{C908B9B2-0E41-42A5-BD06-522EF642A8DF}" type="presParOf" srcId="{A5FDD299-CB91-4E5C-A99F-6AAEDFEBF591}" destId="{43BF7428-3AF2-4DBC-BD01-6D8034248899}" srcOrd="1" destOrd="0" presId="urn:microsoft.com/office/officeart/2018/2/layout/IconCircleList"/>
    <dgm:cxn modelId="{02E53997-338C-4AC7-BB13-128A7276F629}" type="presParOf" srcId="{A5FDD299-CB91-4E5C-A99F-6AAEDFEBF591}" destId="{3C74F783-07B9-4509-9B26-8AB1014B7AF9}" srcOrd="2" destOrd="0" presId="urn:microsoft.com/office/officeart/2018/2/layout/IconCircleList"/>
    <dgm:cxn modelId="{2017EF39-FC3B-41FA-A887-8CEFB36CCDB2}" type="presParOf" srcId="{A5FDD299-CB91-4E5C-A99F-6AAEDFEBF591}" destId="{DD112A39-0266-4D4B-9FD9-8B1A362E1455}" srcOrd="3" destOrd="0" presId="urn:microsoft.com/office/officeart/2018/2/layout/IconCircleList"/>
    <dgm:cxn modelId="{B6A744A8-0D24-472D-B455-CB29A1CEB559}" type="presParOf" srcId="{153F28D3-DC47-46B0-9C4F-C0EA0385722E}" destId="{3C1C0AB7-910C-46D4-A011-047D229B8C79}" srcOrd="7" destOrd="0" presId="urn:microsoft.com/office/officeart/2018/2/layout/IconCircleList"/>
    <dgm:cxn modelId="{C6B2615B-518C-4881-95A6-768396CB94F9}" type="presParOf" srcId="{153F28D3-DC47-46B0-9C4F-C0EA0385722E}" destId="{1D9BA536-6BCD-42F5-BD81-5E51862DC29A}" srcOrd="8" destOrd="0" presId="urn:microsoft.com/office/officeart/2018/2/layout/IconCircleList"/>
    <dgm:cxn modelId="{C16EC16A-C791-424E-ACDB-D6F1B429CB23}" type="presParOf" srcId="{1D9BA536-6BCD-42F5-BD81-5E51862DC29A}" destId="{5D5CD809-0288-4DDC-AE47-4046B2F73351}" srcOrd="0" destOrd="0" presId="urn:microsoft.com/office/officeart/2018/2/layout/IconCircleList"/>
    <dgm:cxn modelId="{DE4BB387-1086-4052-863F-6ED7AE3E19C6}" type="presParOf" srcId="{1D9BA536-6BCD-42F5-BD81-5E51862DC29A}" destId="{798703CB-5DEA-411F-9E40-4A91AFCB9A57}" srcOrd="1" destOrd="0" presId="urn:microsoft.com/office/officeart/2018/2/layout/IconCircleList"/>
    <dgm:cxn modelId="{1351A129-3D0B-42AD-B097-D2EE69311710}" type="presParOf" srcId="{1D9BA536-6BCD-42F5-BD81-5E51862DC29A}" destId="{024132FE-487F-448E-B2D6-3164DF115127}" srcOrd="2" destOrd="0" presId="urn:microsoft.com/office/officeart/2018/2/layout/IconCircleList"/>
    <dgm:cxn modelId="{D3A76433-4486-4B4A-903A-9CFBEF0394F4}" type="presParOf" srcId="{1D9BA536-6BCD-42F5-BD81-5E51862DC29A}" destId="{CF9546E8-E197-48DA-A142-F80B693679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51C47-C5DA-426D-9EE7-512A45111D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EC49C6-FB0E-499F-B99D-3CDCC75685D8}">
      <dgm:prSet/>
      <dgm:spPr/>
      <dgm:t>
        <a:bodyPr/>
        <a:lstStyle/>
        <a:p>
          <a:r>
            <a:rPr lang="en-US" b="1" dirty="0"/>
            <a:t>Selection of scope and corpus</a:t>
          </a:r>
        </a:p>
      </dgm:t>
    </dgm:pt>
    <dgm:pt modelId="{64B28F34-4611-4C12-813E-CEB31D5DB06A}" type="parTrans" cxnId="{9ED6F1BB-D280-4BC4-9F50-160BE9DE9CC9}">
      <dgm:prSet/>
      <dgm:spPr/>
      <dgm:t>
        <a:bodyPr/>
        <a:lstStyle/>
        <a:p>
          <a:endParaRPr lang="en-US"/>
        </a:p>
      </dgm:t>
    </dgm:pt>
    <dgm:pt modelId="{C4F5179D-2CC1-41D1-AA2C-A130AD2A9C0F}" type="sibTrans" cxnId="{9ED6F1BB-D280-4BC4-9F50-160BE9DE9CC9}">
      <dgm:prSet/>
      <dgm:spPr/>
      <dgm:t>
        <a:bodyPr/>
        <a:lstStyle/>
        <a:p>
          <a:endParaRPr lang="en-US"/>
        </a:p>
      </dgm:t>
    </dgm:pt>
    <dgm:pt modelId="{8BDCE82B-6CB8-4574-9C4E-E16D03AD69B2}">
      <dgm:prSet/>
      <dgm:spPr/>
      <dgm:t>
        <a:bodyPr/>
        <a:lstStyle/>
        <a:p>
          <a:r>
            <a:rPr lang="en-SG" b="1"/>
            <a:t>Data Extraction</a:t>
          </a:r>
        </a:p>
      </dgm:t>
    </dgm:pt>
    <dgm:pt modelId="{EC63C9D0-3DD4-4879-A5D9-CE28F28B8FEB}" type="parTrans" cxnId="{EAC4005C-290C-467D-B437-1F84F339DF13}">
      <dgm:prSet/>
      <dgm:spPr/>
      <dgm:t>
        <a:bodyPr/>
        <a:lstStyle/>
        <a:p>
          <a:endParaRPr lang="en-US"/>
        </a:p>
      </dgm:t>
    </dgm:pt>
    <dgm:pt modelId="{44CE678A-42A2-4C95-8DAB-D469DCF66DD8}" type="sibTrans" cxnId="{EAC4005C-290C-467D-B437-1F84F339DF13}">
      <dgm:prSet/>
      <dgm:spPr/>
      <dgm:t>
        <a:bodyPr/>
        <a:lstStyle/>
        <a:p>
          <a:endParaRPr lang="en-US"/>
        </a:p>
      </dgm:t>
    </dgm:pt>
    <dgm:pt modelId="{C60EFDA2-7152-4A83-9562-DCE223E10A89}">
      <dgm:prSet/>
      <dgm:spPr/>
      <dgm:t>
        <a:bodyPr/>
        <a:lstStyle/>
        <a:p>
          <a:r>
            <a:rPr lang="en-SG" b="1" dirty="0"/>
            <a:t>Data Compression</a:t>
          </a:r>
          <a:endParaRPr lang="en-US" dirty="0"/>
        </a:p>
      </dgm:t>
    </dgm:pt>
    <dgm:pt modelId="{B3A4B84A-523E-49D6-A863-1A0A65A1C9E2}" type="parTrans" cxnId="{D5FE5054-B701-42A6-8344-9445B6D8BDDC}">
      <dgm:prSet/>
      <dgm:spPr/>
      <dgm:t>
        <a:bodyPr/>
        <a:lstStyle/>
        <a:p>
          <a:endParaRPr lang="en-US"/>
        </a:p>
      </dgm:t>
    </dgm:pt>
    <dgm:pt modelId="{9BD34266-C162-4823-B246-3A6C2BDD40B9}" type="sibTrans" cxnId="{D5FE5054-B701-42A6-8344-9445B6D8BDDC}">
      <dgm:prSet/>
      <dgm:spPr/>
      <dgm:t>
        <a:bodyPr/>
        <a:lstStyle/>
        <a:p>
          <a:endParaRPr lang="en-US"/>
        </a:p>
      </dgm:t>
    </dgm:pt>
    <dgm:pt modelId="{32203BB6-AAD9-4FD8-98B0-D4E3F9BDDF67}">
      <dgm:prSet/>
      <dgm:spPr/>
      <dgm:t>
        <a:bodyPr/>
        <a:lstStyle/>
        <a:p>
          <a:r>
            <a:rPr lang="en-SG" b="1" dirty="0"/>
            <a:t>Bootstrap</a:t>
          </a:r>
        </a:p>
      </dgm:t>
    </dgm:pt>
    <dgm:pt modelId="{51002C54-82BA-44FB-A9E0-C5BD45DA8613}" type="parTrans" cxnId="{0E7E95E8-8DB8-465C-90C7-012805260D4F}">
      <dgm:prSet/>
      <dgm:spPr/>
      <dgm:t>
        <a:bodyPr/>
        <a:lstStyle/>
        <a:p>
          <a:endParaRPr lang="en-US"/>
        </a:p>
      </dgm:t>
    </dgm:pt>
    <dgm:pt modelId="{D3031C07-BAF6-442D-B652-BA2F8D8ABA5C}" type="sibTrans" cxnId="{0E7E95E8-8DB8-465C-90C7-012805260D4F}">
      <dgm:prSet/>
      <dgm:spPr/>
      <dgm:t>
        <a:bodyPr/>
        <a:lstStyle/>
        <a:p>
          <a:endParaRPr lang="en-US"/>
        </a:p>
      </dgm:t>
    </dgm:pt>
    <dgm:pt modelId="{B16DC584-35E2-4A48-BA3B-E5710B3EF7C3}">
      <dgm:prSet/>
      <dgm:spPr/>
      <dgm:t>
        <a:bodyPr/>
        <a:lstStyle/>
        <a:p>
          <a:r>
            <a:rPr lang="en-US" b="1" u="none" dirty="0"/>
            <a:t>Jaccard coefficient and confusion matrix</a:t>
          </a:r>
        </a:p>
      </dgm:t>
    </dgm:pt>
    <dgm:pt modelId="{FCFD01A4-7057-4C40-AC4F-EDB97D7801A0}" type="parTrans" cxnId="{4A5886ED-B82D-457C-834E-462B6EE6CEA8}">
      <dgm:prSet/>
      <dgm:spPr/>
      <dgm:t>
        <a:bodyPr/>
        <a:lstStyle/>
        <a:p>
          <a:endParaRPr lang="en-US"/>
        </a:p>
      </dgm:t>
    </dgm:pt>
    <dgm:pt modelId="{6D1BACB8-DD83-4269-8CEC-F33965321738}" type="sibTrans" cxnId="{4A5886ED-B82D-457C-834E-462B6EE6CEA8}">
      <dgm:prSet/>
      <dgm:spPr/>
      <dgm:t>
        <a:bodyPr/>
        <a:lstStyle/>
        <a:p>
          <a:endParaRPr lang="en-US"/>
        </a:p>
      </dgm:t>
    </dgm:pt>
    <dgm:pt modelId="{286E689A-8503-401F-996C-DBDC4192B068}" type="pres">
      <dgm:prSet presAssocID="{61651C47-C5DA-426D-9EE7-512A45111D5B}" presName="root" presStyleCnt="0">
        <dgm:presLayoutVars>
          <dgm:dir/>
          <dgm:resizeHandles val="exact"/>
        </dgm:presLayoutVars>
      </dgm:prSet>
      <dgm:spPr/>
    </dgm:pt>
    <dgm:pt modelId="{C103C3CC-8548-4E57-BB04-C6E1B89E65E7}" type="pres">
      <dgm:prSet presAssocID="{B5EC49C6-FB0E-499F-B99D-3CDCC75685D8}" presName="compNode" presStyleCnt="0"/>
      <dgm:spPr/>
    </dgm:pt>
    <dgm:pt modelId="{0743FC1E-4342-476D-8C5B-5CC233ADDD6B}" type="pres">
      <dgm:prSet presAssocID="{B5EC49C6-FB0E-499F-B99D-3CDCC75685D8}" presName="bgRect" presStyleLbl="bgShp" presStyleIdx="0" presStyleCnt="5"/>
      <dgm:spPr/>
    </dgm:pt>
    <dgm:pt modelId="{A7D1A96A-F4A8-4E40-98C1-14F2F6A27034}" type="pres">
      <dgm:prSet presAssocID="{B5EC49C6-FB0E-499F-B99D-3CDCC75685D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F3F8E4-4482-41A5-8908-CB80F3964F88}" type="pres">
      <dgm:prSet presAssocID="{B5EC49C6-FB0E-499F-B99D-3CDCC75685D8}" presName="spaceRect" presStyleCnt="0"/>
      <dgm:spPr/>
    </dgm:pt>
    <dgm:pt modelId="{9E4B0E40-C6C8-453D-B052-81F1DB29D226}" type="pres">
      <dgm:prSet presAssocID="{B5EC49C6-FB0E-499F-B99D-3CDCC75685D8}" presName="parTx" presStyleLbl="revTx" presStyleIdx="0" presStyleCnt="5">
        <dgm:presLayoutVars>
          <dgm:chMax val="0"/>
          <dgm:chPref val="0"/>
        </dgm:presLayoutVars>
      </dgm:prSet>
      <dgm:spPr/>
    </dgm:pt>
    <dgm:pt modelId="{A8014E33-71D0-4C04-AF4F-DA4189DCE1EE}" type="pres">
      <dgm:prSet presAssocID="{C4F5179D-2CC1-41D1-AA2C-A130AD2A9C0F}" presName="sibTrans" presStyleCnt="0"/>
      <dgm:spPr/>
    </dgm:pt>
    <dgm:pt modelId="{13F81A80-0D70-4C8D-82E2-442E7BC62ED4}" type="pres">
      <dgm:prSet presAssocID="{8BDCE82B-6CB8-4574-9C4E-E16D03AD69B2}" presName="compNode" presStyleCnt="0"/>
      <dgm:spPr/>
    </dgm:pt>
    <dgm:pt modelId="{DC47BDAA-F266-4E8C-B6F7-7638A63579E4}" type="pres">
      <dgm:prSet presAssocID="{8BDCE82B-6CB8-4574-9C4E-E16D03AD69B2}" presName="bgRect" presStyleLbl="bgShp" presStyleIdx="1" presStyleCnt="5"/>
      <dgm:spPr/>
    </dgm:pt>
    <dgm:pt modelId="{ADBBAC17-759C-4F30-99AD-766CDCD50C50}" type="pres">
      <dgm:prSet presAssocID="{8BDCE82B-6CB8-4574-9C4E-E16D03AD69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618FAF-4633-4181-BED9-0F3E4A7E13FB}" type="pres">
      <dgm:prSet presAssocID="{8BDCE82B-6CB8-4574-9C4E-E16D03AD69B2}" presName="spaceRect" presStyleCnt="0"/>
      <dgm:spPr/>
    </dgm:pt>
    <dgm:pt modelId="{4743765F-AD6D-45FB-A4A8-73D4E6A1A500}" type="pres">
      <dgm:prSet presAssocID="{8BDCE82B-6CB8-4574-9C4E-E16D03AD69B2}" presName="parTx" presStyleLbl="revTx" presStyleIdx="1" presStyleCnt="5">
        <dgm:presLayoutVars>
          <dgm:chMax val="0"/>
          <dgm:chPref val="0"/>
        </dgm:presLayoutVars>
      </dgm:prSet>
      <dgm:spPr/>
    </dgm:pt>
    <dgm:pt modelId="{41E14D1D-DC5A-4919-BD0D-566B563E17D5}" type="pres">
      <dgm:prSet presAssocID="{44CE678A-42A2-4C95-8DAB-D469DCF66DD8}" presName="sibTrans" presStyleCnt="0"/>
      <dgm:spPr/>
    </dgm:pt>
    <dgm:pt modelId="{ABEA2F53-EB00-4CDA-A882-DCE34F54DA0A}" type="pres">
      <dgm:prSet presAssocID="{C60EFDA2-7152-4A83-9562-DCE223E10A89}" presName="compNode" presStyleCnt="0"/>
      <dgm:spPr/>
    </dgm:pt>
    <dgm:pt modelId="{66D00FC0-6356-492D-8471-70EE052D5652}" type="pres">
      <dgm:prSet presAssocID="{C60EFDA2-7152-4A83-9562-DCE223E10A89}" presName="bgRect" presStyleLbl="bgShp" presStyleIdx="2" presStyleCnt="5"/>
      <dgm:spPr/>
    </dgm:pt>
    <dgm:pt modelId="{B45E8C91-E0B8-4087-9484-8AF8CC317EAD}" type="pres">
      <dgm:prSet presAssocID="{C60EFDA2-7152-4A83-9562-DCE223E10A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A70E8DC-C071-4A5F-8DED-D492450B8792}" type="pres">
      <dgm:prSet presAssocID="{C60EFDA2-7152-4A83-9562-DCE223E10A89}" presName="spaceRect" presStyleCnt="0"/>
      <dgm:spPr/>
    </dgm:pt>
    <dgm:pt modelId="{7C6C362C-617A-4F95-B76C-367E7338E80C}" type="pres">
      <dgm:prSet presAssocID="{C60EFDA2-7152-4A83-9562-DCE223E10A89}" presName="parTx" presStyleLbl="revTx" presStyleIdx="2" presStyleCnt="5">
        <dgm:presLayoutVars>
          <dgm:chMax val="0"/>
          <dgm:chPref val="0"/>
        </dgm:presLayoutVars>
      </dgm:prSet>
      <dgm:spPr/>
    </dgm:pt>
    <dgm:pt modelId="{C78DEDBE-AB31-41F3-9841-1DCD86394FF6}" type="pres">
      <dgm:prSet presAssocID="{9BD34266-C162-4823-B246-3A6C2BDD40B9}" presName="sibTrans" presStyleCnt="0"/>
      <dgm:spPr/>
    </dgm:pt>
    <dgm:pt modelId="{CB27BF22-0379-436F-9C7E-F619F54830B6}" type="pres">
      <dgm:prSet presAssocID="{32203BB6-AAD9-4FD8-98B0-D4E3F9BDDF67}" presName="compNode" presStyleCnt="0"/>
      <dgm:spPr/>
    </dgm:pt>
    <dgm:pt modelId="{C2A68FB9-DB66-41FA-B1CD-92A603399C93}" type="pres">
      <dgm:prSet presAssocID="{32203BB6-AAD9-4FD8-98B0-D4E3F9BDDF67}" presName="bgRect" presStyleLbl="bgShp" presStyleIdx="3" presStyleCnt="5"/>
      <dgm:spPr/>
    </dgm:pt>
    <dgm:pt modelId="{9FB4BF69-5C46-48D1-B987-C6C57736046E}" type="pres">
      <dgm:prSet presAssocID="{32203BB6-AAD9-4FD8-98B0-D4E3F9BDDF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F27E616-6A63-45A9-9AAB-46870F0C0D6C}" type="pres">
      <dgm:prSet presAssocID="{32203BB6-AAD9-4FD8-98B0-D4E3F9BDDF67}" presName="spaceRect" presStyleCnt="0"/>
      <dgm:spPr/>
    </dgm:pt>
    <dgm:pt modelId="{5C58E6B2-BC12-45AB-88D5-DBD55C759B71}" type="pres">
      <dgm:prSet presAssocID="{32203BB6-AAD9-4FD8-98B0-D4E3F9BDDF67}" presName="parTx" presStyleLbl="revTx" presStyleIdx="3" presStyleCnt="5">
        <dgm:presLayoutVars>
          <dgm:chMax val="0"/>
          <dgm:chPref val="0"/>
        </dgm:presLayoutVars>
      </dgm:prSet>
      <dgm:spPr/>
    </dgm:pt>
    <dgm:pt modelId="{3FBD3E1A-6327-4A3F-8CAF-21DA59E127DE}" type="pres">
      <dgm:prSet presAssocID="{D3031C07-BAF6-442D-B652-BA2F8D8ABA5C}" presName="sibTrans" presStyleCnt="0"/>
      <dgm:spPr/>
    </dgm:pt>
    <dgm:pt modelId="{A78DC8CA-A033-41A9-822E-AFFBA0BFBBC0}" type="pres">
      <dgm:prSet presAssocID="{B16DC584-35E2-4A48-BA3B-E5710B3EF7C3}" presName="compNode" presStyleCnt="0"/>
      <dgm:spPr/>
    </dgm:pt>
    <dgm:pt modelId="{4E3E61BA-999C-496F-B87E-DDE046692117}" type="pres">
      <dgm:prSet presAssocID="{B16DC584-35E2-4A48-BA3B-E5710B3EF7C3}" presName="bgRect" presStyleLbl="bgShp" presStyleIdx="4" presStyleCnt="5"/>
      <dgm:spPr/>
    </dgm:pt>
    <dgm:pt modelId="{03E74605-356C-47D3-8F4C-C5588E00619B}" type="pres">
      <dgm:prSet presAssocID="{B16DC584-35E2-4A48-BA3B-E5710B3EF7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2C972CE-0FA5-427B-8F40-61F70B82B97C}" type="pres">
      <dgm:prSet presAssocID="{B16DC584-35E2-4A48-BA3B-E5710B3EF7C3}" presName="spaceRect" presStyleCnt="0"/>
      <dgm:spPr/>
    </dgm:pt>
    <dgm:pt modelId="{3746EB6D-B9DB-4713-A805-74F20EC95CE1}" type="pres">
      <dgm:prSet presAssocID="{B16DC584-35E2-4A48-BA3B-E5710B3EF7C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3C9919-A5E2-49AD-B104-2E20A51112DB}" type="presOf" srcId="{B16DC584-35E2-4A48-BA3B-E5710B3EF7C3}" destId="{3746EB6D-B9DB-4713-A805-74F20EC95CE1}" srcOrd="0" destOrd="0" presId="urn:microsoft.com/office/officeart/2018/2/layout/IconVerticalSolidList"/>
    <dgm:cxn modelId="{BD26952F-4597-412C-94AA-A2EDE6E25FF3}" type="presOf" srcId="{8BDCE82B-6CB8-4574-9C4E-E16D03AD69B2}" destId="{4743765F-AD6D-45FB-A4A8-73D4E6A1A500}" srcOrd="0" destOrd="0" presId="urn:microsoft.com/office/officeart/2018/2/layout/IconVerticalSolidList"/>
    <dgm:cxn modelId="{EAC4005C-290C-467D-B437-1F84F339DF13}" srcId="{61651C47-C5DA-426D-9EE7-512A45111D5B}" destId="{8BDCE82B-6CB8-4574-9C4E-E16D03AD69B2}" srcOrd="1" destOrd="0" parTransId="{EC63C9D0-3DD4-4879-A5D9-CE28F28B8FEB}" sibTransId="{44CE678A-42A2-4C95-8DAB-D469DCF66DD8}"/>
    <dgm:cxn modelId="{C7B9AD4D-A236-4434-A42F-7553C2646E8D}" type="presOf" srcId="{61651C47-C5DA-426D-9EE7-512A45111D5B}" destId="{286E689A-8503-401F-996C-DBDC4192B068}" srcOrd="0" destOrd="0" presId="urn:microsoft.com/office/officeart/2018/2/layout/IconVerticalSolidList"/>
    <dgm:cxn modelId="{D5FE5054-B701-42A6-8344-9445B6D8BDDC}" srcId="{61651C47-C5DA-426D-9EE7-512A45111D5B}" destId="{C60EFDA2-7152-4A83-9562-DCE223E10A89}" srcOrd="2" destOrd="0" parTransId="{B3A4B84A-523E-49D6-A863-1A0A65A1C9E2}" sibTransId="{9BD34266-C162-4823-B246-3A6C2BDD40B9}"/>
    <dgm:cxn modelId="{4A6A3E87-0FEA-4742-BDC1-6E69026860F4}" type="presOf" srcId="{C60EFDA2-7152-4A83-9562-DCE223E10A89}" destId="{7C6C362C-617A-4F95-B76C-367E7338E80C}" srcOrd="0" destOrd="0" presId="urn:microsoft.com/office/officeart/2018/2/layout/IconVerticalSolidList"/>
    <dgm:cxn modelId="{9ED6F1BB-D280-4BC4-9F50-160BE9DE9CC9}" srcId="{61651C47-C5DA-426D-9EE7-512A45111D5B}" destId="{B5EC49C6-FB0E-499F-B99D-3CDCC75685D8}" srcOrd="0" destOrd="0" parTransId="{64B28F34-4611-4C12-813E-CEB31D5DB06A}" sibTransId="{C4F5179D-2CC1-41D1-AA2C-A130AD2A9C0F}"/>
    <dgm:cxn modelId="{1F7620DA-DCDC-4D73-BC94-7DD5BB84E4FC}" type="presOf" srcId="{B5EC49C6-FB0E-499F-B99D-3CDCC75685D8}" destId="{9E4B0E40-C6C8-453D-B052-81F1DB29D226}" srcOrd="0" destOrd="0" presId="urn:microsoft.com/office/officeart/2018/2/layout/IconVerticalSolidList"/>
    <dgm:cxn modelId="{0E7E95E8-8DB8-465C-90C7-012805260D4F}" srcId="{61651C47-C5DA-426D-9EE7-512A45111D5B}" destId="{32203BB6-AAD9-4FD8-98B0-D4E3F9BDDF67}" srcOrd="3" destOrd="0" parTransId="{51002C54-82BA-44FB-A9E0-C5BD45DA8613}" sibTransId="{D3031C07-BAF6-442D-B652-BA2F8D8ABA5C}"/>
    <dgm:cxn modelId="{B7F15DEC-3E04-4D08-826D-6073F910AEC6}" type="presOf" srcId="{32203BB6-AAD9-4FD8-98B0-D4E3F9BDDF67}" destId="{5C58E6B2-BC12-45AB-88D5-DBD55C759B71}" srcOrd="0" destOrd="0" presId="urn:microsoft.com/office/officeart/2018/2/layout/IconVerticalSolidList"/>
    <dgm:cxn modelId="{4A5886ED-B82D-457C-834E-462B6EE6CEA8}" srcId="{61651C47-C5DA-426D-9EE7-512A45111D5B}" destId="{B16DC584-35E2-4A48-BA3B-E5710B3EF7C3}" srcOrd="4" destOrd="0" parTransId="{FCFD01A4-7057-4C40-AC4F-EDB97D7801A0}" sibTransId="{6D1BACB8-DD83-4269-8CEC-F33965321738}"/>
    <dgm:cxn modelId="{68F80D4F-E3DC-437D-8F74-AF0D96678B0A}" type="presParOf" srcId="{286E689A-8503-401F-996C-DBDC4192B068}" destId="{C103C3CC-8548-4E57-BB04-C6E1B89E65E7}" srcOrd="0" destOrd="0" presId="urn:microsoft.com/office/officeart/2018/2/layout/IconVerticalSolidList"/>
    <dgm:cxn modelId="{26FF27FF-039A-425F-8A5F-0A4F4930B295}" type="presParOf" srcId="{C103C3CC-8548-4E57-BB04-C6E1B89E65E7}" destId="{0743FC1E-4342-476D-8C5B-5CC233ADDD6B}" srcOrd="0" destOrd="0" presId="urn:microsoft.com/office/officeart/2018/2/layout/IconVerticalSolidList"/>
    <dgm:cxn modelId="{B15C706F-4F79-4CCE-8348-54630CF786C4}" type="presParOf" srcId="{C103C3CC-8548-4E57-BB04-C6E1B89E65E7}" destId="{A7D1A96A-F4A8-4E40-98C1-14F2F6A27034}" srcOrd="1" destOrd="0" presId="urn:microsoft.com/office/officeart/2018/2/layout/IconVerticalSolidList"/>
    <dgm:cxn modelId="{17D674A7-6A83-440F-8E63-79159F5F3596}" type="presParOf" srcId="{C103C3CC-8548-4E57-BB04-C6E1B89E65E7}" destId="{E5F3F8E4-4482-41A5-8908-CB80F3964F88}" srcOrd="2" destOrd="0" presId="urn:microsoft.com/office/officeart/2018/2/layout/IconVerticalSolidList"/>
    <dgm:cxn modelId="{92878462-485F-47D2-AC0E-1B25F1427D81}" type="presParOf" srcId="{C103C3CC-8548-4E57-BB04-C6E1B89E65E7}" destId="{9E4B0E40-C6C8-453D-B052-81F1DB29D226}" srcOrd="3" destOrd="0" presId="urn:microsoft.com/office/officeart/2018/2/layout/IconVerticalSolidList"/>
    <dgm:cxn modelId="{3261CBEC-DC85-4636-ABF8-AB0B8B149504}" type="presParOf" srcId="{286E689A-8503-401F-996C-DBDC4192B068}" destId="{A8014E33-71D0-4C04-AF4F-DA4189DCE1EE}" srcOrd="1" destOrd="0" presId="urn:microsoft.com/office/officeart/2018/2/layout/IconVerticalSolidList"/>
    <dgm:cxn modelId="{41F5506E-EC37-4312-9B76-DE1209A3FBDB}" type="presParOf" srcId="{286E689A-8503-401F-996C-DBDC4192B068}" destId="{13F81A80-0D70-4C8D-82E2-442E7BC62ED4}" srcOrd="2" destOrd="0" presId="urn:microsoft.com/office/officeart/2018/2/layout/IconVerticalSolidList"/>
    <dgm:cxn modelId="{2051258D-28D5-44D7-A80D-5415094A0BB8}" type="presParOf" srcId="{13F81A80-0D70-4C8D-82E2-442E7BC62ED4}" destId="{DC47BDAA-F266-4E8C-B6F7-7638A63579E4}" srcOrd="0" destOrd="0" presId="urn:microsoft.com/office/officeart/2018/2/layout/IconVerticalSolidList"/>
    <dgm:cxn modelId="{CE7F627A-C8C0-4194-A87E-8DDA8D8BA242}" type="presParOf" srcId="{13F81A80-0D70-4C8D-82E2-442E7BC62ED4}" destId="{ADBBAC17-759C-4F30-99AD-766CDCD50C50}" srcOrd="1" destOrd="0" presId="urn:microsoft.com/office/officeart/2018/2/layout/IconVerticalSolidList"/>
    <dgm:cxn modelId="{EB1E1F5C-0810-4B5B-ACE4-C7A39D8ABC0E}" type="presParOf" srcId="{13F81A80-0D70-4C8D-82E2-442E7BC62ED4}" destId="{63618FAF-4633-4181-BED9-0F3E4A7E13FB}" srcOrd="2" destOrd="0" presId="urn:microsoft.com/office/officeart/2018/2/layout/IconVerticalSolidList"/>
    <dgm:cxn modelId="{E434F96D-0204-4C94-AB2B-B221B5472FD7}" type="presParOf" srcId="{13F81A80-0D70-4C8D-82E2-442E7BC62ED4}" destId="{4743765F-AD6D-45FB-A4A8-73D4E6A1A500}" srcOrd="3" destOrd="0" presId="urn:microsoft.com/office/officeart/2018/2/layout/IconVerticalSolidList"/>
    <dgm:cxn modelId="{1284E5A2-58C9-4B94-9A4F-AA3799C08686}" type="presParOf" srcId="{286E689A-8503-401F-996C-DBDC4192B068}" destId="{41E14D1D-DC5A-4919-BD0D-566B563E17D5}" srcOrd="3" destOrd="0" presId="urn:microsoft.com/office/officeart/2018/2/layout/IconVerticalSolidList"/>
    <dgm:cxn modelId="{3E2B62B9-B97A-4517-92AB-F101E2D7923B}" type="presParOf" srcId="{286E689A-8503-401F-996C-DBDC4192B068}" destId="{ABEA2F53-EB00-4CDA-A882-DCE34F54DA0A}" srcOrd="4" destOrd="0" presId="urn:microsoft.com/office/officeart/2018/2/layout/IconVerticalSolidList"/>
    <dgm:cxn modelId="{DA34E7D1-C944-44DD-B298-255A1368FA07}" type="presParOf" srcId="{ABEA2F53-EB00-4CDA-A882-DCE34F54DA0A}" destId="{66D00FC0-6356-492D-8471-70EE052D5652}" srcOrd="0" destOrd="0" presId="urn:microsoft.com/office/officeart/2018/2/layout/IconVerticalSolidList"/>
    <dgm:cxn modelId="{E13EB78C-66F6-40D8-91FA-EBEF9E2FDCE0}" type="presParOf" srcId="{ABEA2F53-EB00-4CDA-A882-DCE34F54DA0A}" destId="{B45E8C91-E0B8-4087-9484-8AF8CC317EAD}" srcOrd="1" destOrd="0" presId="urn:microsoft.com/office/officeart/2018/2/layout/IconVerticalSolidList"/>
    <dgm:cxn modelId="{BD68AF87-70CB-4469-871F-955276B75985}" type="presParOf" srcId="{ABEA2F53-EB00-4CDA-A882-DCE34F54DA0A}" destId="{9A70E8DC-C071-4A5F-8DED-D492450B8792}" srcOrd="2" destOrd="0" presId="urn:microsoft.com/office/officeart/2018/2/layout/IconVerticalSolidList"/>
    <dgm:cxn modelId="{B1E9F452-DC2C-4E08-8804-64CD433455AE}" type="presParOf" srcId="{ABEA2F53-EB00-4CDA-A882-DCE34F54DA0A}" destId="{7C6C362C-617A-4F95-B76C-367E7338E80C}" srcOrd="3" destOrd="0" presId="urn:microsoft.com/office/officeart/2018/2/layout/IconVerticalSolidList"/>
    <dgm:cxn modelId="{44705D06-DECF-434C-B49B-3BF9DB2BEEA1}" type="presParOf" srcId="{286E689A-8503-401F-996C-DBDC4192B068}" destId="{C78DEDBE-AB31-41F3-9841-1DCD86394FF6}" srcOrd="5" destOrd="0" presId="urn:microsoft.com/office/officeart/2018/2/layout/IconVerticalSolidList"/>
    <dgm:cxn modelId="{5B4FC29E-AAA5-4C90-B222-8E27DDE93F5F}" type="presParOf" srcId="{286E689A-8503-401F-996C-DBDC4192B068}" destId="{CB27BF22-0379-436F-9C7E-F619F54830B6}" srcOrd="6" destOrd="0" presId="urn:microsoft.com/office/officeart/2018/2/layout/IconVerticalSolidList"/>
    <dgm:cxn modelId="{BEA9B443-5254-4287-A61A-6EA8B42B4DB8}" type="presParOf" srcId="{CB27BF22-0379-436F-9C7E-F619F54830B6}" destId="{C2A68FB9-DB66-41FA-B1CD-92A603399C93}" srcOrd="0" destOrd="0" presId="urn:microsoft.com/office/officeart/2018/2/layout/IconVerticalSolidList"/>
    <dgm:cxn modelId="{616D057E-FEA7-4701-B837-828512B02FE4}" type="presParOf" srcId="{CB27BF22-0379-436F-9C7E-F619F54830B6}" destId="{9FB4BF69-5C46-48D1-B987-C6C57736046E}" srcOrd="1" destOrd="0" presId="urn:microsoft.com/office/officeart/2018/2/layout/IconVerticalSolidList"/>
    <dgm:cxn modelId="{573EE604-AB78-449F-B21D-896FCE5429B5}" type="presParOf" srcId="{CB27BF22-0379-436F-9C7E-F619F54830B6}" destId="{6F27E616-6A63-45A9-9AAB-46870F0C0D6C}" srcOrd="2" destOrd="0" presId="urn:microsoft.com/office/officeart/2018/2/layout/IconVerticalSolidList"/>
    <dgm:cxn modelId="{B8824B98-E0EE-4D63-A88D-460E1D0CCB37}" type="presParOf" srcId="{CB27BF22-0379-436F-9C7E-F619F54830B6}" destId="{5C58E6B2-BC12-45AB-88D5-DBD55C759B71}" srcOrd="3" destOrd="0" presId="urn:microsoft.com/office/officeart/2018/2/layout/IconVerticalSolidList"/>
    <dgm:cxn modelId="{E616AC09-CD68-4B0C-B9E6-3FCBD0F0CB7A}" type="presParOf" srcId="{286E689A-8503-401F-996C-DBDC4192B068}" destId="{3FBD3E1A-6327-4A3F-8CAF-21DA59E127DE}" srcOrd="7" destOrd="0" presId="urn:microsoft.com/office/officeart/2018/2/layout/IconVerticalSolidList"/>
    <dgm:cxn modelId="{9C3DAC81-CC24-4268-A14D-AB1AEC9039AB}" type="presParOf" srcId="{286E689A-8503-401F-996C-DBDC4192B068}" destId="{A78DC8CA-A033-41A9-822E-AFFBA0BFBBC0}" srcOrd="8" destOrd="0" presId="urn:microsoft.com/office/officeart/2018/2/layout/IconVerticalSolidList"/>
    <dgm:cxn modelId="{26DC7AE0-DF96-4F28-B512-F2F6EBA6C8E2}" type="presParOf" srcId="{A78DC8CA-A033-41A9-822E-AFFBA0BFBBC0}" destId="{4E3E61BA-999C-496F-B87E-DDE046692117}" srcOrd="0" destOrd="0" presId="urn:microsoft.com/office/officeart/2018/2/layout/IconVerticalSolidList"/>
    <dgm:cxn modelId="{496B3C22-F9C1-42D4-A50E-29B90C8A06F4}" type="presParOf" srcId="{A78DC8CA-A033-41A9-822E-AFFBA0BFBBC0}" destId="{03E74605-356C-47D3-8F4C-C5588E00619B}" srcOrd="1" destOrd="0" presId="urn:microsoft.com/office/officeart/2018/2/layout/IconVerticalSolidList"/>
    <dgm:cxn modelId="{63E169E2-5AC5-4177-BED7-2A7065EC5E57}" type="presParOf" srcId="{A78DC8CA-A033-41A9-822E-AFFBA0BFBBC0}" destId="{52C972CE-0FA5-427B-8F40-61F70B82B97C}" srcOrd="2" destOrd="0" presId="urn:microsoft.com/office/officeart/2018/2/layout/IconVerticalSolidList"/>
    <dgm:cxn modelId="{A3FAC167-D43A-4DE9-9E8D-D50AB7E2729A}" type="presParOf" srcId="{A78DC8CA-A033-41A9-822E-AFFBA0BFBBC0}" destId="{3746EB6D-B9DB-4713-A805-74F20EC95C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12B055-76D7-4385-B6B7-5D7C16852ADF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D27513-4B75-47C6-A010-2CC6CE4E29FC}">
      <dgm:prSet/>
      <dgm:spPr/>
      <dgm:t>
        <a:bodyPr/>
        <a:lstStyle/>
        <a:p>
          <a:r>
            <a:rPr lang="en-SG" dirty="0">
              <a:effectLst/>
            </a:rPr>
            <a:t>Data was sourced using the GEO database and manipulated in R.</a:t>
          </a:r>
          <a:endParaRPr lang="en-US" dirty="0">
            <a:effectLst/>
          </a:endParaRPr>
        </a:p>
      </dgm:t>
    </dgm:pt>
    <dgm:pt modelId="{1C2742ED-31DC-4A2E-83FD-E44FB8A2FDC1}" type="parTrans" cxnId="{6663CD55-13A5-4B91-8A0B-31E94B98C3A1}">
      <dgm:prSet/>
      <dgm:spPr/>
      <dgm:t>
        <a:bodyPr/>
        <a:lstStyle/>
        <a:p>
          <a:endParaRPr lang="en-US"/>
        </a:p>
      </dgm:t>
    </dgm:pt>
    <dgm:pt modelId="{6FDAD9F2-C060-4030-88DE-EE35F0B2FCF9}" type="sibTrans" cxnId="{6663CD55-13A5-4B91-8A0B-31E94B98C3A1}">
      <dgm:prSet/>
      <dgm:spPr/>
      <dgm:t>
        <a:bodyPr/>
        <a:lstStyle/>
        <a:p>
          <a:endParaRPr lang="en-US"/>
        </a:p>
      </dgm:t>
    </dgm:pt>
    <dgm:pt modelId="{BBFC7462-B2E3-4D4B-B56A-F5D9117E6446}">
      <dgm:prSet/>
      <dgm:spPr/>
      <dgm:t>
        <a:bodyPr/>
        <a:lstStyle/>
        <a:p>
          <a:r>
            <a:rPr lang="en-SG"/>
            <a:t>Data was extracted, cleaned and assigned to variables</a:t>
          </a:r>
          <a:endParaRPr lang="en-US"/>
        </a:p>
      </dgm:t>
    </dgm:pt>
    <dgm:pt modelId="{4BCC3466-C462-4495-9314-6DFFCDC55332}" type="parTrans" cxnId="{0D7BCBAE-F8ED-4D5A-B03E-E1814A7A8E6E}">
      <dgm:prSet/>
      <dgm:spPr/>
      <dgm:t>
        <a:bodyPr/>
        <a:lstStyle/>
        <a:p>
          <a:endParaRPr lang="en-US"/>
        </a:p>
      </dgm:t>
    </dgm:pt>
    <dgm:pt modelId="{261F0699-3E7D-4686-9BBF-807D8D71AC88}" type="sibTrans" cxnId="{0D7BCBAE-F8ED-4D5A-B03E-E1814A7A8E6E}">
      <dgm:prSet/>
      <dgm:spPr/>
      <dgm:t>
        <a:bodyPr/>
        <a:lstStyle/>
        <a:p>
          <a:endParaRPr lang="en-US"/>
        </a:p>
      </dgm:t>
    </dgm:pt>
    <dgm:pt modelId="{585B99D7-2096-4791-A43D-E0860C3A2A7C}">
      <dgm:prSet/>
      <dgm:spPr/>
      <dgm:t>
        <a:bodyPr/>
        <a:lstStyle/>
        <a:p>
          <a:r>
            <a:rPr lang="en-SG" dirty="0"/>
            <a:t>Datasets were written into files for further use</a:t>
          </a:r>
          <a:endParaRPr lang="en-US" dirty="0"/>
        </a:p>
      </dgm:t>
    </dgm:pt>
    <dgm:pt modelId="{A0AB3B6A-6940-462A-AA2E-ACC340BE340F}" type="parTrans" cxnId="{D3CB9557-B968-4385-AF29-67932CDC1867}">
      <dgm:prSet/>
      <dgm:spPr/>
      <dgm:t>
        <a:bodyPr/>
        <a:lstStyle/>
        <a:p>
          <a:endParaRPr lang="en-US"/>
        </a:p>
      </dgm:t>
    </dgm:pt>
    <dgm:pt modelId="{F6D5BB7D-E6F3-4978-8C47-2287620873DD}" type="sibTrans" cxnId="{D3CB9557-B968-4385-AF29-67932CDC1867}">
      <dgm:prSet/>
      <dgm:spPr/>
      <dgm:t>
        <a:bodyPr/>
        <a:lstStyle/>
        <a:p>
          <a:endParaRPr lang="en-US"/>
        </a:p>
      </dgm:t>
    </dgm:pt>
    <dgm:pt modelId="{E49A1D92-1901-49DF-B796-0EA0D2CAA734}" type="pres">
      <dgm:prSet presAssocID="{8D12B055-76D7-4385-B6B7-5D7C16852ADF}" presName="outerComposite" presStyleCnt="0">
        <dgm:presLayoutVars>
          <dgm:chMax val="5"/>
          <dgm:dir/>
          <dgm:resizeHandles val="exact"/>
        </dgm:presLayoutVars>
      </dgm:prSet>
      <dgm:spPr/>
    </dgm:pt>
    <dgm:pt modelId="{502AD857-250E-47E3-868B-5624A460E1AF}" type="pres">
      <dgm:prSet presAssocID="{8D12B055-76D7-4385-B6B7-5D7C16852ADF}" presName="dummyMaxCanvas" presStyleCnt="0">
        <dgm:presLayoutVars/>
      </dgm:prSet>
      <dgm:spPr/>
    </dgm:pt>
    <dgm:pt modelId="{B8A9D4EA-A226-4F21-B3CD-D649C78FEB9F}" type="pres">
      <dgm:prSet presAssocID="{8D12B055-76D7-4385-B6B7-5D7C16852ADF}" presName="ThreeNodes_1" presStyleLbl="node1" presStyleIdx="0" presStyleCnt="3">
        <dgm:presLayoutVars>
          <dgm:bulletEnabled val="1"/>
        </dgm:presLayoutVars>
      </dgm:prSet>
      <dgm:spPr/>
    </dgm:pt>
    <dgm:pt modelId="{70B6F148-10B0-4085-84F4-0A8CD7368062}" type="pres">
      <dgm:prSet presAssocID="{8D12B055-76D7-4385-B6B7-5D7C16852ADF}" presName="ThreeNodes_2" presStyleLbl="node1" presStyleIdx="1" presStyleCnt="3">
        <dgm:presLayoutVars>
          <dgm:bulletEnabled val="1"/>
        </dgm:presLayoutVars>
      </dgm:prSet>
      <dgm:spPr/>
    </dgm:pt>
    <dgm:pt modelId="{552FF2DD-49D2-47EE-8F38-F910BB4CB5BC}" type="pres">
      <dgm:prSet presAssocID="{8D12B055-76D7-4385-B6B7-5D7C16852ADF}" presName="ThreeNodes_3" presStyleLbl="node1" presStyleIdx="2" presStyleCnt="3">
        <dgm:presLayoutVars>
          <dgm:bulletEnabled val="1"/>
        </dgm:presLayoutVars>
      </dgm:prSet>
      <dgm:spPr/>
    </dgm:pt>
    <dgm:pt modelId="{B8C1ECED-7392-4007-B769-28F4A762F8FF}" type="pres">
      <dgm:prSet presAssocID="{8D12B055-76D7-4385-B6B7-5D7C16852ADF}" presName="ThreeConn_1-2" presStyleLbl="fgAccFollowNode1" presStyleIdx="0" presStyleCnt="2">
        <dgm:presLayoutVars>
          <dgm:bulletEnabled val="1"/>
        </dgm:presLayoutVars>
      </dgm:prSet>
      <dgm:spPr/>
    </dgm:pt>
    <dgm:pt modelId="{3F8785AC-CD88-4D37-B796-814BAD89035E}" type="pres">
      <dgm:prSet presAssocID="{8D12B055-76D7-4385-B6B7-5D7C16852ADF}" presName="ThreeConn_2-3" presStyleLbl="fgAccFollowNode1" presStyleIdx="1" presStyleCnt="2">
        <dgm:presLayoutVars>
          <dgm:bulletEnabled val="1"/>
        </dgm:presLayoutVars>
      </dgm:prSet>
      <dgm:spPr/>
    </dgm:pt>
    <dgm:pt modelId="{0E01FAD6-EC3C-4EFF-854B-226DBFF2A029}" type="pres">
      <dgm:prSet presAssocID="{8D12B055-76D7-4385-B6B7-5D7C16852ADF}" presName="ThreeNodes_1_text" presStyleLbl="node1" presStyleIdx="2" presStyleCnt="3">
        <dgm:presLayoutVars>
          <dgm:bulletEnabled val="1"/>
        </dgm:presLayoutVars>
      </dgm:prSet>
      <dgm:spPr/>
    </dgm:pt>
    <dgm:pt modelId="{A4B5B43F-4F3F-4853-A692-2E0461AE061A}" type="pres">
      <dgm:prSet presAssocID="{8D12B055-76D7-4385-B6B7-5D7C16852ADF}" presName="ThreeNodes_2_text" presStyleLbl="node1" presStyleIdx="2" presStyleCnt="3">
        <dgm:presLayoutVars>
          <dgm:bulletEnabled val="1"/>
        </dgm:presLayoutVars>
      </dgm:prSet>
      <dgm:spPr/>
    </dgm:pt>
    <dgm:pt modelId="{39B10865-C72A-4BB9-AC3E-0BFBD78C9DF2}" type="pres">
      <dgm:prSet presAssocID="{8D12B055-76D7-4385-B6B7-5D7C16852AD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1EB3C0D-5C62-44A1-8DAA-B837039B6CD7}" type="presOf" srcId="{93D27513-4B75-47C6-A010-2CC6CE4E29FC}" destId="{B8A9D4EA-A226-4F21-B3CD-D649C78FEB9F}" srcOrd="0" destOrd="0" presId="urn:microsoft.com/office/officeart/2005/8/layout/vProcess5"/>
    <dgm:cxn modelId="{5A4C8F15-6B91-4289-A804-8E65D8ABBF6D}" type="presOf" srcId="{6FDAD9F2-C060-4030-88DE-EE35F0B2FCF9}" destId="{B8C1ECED-7392-4007-B769-28F4A762F8FF}" srcOrd="0" destOrd="0" presId="urn:microsoft.com/office/officeart/2005/8/layout/vProcess5"/>
    <dgm:cxn modelId="{88D8BD16-5874-482C-A888-CD342B97DBC9}" type="presOf" srcId="{8D12B055-76D7-4385-B6B7-5D7C16852ADF}" destId="{E49A1D92-1901-49DF-B796-0EA0D2CAA734}" srcOrd="0" destOrd="0" presId="urn:microsoft.com/office/officeart/2005/8/layout/vProcess5"/>
    <dgm:cxn modelId="{5B5C4431-D442-40D7-819A-D20D534601FE}" type="presOf" srcId="{585B99D7-2096-4791-A43D-E0860C3A2A7C}" destId="{552FF2DD-49D2-47EE-8F38-F910BB4CB5BC}" srcOrd="0" destOrd="0" presId="urn:microsoft.com/office/officeart/2005/8/layout/vProcess5"/>
    <dgm:cxn modelId="{4F391F40-6420-4CA2-A2AC-84DA87CAB12A}" type="presOf" srcId="{261F0699-3E7D-4686-9BBF-807D8D71AC88}" destId="{3F8785AC-CD88-4D37-B796-814BAD89035E}" srcOrd="0" destOrd="0" presId="urn:microsoft.com/office/officeart/2005/8/layout/vProcess5"/>
    <dgm:cxn modelId="{6663CD55-13A5-4B91-8A0B-31E94B98C3A1}" srcId="{8D12B055-76D7-4385-B6B7-5D7C16852ADF}" destId="{93D27513-4B75-47C6-A010-2CC6CE4E29FC}" srcOrd="0" destOrd="0" parTransId="{1C2742ED-31DC-4A2E-83FD-E44FB8A2FDC1}" sibTransId="{6FDAD9F2-C060-4030-88DE-EE35F0B2FCF9}"/>
    <dgm:cxn modelId="{D3CB9557-B968-4385-AF29-67932CDC1867}" srcId="{8D12B055-76D7-4385-B6B7-5D7C16852ADF}" destId="{585B99D7-2096-4791-A43D-E0860C3A2A7C}" srcOrd="2" destOrd="0" parTransId="{A0AB3B6A-6940-462A-AA2E-ACC340BE340F}" sibTransId="{F6D5BB7D-E6F3-4978-8C47-2287620873DD}"/>
    <dgm:cxn modelId="{7F8056A5-9C73-4F14-81C1-364A698D69AF}" type="presOf" srcId="{93D27513-4B75-47C6-A010-2CC6CE4E29FC}" destId="{0E01FAD6-EC3C-4EFF-854B-226DBFF2A029}" srcOrd="1" destOrd="0" presId="urn:microsoft.com/office/officeart/2005/8/layout/vProcess5"/>
    <dgm:cxn modelId="{0D7BCBAE-F8ED-4D5A-B03E-E1814A7A8E6E}" srcId="{8D12B055-76D7-4385-B6B7-5D7C16852ADF}" destId="{BBFC7462-B2E3-4D4B-B56A-F5D9117E6446}" srcOrd="1" destOrd="0" parTransId="{4BCC3466-C462-4495-9314-6DFFCDC55332}" sibTransId="{261F0699-3E7D-4686-9BBF-807D8D71AC88}"/>
    <dgm:cxn modelId="{E81F0BBF-33E2-4A53-A251-B035D4F447F1}" type="presOf" srcId="{BBFC7462-B2E3-4D4B-B56A-F5D9117E6446}" destId="{70B6F148-10B0-4085-84F4-0A8CD7368062}" srcOrd="0" destOrd="0" presId="urn:microsoft.com/office/officeart/2005/8/layout/vProcess5"/>
    <dgm:cxn modelId="{BDFE09C9-8E54-4C0F-90DD-E47B7F06ADE0}" type="presOf" srcId="{585B99D7-2096-4791-A43D-E0860C3A2A7C}" destId="{39B10865-C72A-4BB9-AC3E-0BFBD78C9DF2}" srcOrd="1" destOrd="0" presId="urn:microsoft.com/office/officeart/2005/8/layout/vProcess5"/>
    <dgm:cxn modelId="{65DF5DD9-3CBB-4DFD-A8AA-344D08A9D26C}" type="presOf" srcId="{BBFC7462-B2E3-4D4B-B56A-F5D9117E6446}" destId="{A4B5B43F-4F3F-4853-A692-2E0461AE061A}" srcOrd="1" destOrd="0" presId="urn:microsoft.com/office/officeart/2005/8/layout/vProcess5"/>
    <dgm:cxn modelId="{59D0CCE7-0618-4C69-B644-DD091D638698}" type="presParOf" srcId="{E49A1D92-1901-49DF-B796-0EA0D2CAA734}" destId="{502AD857-250E-47E3-868B-5624A460E1AF}" srcOrd="0" destOrd="0" presId="urn:microsoft.com/office/officeart/2005/8/layout/vProcess5"/>
    <dgm:cxn modelId="{1673FE2F-5B00-454C-94AE-B756513EB580}" type="presParOf" srcId="{E49A1D92-1901-49DF-B796-0EA0D2CAA734}" destId="{B8A9D4EA-A226-4F21-B3CD-D649C78FEB9F}" srcOrd="1" destOrd="0" presId="urn:microsoft.com/office/officeart/2005/8/layout/vProcess5"/>
    <dgm:cxn modelId="{E52E3954-EB53-418E-9B7F-EA7F303DA826}" type="presParOf" srcId="{E49A1D92-1901-49DF-B796-0EA0D2CAA734}" destId="{70B6F148-10B0-4085-84F4-0A8CD7368062}" srcOrd="2" destOrd="0" presId="urn:microsoft.com/office/officeart/2005/8/layout/vProcess5"/>
    <dgm:cxn modelId="{E6E2A8A3-31C3-4D4A-ADA8-527237988E04}" type="presParOf" srcId="{E49A1D92-1901-49DF-B796-0EA0D2CAA734}" destId="{552FF2DD-49D2-47EE-8F38-F910BB4CB5BC}" srcOrd="3" destOrd="0" presId="urn:microsoft.com/office/officeart/2005/8/layout/vProcess5"/>
    <dgm:cxn modelId="{77D98A4B-CE76-4EC7-B174-26258407BE2E}" type="presParOf" srcId="{E49A1D92-1901-49DF-B796-0EA0D2CAA734}" destId="{B8C1ECED-7392-4007-B769-28F4A762F8FF}" srcOrd="4" destOrd="0" presId="urn:microsoft.com/office/officeart/2005/8/layout/vProcess5"/>
    <dgm:cxn modelId="{9DCD3C6D-5748-495B-96F2-17ADB6426871}" type="presParOf" srcId="{E49A1D92-1901-49DF-B796-0EA0D2CAA734}" destId="{3F8785AC-CD88-4D37-B796-814BAD89035E}" srcOrd="5" destOrd="0" presId="urn:microsoft.com/office/officeart/2005/8/layout/vProcess5"/>
    <dgm:cxn modelId="{D5A151D7-56A9-4E62-94BC-0C5D0566073F}" type="presParOf" srcId="{E49A1D92-1901-49DF-B796-0EA0D2CAA734}" destId="{0E01FAD6-EC3C-4EFF-854B-226DBFF2A029}" srcOrd="6" destOrd="0" presId="urn:microsoft.com/office/officeart/2005/8/layout/vProcess5"/>
    <dgm:cxn modelId="{171E52B7-FD28-45BD-9D21-514B6569EE22}" type="presParOf" srcId="{E49A1D92-1901-49DF-B796-0EA0D2CAA734}" destId="{A4B5B43F-4F3F-4853-A692-2E0461AE061A}" srcOrd="7" destOrd="0" presId="urn:microsoft.com/office/officeart/2005/8/layout/vProcess5"/>
    <dgm:cxn modelId="{417EF14E-3E7F-4D34-9017-AC359665BDEF}" type="presParOf" srcId="{E49A1D92-1901-49DF-B796-0EA0D2CAA734}" destId="{39B10865-C72A-4BB9-AC3E-0BFBD78C9D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9975-0275-4660-9A61-681FB3129DB4}">
      <dsp:nvSpPr>
        <dsp:cNvPr id="0" name=""/>
        <dsp:cNvSpPr/>
      </dsp:nvSpPr>
      <dsp:spPr>
        <a:xfrm>
          <a:off x="6889" y="398963"/>
          <a:ext cx="888356" cy="8883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CDFFC-1576-4185-B540-0B2F1146B9CB}">
      <dsp:nvSpPr>
        <dsp:cNvPr id="0" name=""/>
        <dsp:cNvSpPr/>
      </dsp:nvSpPr>
      <dsp:spPr>
        <a:xfrm>
          <a:off x="19344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06D2E-6FF3-4C1F-BF24-A6FAD6D81268}">
      <dsp:nvSpPr>
        <dsp:cNvPr id="0" name=""/>
        <dsp:cNvSpPr/>
      </dsp:nvSpPr>
      <dsp:spPr>
        <a:xfrm>
          <a:off x="108560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learn how to use GEO to access datasets</a:t>
          </a:r>
          <a:endParaRPr lang="en-US" sz="2200" kern="1200"/>
        </a:p>
      </dsp:txBody>
      <dsp:txXfrm>
        <a:off x="1085607" y="398963"/>
        <a:ext cx="2093982" cy="888356"/>
      </dsp:txXfrm>
    </dsp:sp>
    <dsp:sp modelId="{9BB00AD6-AFB1-499D-A19B-E44245471575}">
      <dsp:nvSpPr>
        <dsp:cNvPr id="0" name=""/>
        <dsp:cNvSpPr/>
      </dsp:nvSpPr>
      <dsp:spPr>
        <a:xfrm>
          <a:off x="3544449" y="398963"/>
          <a:ext cx="888356" cy="8883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C1519-E15E-4759-9A8E-92B9B5B87942}">
      <dsp:nvSpPr>
        <dsp:cNvPr id="0" name=""/>
        <dsp:cNvSpPr/>
      </dsp:nvSpPr>
      <dsp:spPr>
        <a:xfrm>
          <a:off x="3731004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C2D43-2DA5-49D3-A9DB-9C5B899279F4}">
      <dsp:nvSpPr>
        <dsp:cNvPr id="0" name=""/>
        <dsp:cNvSpPr/>
      </dsp:nvSpPr>
      <dsp:spPr>
        <a:xfrm>
          <a:off x="4623167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learn the basics of R programming</a:t>
          </a:r>
          <a:endParaRPr lang="en-US" sz="2200" kern="1200"/>
        </a:p>
      </dsp:txBody>
      <dsp:txXfrm>
        <a:off x="4623167" y="398963"/>
        <a:ext cx="2093982" cy="888356"/>
      </dsp:txXfrm>
    </dsp:sp>
    <dsp:sp modelId="{B368CB95-D453-4400-8B71-CDF69DAA7215}">
      <dsp:nvSpPr>
        <dsp:cNvPr id="0" name=""/>
        <dsp:cNvSpPr/>
      </dsp:nvSpPr>
      <dsp:spPr>
        <a:xfrm>
          <a:off x="7082010" y="398963"/>
          <a:ext cx="888356" cy="8883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5B5B1-FB83-4865-A59A-5D319454B011}">
      <dsp:nvSpPr>
        <dsp:cNvPr id="0" name=""/>
        <dsp:cNvSpPr/>
      </dsp:nvSpPr>
      <dsp:spPr>
        <a:xfrm>
          <a:off x="7268565" y="585518"/>
          <a:ext cx="515246" cy="515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DAE21-89FA-4971-93D3-95439D826F61}">
      <dsp:nvSpPr>
        <dsp:cNvPr id="0" name=""/>
        <dsp:cNvSpPr/>
      </dsp:nvSpPr>
      <dsp:spPr>
        <a:xfrm>
          <a:off x="8160728" y="398963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perform basic data manipulation in R</a:t>
          </a:r>
          <a:endParaRPr lang="en-US" sz="2200" kern="1200"/>
        </a:p>
      </dsp:txBody>
      <dsp:txXfrm>
        <a:off x="8160728" y="398963"/>
        <a:ext cx="2093982" cy="888356"/>
      </dsp:txXfrm>
    </dsp:sp>
    <dsp:sp modelId="{0CDA7223-0199-4F71-93C7-A9C3E65B922C}">
      <dsp:nvSpPr>
        <dsp:cNvPr id="0" name=""/>
        <dsp:cNvSpPr/>
      </dsp:nvSpPr>
      <dsp:spPr>
        <a:xfrm>
          <a:off x="6889" y="1814655"/>
          <a:ext cx="888356" cy="8883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F7428-3AF2-4DBC-BD01-6D8034248899}">
      <dsp:nvSpPr>
        <dsp:cNvPr id="0" name=""/>
        <dsp:cNvSpPr/>
      </dsp:nvSpPr>
      <dsp:spPr>
        <a:xfrm>
          <a:off x="19344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12A39-0266-4D4B-9FD9-8B1A362E1455}">
      <dsp:nvSpPr>
        <dsp:cNvPr id="0" name=""/>
        <dsp:cNvSpPr/>
      </dsp:nvSpPr>
      <dsp:spPr>
        <a:xfrm>
          <a:off x="108560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learn how to plot basic graphs and diagrams in R</a:t>
          </a:r>
          <a:endParaRPr lang="en-US" sz="2200" kern="1200"/>
        </a:p>
      </dsp:txBody>
      <dsp:txXfrm>
        <a:off x="1085607" y="1814655"/>
        <a:ext cx="2093982" cy="888356"/>
      </dsp:txXfrm>
    </dsp:sp>
    <dsp:sp modelId="{5D5CD809-0288-4DDC-AE47-4046B2F73351}">
      <dsp:nvSpPr>
        <dsp:cNvPr id="0" name=""/>
        <dsp:cNvSpPr/>
      </dsp:nvSpPr>
      <dsp:spPr>
        <a:xfrm>
          <a:off x="3544449" y="1814655"/>
          <a:ext cx="888356" cy="8883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703CB-5DEA-411F-9E40-4A91AFCB9A57}">
      <dsp:nvSpPr>
        <dsp:cNvPr id="0" name=""/>
        <dsp:cNvSpPr/>
      </dsp:nvSpPr>
      <dsp:spPr>
        <a:xfrm>
          <a:off x="3731004" y="2001210"/>
          <a:ext cx="515246" cy="515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546E8-E197-48DA-A142-F80B6936790F}">
      <dsp:nvSpPr>
        <dsp:cNvPr id="0" name=""/>
        <dsp:cNvSpPr/>
      </dsp:nvSpPr>
      <dsp:spPr>
        <a:xfrm>
          <a:off x="4623167" y="1814655"/>
          <a:ext cx="2093982" cy="88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learn Rmarkdown syntax</a:t>
          </a:r>
          <a:endParaRPr lang="en-US" sz="2200" kern="1200"/>
        </a:p>
      </dsp:txBody>
      <dsp:txXfrm>
        <a:off x="4623167" y="1814655"/>
        <a:ext cx="2093982" cy="888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3FC1E-4342-476D-8C5B-5CC233ADDD6B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1A96A-F4A8-4E40-98C1-14F2F6A27034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B0E40-C6C8-453D-B052-81F1DB29D226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Selection of scope and corpus</a:t>
          </a:r>
        </a:p>
      </dsp:txBody>
      <dsp:txXfrm>
        <a:off x="1014206" y="4122"/>
        <a:ext cx="5137356" cy="878100"/>
      </dsp:txXfrm>
    </dsp:sp>
    <dsp:sp modelId="{DC47BDAA-F266-4E8C-B6F7-7638A63579E4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BAC17-759C-4F30-99AD-766CDCD50C50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3765F-AD6D-45FB-A4A8-73D4E6A1A500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/>
            <a:t>Data Extraction</a:t>
          </a:r>
        </a:p>
      </dsp:txBody>
      <dsp:txXfrm>
        <a:off x="1014206" y="1101748"/>
        <a:ext cx="5137356" cy="878100"/>
      </dsp:txXfrm>
    </dsp:sp>
    <dsp:sp modelId="{66D00FC0-6356-492D-8471-70EE052D5652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E8C91-E0B8-4087-9484-8AF8CC317EAD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C362C-617A-4F95-B76C-367E7338E80C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Data Compression</a:t>
          </a:r>
          <a:endParaRPr lang="en-US" sz="1900" kern="1200" dirty="0"/>
        </a:p>
      </dsp:txBody>
      <dsp:txXfrm>
        <a:off x="1014206" y="2199374"/>
        <a:ext cx="5137356" cy="878100"/>
      </dsp:txXfrm>
    </dsp:sp>
    <dsp:sp modelId="{C2A68FB9-DB66-41FA-B1CD-92A603399C93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4BF69-5C46-48D1-B987-C6C57736046E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8E6B2-BC12-45AB-88D5-DBD55C759B71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Bootstrap</a:t>
          </a:r>
        </a:p>
      </dsp:txBody>
      <dsp:txXfrm>
        <a:off x="1014206" y="3297000"/>
        <a:ext cx="5137356" cy="878100"/>
      </dsp:txXfrm>
    </dsp:sp>
    <dsp:sp modelId="{4E3E61BA-999C-496F-B87E-DDE046692117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74605-356C-47D3-8F4C-C5588E00619B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6EB6D-B9DB-4713-A805-74F20EC95CE1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none" kern="1200" dirty="0"/>
            <a:t>Jaccard coefficient and confusion matrix</a:t>
          </a:r>
        </a:p>
      </dsp:txBody>
      <dsp:txXfrm>
        <a:off x="1014206" y="4394626"/>
        <a:ext cx="5137356" cy="878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9D4EA-A226-4F21-B3CD-D649C78FEB9F}">
      <dsp:nvSpPr>
        <dsp:cNvPr id="0" name=""/>
        <dsp:cNvSpPr/>
      </dsp:nvSpPr>
      <dsp:spPr>
        <a:xfrm>
          <a:off x="0" y="0"/>
          <a:ext cx="8722360" cy="932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>
              <a:effectLst/>
            </a:rPr>
            <a:t>Data was sourced using the GEO database and manipulated in R.</a:t>
          </a:r>
          <a:endParaRPr lang="en-US" sz="2500" kern="1200" dirty="0">
            <a:effectLst/>
          </a:endParaRPr>
        </a:p>
      </dsp:txBody>
      <dsp:txXfrm>
        <a:off x="27307" y="27307"/>
        <a:ext cx="7716308" cy="877710"/>
      </dsp:txXfrm>
    </dsp:sp>
    <dsp:sp modelId="{70B6F148-10B0-4085-84F4-0A8CD7368062}">
      <dsp:nvSpPr>
        <dsp:cNvPr id="0" name=""/>
        <dsp:cNvSpPr/>
      </dsp:nvSpPr>
      <dsp:spPr>
        <a:xfrm>
          <a:off x="769619" y="1087711"/>
          <a:ext cx="8722360" cy="932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Data was extracted, cleaned and assigned to variables</a:t>
          </a:r>
          <a:endParaRPr lang="en-US" sz="2500" kern="1200"/>
        </a:p>
      </dsp:txBody>
      <dsp:txXfrm>
        <a:off x="796926" y="1115018"/>
        <a:ext cx="7292115" cy="877710"/>
      </dsp:txXfrm>
    </dsp:sp>
    <dsp:sp modelId="{552FF2DD-49D2-47EE-8F38-F910BB4CB5BC}">
      <dsp:nvSpPr>
        <dsp:cNvPr id="0" name=""/>
        <dsp:cNvSpPr/>
      </dsp:nvSpPr>
      <dsp:spPr>
        <a:xfrm>
          <a:off x="1539239" y="2175423"/>
          <a:ext cx="8722360" cy="932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Datasets were written into files for further use</a:t>
          </a:r>
          <a:endParaRPr lang="en-US" sz="2500" kern="1200" dirty="0"/>
        </a:p>
      </dsp:txBody>
      <dsp:txXfrm>
        <a:off x="1566546" y="2202730"/>
        <a:ext cx="7292115" cy="877710"/>
      </dsp:txXfrm>
    </dsp:sp>
    <dsp:sp modelId="{B8C1ECED-7392-4007-B769-28F4A762F8FF}">
      <dsp:nvSpPr>
        <dsp:cNvPr id="0" name=""/>
        <dsp:cNvSpPr/>
      </dsp:nvSpPr>
      <dsp:spPr>
        <a:xfrm>
          <a:off x="8116349" y="707012"/>
          <a:ext cx="606010" cy="6060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52701" y="707012"/>
        <a:ext cx="333306" cy="456023"/>
      </dsp:txXfrm>
    </dsp:sp>
    <dsp:sp modelId="{3F8785AC-CD88-4D37-B796-814BAD89035E}">
      <dsp:nvSpPr>
        <dsp:cNvPr id="0" name=""/>
        <dsp:cNvSpPr/>
      </dsp:nvSpPr>
      <dsp:spPr>
        <a:xfrm>
          <a:off x="8885969" y="1788508"/>
          <a:ext cx="606010" cy="60601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22321" y="1788508"/>
        <a:ext cx="333306" cy="45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4C32-0C65-443A-B69F-58FB37961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BS9001: Research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7D52-73D4-4B0F-A21D-2DE6F725D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94742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Meta-Analysis of Breast Cancer Using Data Science Techniques</a:t>
            </a:r>
          </a:p>
          <a:p>
            <a:r>
              <a:rPr lang="en-SG" dirty="0">
                <a:solidFill>
                  <a:schemeClr val="bg1"/>
                </a:solidFill>
              </a:rPr>
              <a:t>by Justin Chia</a:t>
            </a:r>
          </a:p>
        </p:txBody>
      </p:sp>
    </p:spTree>
    <p:extLst>
      <p:ext uri="{BB962C8B-B14F-4D97-AF65-F5344CB8AC3E}">
        <p14:creationId xmlns:p14="http://schemas.microsoft.com/office/powerpoint/2010/main" val="192993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6CE3-F721-4951-81CF-3931197F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S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657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882" y="652325"/>
            <a:ext cx="8140235" cy="1443176"/>
          </a:xfrm>
        </p:spPr>
        <p:txBody>
          <a:bodyPr>
            <a:normAutofit/>
          </a:bodyPr>
          <a:lstStyle/>
          <a:p>
            <a:r>
              <a:rPr lang="en-SG" sz="4000" dirty="0"/>
              <a:t>Meta-analysis</a:t>
            </a:r>
            <a:endParaRPr lang="en-SG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2282-ADF2-4F93-9E38-3716F86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40" y="2396971"/>
            <a:ext cx="8984320" cy="4003829"/>
          </a:xfrm>
        </p:spPr>
        <p:txBody>
          <a:bodyPr>
            <a:normAutofit/>
          </a:bodyPr>
          <a:lstStyle/>
          <a:p>
            <a:r>
              <a:rPr lang="en-SG" sz="2400" b="1" dirty="0"/>
              <a:t>What? </a:t>
            </a:r>
            <a:r>
              <a:rPr lang="en-SG" sz="2400" dirty="0"/>
              <a:t>-  A statistical procedure for combining data from multiple studies</a:t>
            </a:r>
          </a:p>
          <a:p>
            <a:r>
              <a:rPr lang="en-SG" sz="2400" b="1" dirty="0"/>
              <a:t>Why? </a:t>
            </a:r>
            <a:r>
              <a:rPr lang="en-SG" sz="2400" dirty="0"/>
              <a:t>– It synthesizes data across studies. It takes variations in results from different studies into consideration such as confounding factors and batch effects.</a:t>
            </a:r>
          </a:p>
          <a:p>
            <a:r>
              <a:rPr lang="en-SG" sz="2400" b="1" dirty="0"/>
              <a:t>How? </a:t>
            </a:r>
            <a:r>
              <a:rPr lang="en-SG" sz="2400" dirty="0"/>
              <a:t>– Identifying a problem, doing a literature search, deciding on selection and inclusion criteria, data extraction, doing the meta-analysis</a:t>
            </a:r>
          </a:p>
          <a:p>
            <a:r>
              <a:rPr lang="en-SG" sz="2400" dirty="0"/>
              <a:t>Focus for this project is on </a:t>
            </a:r>
            <a:r>
              <a:rPr lang="en-SG" sz="2400" b="1" u="sng" dirty="0"/>
              <a:t>breast cancer</a:t>
            </a:r>
          </a:p>
        </p:txBody>
      </p:sp>
    </p:spTree>
    <p:extLst>
      <p:ext uri="{BB962C8B-B14F-4D97-AF65-F5344CB8AC3E}">
        <p14:creationId xmlns:p14="http://schemas.microsoft.com/office/powerpoint/2010/main" val="332119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3FBBF-0702-4B5D-A0C1-E07EEE2F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Breast cancer</a:t>
            </a:r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87C21C3-F107-43DF-A7FB-B820A1DF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6225" y="162582"/>
            <a:ext cx="4017950" cy="6506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2C80F6-7386-4DC7-AFD9-497DC2CB9C63}"/>
              </a:ext>
            </a:extLst>
          </p:cNvPr>
          <p:cNvSpPr txBox="1"/>
          <p:nvPr/>
        </p:nvSpPr>
        <p:spPr>
          <a:xfrm>
            <a:off x="643467" y="2594303"/>
            <a:ext cx="62427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/>
                </a:solidFill>
              </a:rPr>
              <a:t>Breast cancer is both the most common cancer and the most common cause of death among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/>
                </a:solidFill>
              </a:rPr>
              <a:t>To understand its workings, it is important to understand the genetic profiling of genes that are significantly expressed in breast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>
                <a:solidFill>
                  <a:schemeClr val="bg1"/>
                </a:solidFill>
              </a:rPr>
              <a:t>The type of breast cancer analysed in this study is </a:t>
            </a:r>
            <a:r>
              <a:rPr lang="en-SG" sz="2200" b="1" u="sng" dirty="0">
                <a:solidFill>
                  <a:schemeClr val="bg1"/>
                </a:solidFill>
              </a:rPr>
              <a:t>Invasive Ductal Carcinoma</a:t>
            </a:r>
          </a:p>
        </p:txBody>
      </p:sp>
    </p:spTree>
    <p:extLst>
      <p:ext uri="{BB962C8B-B14F-4D97-AF65-F5344CB8AC3E}">
        <p14:creationId xmlns:p14="http://schemas.microsoft.com/office/powerpoint/2010/main" val="31466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SG" dirty="0"/>
              <a:t>Objectives of  this </a:t>
            </a:r>
            <a:r>
              <a:rPr lang="en-SG" dirty="0" err="1"/>
              <a:t>rE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2D0E5-988F-4292-8EFF-2064ECF1A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2508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58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SG"/>
              <a:t>Research process</a:t>
            </a:r>
            <a:endParaRPr lang="en-SG" dirty="0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5EDC132-77DB-4C24-8DFC-A32C8C105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3207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5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45AEC-D614-4B87-AB5B-086F5AE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SG"/>
              <a:t>Scope and corpus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52E70F-A136-48CF-9868-0511CDC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SG" sz="2400" dirty="0">
                <a:solidFill>
                  <a:srgbClr val="404040"/>
                </a:solidFill>
              </a:rPr>
              <a:t>Type of Breast Cancer selected: Invasive Ductal Carcinoma</a:t>
            </a:r>
          </a:p>
          <a:p>
            <a:endParaRPr lang="en-SG" sz="2400" dirty="0">
              <a:solidFill>
                <a:srgbClr val="404040"/>
              </a:solidFill>
            </a:endParaRPr>
          </a:p>
          <a:p>
            <a:r>
              <a:rPr lang="en-SG" sz="2400" dirty="0">
                <a:solidFill>
                  <a:srgbClr val="404040"/>
                </a:solidFill>
              </a:rPr>
              <a:t>GSE Series selected: GSE22544</a:t>
            </a:r>
          </a:p>
          <a:p>
            <a:endParaRPr lang="en-SG" sz="2400" dirty="0">
              <a:solidFill>
                <a:srgbClr val="404040"/>
              </a:solidFill>
            </a:endParaRPr>
          </a:p>
          <a:p>
            <a:r>
              <a:rPr lang="en-SG" sz="2400" dirty="0">
                <a:solidFill>
                  <a:srgbClr val="404040"/>
                </a:solidFill>
              </a:rPr>
              <a:t>Total number of patients: 20, 4 normal,  16 with IDC</a:t>
            </a:r>
          </a:p>
        </p:txBody>
      </p:sp>
    </p:spTree>
    <p:extLst>
      <p:ext uri="{BB962C8B-B14F-4D97-AF65-F5344CB8AC3E}">
        <p14:creationId xmlns:p14="http://schemas.microsoft.com/office/powerpoint/2010/main" val="30278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5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90FB-BB27-407C-8EA1-FE8F130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SG"/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3288E9-3E4C-48C7-BF66-ED083DADA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84065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8FF2BB-1A18-4038-94E4-FFB907D7C7DF}"/>
              </a:ext>
            </a:extLst>
          </p:cNvPr>
          <p:cNvSpPr txBox="1"/>
          <p:nvPr/>
        </p:nvSpPr>
        <p:spPr>
          <a:xfrm>
            <a:off x="7279504" y="295013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Refer to extraction_markdown.html for code</a:t>
            </a:r>
          </a:p>
        </p:txBody>
      </p:sp>
    </p:spTree>
    <p:extLst>
      <p:ext uri="{BB962C8B-B14F-4D97-AF65-F5344CB8AC3E}">
        <p14:creationId xmlns:p14="http://schemas.microsoft.com/office/powerpoint/2010/main" val="280331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1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45AEC-D614-4B87-AB5B-086F5AE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SG">
                <a:solidFill>
                  <a:schemeClr val="bg1"/>
                </a:solidFill>
              </a:rPr>
              <a:t>Data compression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52E70F-A136-48CF-9868-0511CDC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Gene symbol vector was first run adjusted using the unique function to remove any duplicated gene symbol names</a:t>
            </a:r>
          </a:p>
          <a:p>
            <a:r>
              <a:rPr lang="en-SG" dirty="0">
                <a:solidFill>
                  <a:schemeClr val="bg1"/>
                </a:solidFill>
              </a:rPr>
              <a:t>The rows of the expression data frame that correspond to the gene symbols vector were sub-</a:t>
            </a:r>
            <a:r>
              <a:rPr lang="en-SG" dirty="0" err="1">
                <a:solidFill>
                  <a:schemeClr val="bg1"/>
                </a:solidFill>
              </a:rPr>
              <a:t>setted</a:t>
            </a:r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The mean was then determined for multiple rows of the same gene</a:t>
            </a:r>
          </a:p>
          <a:p>
            <a:r>
              <a:rPr lang="en-SG" dirty="0">
                <a:solidFill>
                  <a:schemeClr val="bg1"/>
                </a:solidFill>
              </a:rPr>
              <a:t>Files were read into .csv files</a:t>
            </a:r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4831F138-62C5-44B4-8F84-C779F3934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25E673-8095-40DE-B3C1-CFCC0CD1552C}"/>
              </a:ext>
            </a:extLst>
          </p:cNvPr>
          <p:cNvSpPr txBox="1"/>
          <p:nvPr/>
        </p:nvSpPr>
        <p:spPr>
          <a:xfrm>
            <a:off x="7610113" y="6472502"/>
            <a:ext cx="46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Refer to compression_markdown_test.html for code</a:t>
            </a:r>
          </a:p>
        </p:txBody>
      </p:sp>
    </p:spTree>
    <p:extLst>
      <p:ext uri="{BB962C8B-B14F-4D97-AF65-F5344CB8AC3E}">
        <p14:creationId xmlns:p14="http://schemas.microsoft.com/office/powerpoint/2010/main" val="157890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5AEC-D614-4B87-AB5B-086F5AE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SG"/>
              <a:t>Bootstrap technique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52E70F-A136-48CF-9868-0511CDC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57068"/>
            <a:ext cx="5296176" cy="4153281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SG" sz="2000" dirty="0">
                <a:solidFill>
                  <a:schemeClr val="bg1"/>
                </a:solidFill>
              </a:rPr>
              <a:t>2 methods were attempted to perform the bootstrap:</a:t>
            </a:r>
          </a:p>
          <a:p>
            <a:pPr algn="just">
              <a:lnSpc>
                <a:spcPct val="90000"/>
              </a:lnSpc>
            </a:pPr>
            <a:r>
              <a:rPr lang="en-SG" sz="2000" dirty="0">
                <a:solidFill>
                  <a:schemeClr val="bg1"/>
                </a:solidFill>
              </a:rPr>
              <a:t>Method 1: Using nested ‘for’ loops to produce binary matrix. Method 2: Using “</a:t>
            </a:r>
            <a:r>
              <a:rPr lang="en-SG" sz="2000" dirty="0" err="1">
                <a:solidFill>
                  <a:schemeClr val="bg1"/>
                </a:solidFill>
              </a:rPr>
              <a:t>genefilter</a:t>
            </a:r>
            <a:r>
              <a:rPr lang="en-SG" sz="2000" dirty="0">
                <a:solidFill>
                  <a:schemeClr val="bg1"/>
                </a:solidFill>
              </a:rPr>
              <a:t>” package’s “</a:t>
            </a:r>
            <a:r>
              <a:rPr lang="en-SG" sz="2000" dirty="0" err="1">
                <a:solidFill>
                  <a:schemeClr val="bg1"/>
                </a:solidFill>
              </a:rPr>
              <a:t>rowttests</a:t>
            </a:r>
            <a:r>
              <a:rPr lang="en-SG" sz="2000" dirty="0">
                <a:solidFill>
                  <a:schemeClr val="bg1"/>
                </a:solidFill>
              </a:rPr>
              <a:t>” function. Method 2 was selected for its quicker running speed.</a:t>
            </a:r>
          </a:p>
          <a:p>
            <a:pPr algn="just">
              <a:lnSpc>
                <a:spcPct val="90000"/>
              </a:lnSpc>
            </a:pPr>
            <a:r>
              <a:rPr lang="en-SG" sz="2000" dirty="0">
                <a:solidFill>
                  <a:schemeClr val="bg1"/>
                </a:solidFill>
              </a:rPr>
              <a:t>The “caret” package was installed to generate a confusion matrix with a single sampling as ground truth and the bootstrapped sampling as the observation.</a:t>
            </a:r>
          </a:p>
          <a:p>
            <a:pPr algn="just">
              <a:lnSpc>
                <a:spcPct val="90000"/>
              </a:lnSpc>
            </a:pPr>
            <a:r>
              <a:rPr lang="en-SG" sz="2000" dirty="0">
                <a:solidFill>
                  <a:schemeClr val="bg1"/>
                </a:solidFill>
              </a:rPr>
              <a:t>The precision, recall, F1-score, and other relevant metrics were calculated.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E2E7B-C41B-458E-B948-057FCD07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725002"/>
            <a:ext cx="4782312" cy="3415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935F8D-E9E1-4736-9FB8-16109295B3BD}"/>
              </a:ext>
            </a:extLst>
          </p:cNvPr>
          <p:cNvSpPr txBox="1"/>
          <p:nvPr/>
        </p:nvSpPr>
        <p:spPr>
          <a:xfrm>
            <a:off x="7534275" y="6425683"/>
            <a:ext cx="4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Refer to extraction_markdown.html for code</a:t>
            </a:r>
          </a:p>
        </p:txBody>
      </p:sp>
    </p:spTree>
    <p:extLst>
      <p:ext uri="{BB962C8B-B14F-4D97-AF65-F5344CB8AC3E}">
        <p14:creationId xmlns:p14="http://schemas.microsoft.com/office/powerpoint/2010/main" val="12001255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BS9001: Research experience</vt:lpstr>
      <vt:lpstr>Meta-analysis</vt:lpstr>
      <vt:lpstr>Breast cancer</vt:lpstr>
      <vt:lpstr>Objectives of  this rE</vt:lpstr>
      <vt:lpstr>Research process</vt:lpstr>
      <vt:lpstr>Scope and corpus</vt:lpstr>
      <vt:lpstr>Data extraction</vt:lpstr>
      <vt:lpstr>Data compression</vt:lpstr>
      <vt:lpstr>Bootstrap technique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BS9001: Research experience</dc:title>
  <dc:creator>Justin Chia</dc:creator>
  <cp:lastModifiedBy>Justin Chia</cp:lastModifiedBy>
  <cp:revision>3</cp:revision>
  <dcterms:created xsi:type="dcterms:W3CDTF">2019-08-01T10:28:53Z</dcterms:created>
  <dcterms:modified xsi:type="dcterms:W3CDTF">2019-08-01T10:35:35Z</dcterms:modified>
</cp:coreProperties>
</file>