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51C47-C5DA-426D-9EE7-512A45111D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EC49C6-FB0E-499F-B99D-3CDCC75685D8}">
      <dgm:prSet/>
      <dgm:spPr/>
      <dgm:t>
        <a:bodyPr/>
        <a:lstStyle/>
        <a:p>
          <a:r>
            <a:rPr lang="en-US" b="1" dirty="0"/>
            <a:t>Selection of scope and corpus</a:t>
          </a:r>
        </a:p>
      </dgm:t>
    </dgm:pt>
    <dgm:pt modelId="{64B28F34-4611-4C12-813E-CEB31D5DB06A}" type="parTrans" cxnId="{9ED6F1BB-D280-4BC4-9F50-160BE9DE9CC9}">
      <dgm:prSet/>
      <dgm:spPr/>
      <dgm:t>
        <a:bodyPr/>
        <a:lstStyle/>
        <a:p>
          <a:endParaRPr lang="en-US"/>
        </a:p>
      </dgm:t>
    </dgm:pt>
    <dgm:pt modelId="{C4F5179D-2CC1-41D1-AA2C-A130AD2A9C0F}" type="sibTrans" cxnId="{9ED6F1BB-D280-4BC4-9F50-160BE9DE9CC9}">
      <dgm:prSet/>
      <dgm:spPr/>
      <dgm:t>
        <a:bodyPr/>
        <a:lstStyle/>
        <a:p>
          <a:endParaRPr lang="en-US"/>
        </a:p>
      </dgm:t>
    </dgm:pt>
    <dgm:pt modelId="{8BDCE82B-6CB8-4574-9C4E-E16D03AD69B2}">
      <dgm:prSet/>
      <dgm:spPr/>
      <dgm:t>
        <a:bodyPr/>
        <a:lstStyle/>
        <a:p>
          <a:r>
            <a:rPr lang="en-SG" b="1"/>
            <a:t>Data Extraction</a:t>
          </a:r>
        </a:p>
      </dgm:t>
    </dgm:pt>
    <dgm:pt modelId="{EC63C9D0-3DD4-4879-A5D9-CE28F28B8FEB}" type="parTrans" cxnId="{EAC4005C-290C-467D-B437-1F84F339DF13}">
      <dgm:prSet/>
      <dgm:spPr/>
      <dgm:t>
        <a:bodyPr/>
        <a:lstStyle/>
        <a:p>
          <a:endParaRPr lang="en-US"/>
        </a:p>
      </dgm:t>
    </dgm:pt>
    <dgm:pt modelId="{44CE678A-42A2-4C95-8DAB-D469DCF66DD8}" type="sibTrans" cxnId="{EAC4005C-290C-467D-B437-1F84F339DF13}">
      <dgm:prSet/>
      <dgm:spPr/>
      <dgm:t>
        <a:bodyPr/>
        <a:lstStyle/>
        <a:p>
          <a:endParaRPr lang="en-US"/>
        </a:p>
      </dgm:t>
    </dgm:pt>
    <dgm:pt modelId="{C60EFDA2-7152-4A83-9562-DCE223E10A89}">
      <dgm:prSet/>
      <dgm:spPr/>
      <dgm:t>
        <a:bodyPr/>
        <a:lstStyle/>
        <a:p>
          <a:r>
            <a:rPr lang="en-SG" b="1" dirty="0"/>
            <a:t>Data Compression</a:t>
          </a:r>
          <a:endParaRPr lang="en-US" dirty="0"/>
        </a:p>
      </dgm:t>
    </dgm:pt>
    <dgm:pt modelId="{B3A4B84A-523E-49D6-A863-1A0A65A1C9E2}" type="parTrans" cxnId="{D5FE5054-B701-42A6-8344-9445B6D8BDDC}">
      <dgm:prSet/>
      <dgm:spPr/>
      <dgm:t>
        <a:bodyPr/>
        <a:lstStyle/>
        <a:p>
          <a:endParaRPr lang="en-US"/>
        </a:p>
      </dgm:t>
    </dgm:pt>
    <dgm:pt modelId="{9BD34266-C162-4823-B246-3A6C2BDD40B9}" type="sibTrans" cxnId="{D5FE5054-B701-42A6-8344-9445B6D8BDDC}">
      <dgm:prSet/>
      <dgm:spPr/>
      <dgm:t>
        <a:bodyPr/>
        <a:lstStyle/>
        <a:p>
          <a:endParaRPr lang="en-US"/>
        </a:p>
      </dgm:t>
    </dgm:pt>
    <dgm:pt modelId="{32203BB6-AAD9-4FD8-98B0-D4E3F9BDDF67}">
      <dgm:prSet/>
      <dgm:spPr/>
      <dgm:t>
        <a:bodyPr/>
        <a:lstStyle/>
        <a:p>
          <a:r>
            <a:rPr lang="en-SG" b="1" dirty="0"/>
            <a:t>Bootstrap</a:t>
          </a:r>
        </a:p>
      </dgm:t>
    </dgm:pt>
    <dgm:pt modelId="{51002C54-82BA-44FB-A9E0-C5BD45DA8613}" type="parTrans" cxnId="{0E7E95E8-8DB8-465C-90C7-012805260D4F}">
      <dgm:prSet/>
      <dgm:spPr/>
      <dgm:t>
        <a:bodyPr/>
        <a:lstStyle/>
        <a:p>
          <a:endParaRPr lang="en-US"/>
        </a:p>
      </dgm:t>
    </dgm:pt>
    <dgm:pt modelId="{D3031C07-BAF6-442D-B652-BA2F8D8ABA5C}" type="sibTrans" cxnId="{0E7E95E8-8DB8-465C-90C7-012805260D4F}">
      <dgm:prSet/>
      <dgm:spPr/>
      <dgm:t>
        <a:bodyPr/>
        <a:lstStyle/>
        <a:p>
          <a:endParaRPr lang="en-US"/>
        </a:p>
      </dgm:t>
    </dgm:pt>
    <dgm:pt modelId="{B16DC584-35E2-4A48-BA3B-E5710B3EF7C3}">
      <dgm:prSet/>
      <dgm:spPr/>
      <dgm:t>
        <a:bodyPr/>
        <a:lstStyle/>
        <a:p>
          <a:r>
            <a:rPr lang="en-US" b="1" u="none" dirty="0"/>
            <a:t>Data Visualization</a:t>
          </a:r>
        </a:p>
      </dgm:t>
    </dgm:pt>
    <dgm:pt modelId="{FCFD01A4-7057-4C40-AC4F-EDB97D7801A0}" type="parTrans" cxnId="{4A5886ED-B82D-457C-834E-462B6EE6CEA8}">
      <dgm:prSet/>
      <dgm:spPr/>
      <dgm:t>
        <a:bodyPr/>
        <a:lstStyle/>
        <a:p>
          <a:endParaRPr lang="en-US"/>
        </a:p>
      </dgm:t>
    </dgm:pt>
    <dgm:pt modelId="{6D1BACB8-DD83-4269-8CEC-F33965321738}" type="sibTrans" cxnId="{4A5886ED-B82D-457C-834E-462B6EE6CEA8}">
      <dgm:prSet/>
      <dgm:spPr/>
      <dgm:t>
        <a:bodyPr/>
        <a:lstStyle/>
        <a:p>
          <a:endParaRPr lang="en-US"/>
        </a:p>
      </dgm:t>
    </dgm:pt>
    <dgm:pt modelId="{286E689A-8503-401F-996C-DBDC4192B068}" type="pres">
      <dgm:prSet presAssocID="{61651C47-C5DA-426D-9EE7-512A45111D5B}" presName="root" presStyleCnt="0">
        <dgm:presLayoutVars>
          <dgm:dir/>
          <dgm:resizeHandles val="exact"/>
        </dgm:presLayoutVars>
      </dgm:prSet>
      <dgm:spPr/>
    </dgm:pt>
    <dgm:pt modelId="{C103C3CC-8548-4E57-BB04-C6E1B89E65E7}" type="pres">
      <dgm:prSet presAssocID="{B5EC49C6-FB0E-499F-B99D-3CDCC75685D8}" presName="compNode" presStyleCnt="0"/>
      <dgm:spPr/>
    </dgm:pt>
    <dgm:pt modelId="{0743FC1E-4342-476D-8C5B-5CC233ADDD6B}" type="pres">
      <dgm:prSet presAssocID="{B5EC49C6-FB0E-499F-B99D-3CDCC75685D8}" presName="bgRect" presStyleLbl="bgShp" presStyleIdx="0" presStyleCnt="5"/>
      <dgm:spPr/>
    </dgm:pt>
    <dgm:pt modelId="{A7D1A96A-F4A8-4E40-98C1-14F2F6A27034}" type="pres">
      <dgm:prSet presAssocID="{B5EC49C6-FB0E-499F-B99D-3CDCC75685D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F3F8E4-4482-41A5-8908-CB80F3964F88}" type="pres">
      <dgm:prSet presAssocID="{B5EC49C6-FB0E-499F-B99D-3CDCC75685D8}" presName="spaceRect" presStyleCnt="0"/>
      <dgm:spPr/>
    </dgm:pt>
    <dgm:pt modelId="{9E4B0E40-C6C8-453D-B052-81F1DB29D226}" type="pres">
      <dgm:prSet presAssocID="{B5EC49C6-FB0E-499F-B99D-3CDCC75685D8}" presName="parTx" presStyleLbl="revTx" presStyleIdx="0" presStyleCnt="5">
        <dgm:presLayoutVars>
          <dgm:chMax val="0"/>
          <dgm:chPref val="0"/>
        </dgm:presLayoutVars>
      </dgm:prSet>
      <dgm:spPr/>
    </dgm:pt>
    <dgm:pt modelId="{A8014E33-71D0-4C04-AF4F-DA4189DCE1EE}" type="pres">
      <dgm:prSet presAssocID="{C4F5179D-2CC1-41D1-AA2C-A130AD2A9C0F}" presName="sibTrans" presStyleCnt="0"/>
      <dgm:spPr/>
    </dgm:pt>
    <dgm:pt modelId="{13F81A80-0D70-4C8D-82E2-442E7BC62ED4}" type="pres">
      <dgm:prSet presAssocID="{8BDCE82B-6CB8-4574-9C4E-E16D03AD69B2}" presName="compNode" presStyleCnt="0"/>
      <dgm:spPr/>
    </dgm:pt>
    <dgm:pt modelId="{DC47BDAA-F266-4E8C-B6F7-7638A63579E4}" type="pres">
      <dgm:prSet presAssocID="{8BDCE82B-6CB8-4574-9C4E-E16D03AD69B2}" presName="bgRect" presStyleLbl="bgShp" presStyleIdx="1" presStyleCnt="5"/>
      <dgm:spPr/>
    </dgm:pt>
    <dgm:pt modelId="{ADBBAC17-759C-4F30-99AD-766CDCD50C50}" type="pres">
      <dgm:prSet presAssocID="{8BDCE82B-6CB8-4574-9C4E-E16D03AD69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3618FAF-4633-4181-BED9-0F3E4A7E13FB}" type="pres">
      <dgm:prSet presAssocID="{8BDCE82B-6CB8-4574-9C4E-E16D03AD69B2}" presName="spaceRect" presStyleCnt="0"/>
      <dgm:spPr/>
    </dgm:pt>
    <dgm:pt modelId="{4743765F-AD6D-45FB-A4A8-73D4E6A1A500}" type="pres">
      <dgm:prSet presAssocID="{8BDCE82B-6CB8-4574-9C4E-E16D03AD69B2}" presName="parTx" presStyleLbl="revTx" presStyleIdx="1" presStyleCnt="5">
        <dgm:presLayoutVars>
          <dgm:chMax val="0"/>
          <dgm:chPref val="0"/>
        </dgm:presLayoutVars>
      </dgm:prSet>
      <dgm:spPr/>
    </dgm:pt>
    <dgm:pt modelId="{41E14D1D-DC5A-4919-BD0D-566B563E17D5}" type="pres">
      <dgm:prSet presAssocID="{44CE678A-42A2-4C95-8DAB-D469DCF66DD8}" presName="sibTrans" presStyleCnt="0"/>
      <dgm:spPr/>
    </dgm:pt>
    <dgm:pt modelId="{ABEA2F53-EB00-4CDA-A882-DCE34F54DA0A}" type="pres">
      <dgm:prSet presAssocID="{C60EFDA2-7152-4A83-9562-DCE223E10A89}" presName="compNode" presStyleCnt="0"/>
      <dgm:spPr/>
    </dgm:pt>
    <dgm:pt modelId="{66D00FC0-6356-492D-8471-70EE052D5652}" type="pres">
      <dgm:prSet presAssocID="{C60EFDA2-7152-4A83-9562-DCE223E10A89}" presName="bgRect" presStyleLbl="bgShp" presStyleIdx="2" presStyleCnt="5"/>
      <dgm:spPr/>
    </dgm:pt>
    <dgm:pt modelId="{B45E8C91-E0B8-4087-9484-8AF8CC317EAD}" type="pres">
      <dgm:prSet presAssocID="{C60EFDA2-7152-4A83-9562-DCE223E10A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A70E8DC-C071-4A5F-8DED-D492450B8792}" type="pres">
      <dgm:prSet presAssocID="{C60EFDA2-7152-4A83-9562-DCE223E10A89}" presName="spaceRect" presStyleCnt="0"/>
      <dgm:spPr/>
    </dgm:pt>
    <dgm:pt modelId="{7C6C362C-617A-4F95-B76C-367E7338E80C}" type="pres">
      <dgm:prSet presAssocID="{C60EFDA2-7152-4A83-9562-DCE223E10A89}" presName="parTx" presStyleLbl="revTx" presStyleIdx="2" presStyleCnt="5">
        <dgm:presLayoutVars>
          <dgm:chMax val="0"/>
          <dgm:chPref val="0"/>
        </dgm:presLayoutVars>
      </dgm:prSet>
      <dgm:spPr/>
    </dgm:pt>
    <dgm:pt modelId="{C78DEDBE-AB31-41F3-9841-1DCD86394FF6}" type="pres">
      <dgm:prSet presAssocID="{9BD34266-C162-4823-B246-3A6C2BDD40B9}" presName="sibTrans" presStyleCnt="0"/>
      <dgm:spPr/>
    </dgm:pt>
    <dgm:pt modelId="{CB27BF22-0379-436F-9C7E-F619F54830B6}" type="pres">
      <dgm:prSet presAssocID="{32203BB6-AAD9-4FD8-98B0-D4E3F9BDDF67}" presName="compNode" presStyleCnt="0"/>
      <dgm:spPr/>
    </dgm:pt>
    <dgm:pt modelId="{C2A68FB9-DB66-41FA-B1CD-92A603399C93}" type="pres">
      <dgm:prSet presAssocID="{32203BB6-AAD9-4FD8-98B0-D4E3F9BDDF67}" presName="bgRect" presStyleLbl="bgShp" presStyleIdx="3" presStyleCnt="5"/>
      <dgm:spPr/>
    </dgm:pt>
    <dgm:pt modelId="{9FB4BF69-5C46-48D1-B987-C6C57736046E}" type="pres">
      <dgm:prSet presAssocID="{32203BB6-AAD9-4FD8-98B0-D4E3F9BDDF6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F27E616-6A63-45A9-9AAB-46870F0C0D6C}" type="pres">
      <dgm:prSet presAssocID="{32203BB6-AAD9-4FD8-98B0-D4E3F9BDDF67}" presName="spaceRect" presStyleCnt="0"/>
      <dgm:spPr/>
    </dgm:pt>
    <dgm:pt modelId="{5C58E6B2-BC12-45AB-88D5-DBD55C759B71}" type="pres">
      <dgm:prSet presAssocID="{32203BB6-AAD9-4FD8-98B0-D4E3F9BDDF67}" presName="parTx" presStyleLbl="revTx" presStyleIdx="3" presStyleCnt="5">
        <dgm:presLayoutVars>
          <dgm:chMax val="0"/>
          <dgm:chPref val="0"/>
        </dgm:presLayoutVars>
      </dgm:prSet>
      <dgm:spPr/>
    </dgm:pt>
    <dgm:pt modelId="{3FBD3E1A-6327-4A3F-8CAF-21DA59E127DE}" type="pres">
      <dgm:prSet presAssocID="{D3031C07-BAF6-442D-B652-BA2F8D8ABA5C}" presName="sibTrans" presStyleCnt="0"/>
      <dgm:spPr/>
    </dgm:pt>
    <dgm:pt modelId="{A78DC8CA-A033-41A9-822E-AFFBA0BFBBC0}" type="pres">
      <dgm:prSet presAssocID="{B16DC584-35E2-4A48-BA3B-E5710B3EF7C3}" presName="compNode" presStyleCnt="0"/>
      <dgm:spPr/>
    </dgm:pt>
    <dgm:pt modelId="{4E3E61BA-999C-496F-B87E-DDE046692117}" type="pres">
      <dgm:prSet presAssocID="{B16DC584-35E2-4A48-BA3B-E5710B3EF7C3}" presName="bgRect" presStyleLbl="bgShp" presStyleIdx="4" presStyleCnt="5"/>
      <dgm:spPr/>
    </dgm:pt>
    <dgm:pt modelId="{03E74605-356C-47D3-8F4C-C5588E00619B}" type="pres">
      <dgm:prSet presAssocID="{B16DC584-35E2-4A48-BA3B-E5710B3EF7C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2C972CE-0FA5-427B-8F40-61F70B82B97C}" type="pres">
      <dgm:prSet presAssocID="{B16DC584-35E2-4A48-BA3B-E5710B3EF7C3}" presName="spaceRect" presStyleCnt="0"/>
      <dgm:spPr/>
    </dgm:pt>
    <dgm:pt modelId="{3746EB6D-B9DB-4713-A805-74F20EC95CE1}" type="pres">
      <dgm:prSet presAssocID="{B16DC584-35E2-4A48-BA3B-E5710B3EF7C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53C9919-A5E2-49AD-B104-2E20A51112DB}" type="presOf" srcId="{B16DC584-35E2-4A48-BA3B-E5710B3EF7C3}" destId="{3746EB6D-B9DB-4713-A805-74F20EC95CE1}" srcOrd="0" destOrd="0" presId="urn:microsoft.com/office/officeart/2018/2/layout/IconVerticalSolidList"/>
    <dgm:cxn modelId="{BD26952F-4597-412C-94AA-A2EDE6E25FF3}" type="presOf" srcId="{8BDCE82B-6CB8-4574-9C4E-E16D03AD69B2}" destId="{4743765F-AD6D-45FB-A4A8-73D4E6A1A500}" srcOrd="0" destOrd="0" presId="urn:microsoft.com/office/officeart/2018/2/layout/IconVerticalSolidList"/>
    <dgm:cxn modelId="{EAC4005C-290C-467D-B437-1F84F339DF13}" srcId="{61651C47-C5DA-426D-9EE7-512A45111D5B}" destId="{8BDCE82B-6CB8-4574-9C4E-E16D03AD69B2}" srcOrd="1" destOrd="0" parTransId="{EC63C9D0-3DD4-4879-A5D9-CE28F28B8FEB}" sibTransId="{44CE678A-42A2-4C95-8DAB-D469DCF66DD8}"/>
    <dgm:cxn modelId="{C7B9AD4D-A236-4434-A42F-7553C2646E8D}" type="presOf" srcId="{61651C47-C5DA-426D-9EE7-512A45111D5B}" destId="{286E689A-8503-401F-996C-DBDC4192B068}" srcOrd="0" destOrd="0" presId="urn:microsoft.com/office/officeart/2018/2/layout/IconVerticalSolidList"/>
    <dgm:cxn modelId="{D5FE5054-B701-42A6-8344-9445B6D8BDDC}" srcId="{61651C47-C5DA-426D-9EE7-512A45111D5B}" destId="{C60EFDA2-7152-4A83-9562-DCE223E10A89}" srcOrd="2" destOrd="0" parTransId="{B3A4B84A-523E-49D6-A863-1A0A65A1C9E2}" sibTransId="{9BD34266-C162-4823-B246-3A6C2BDD40B9}"/>
    <dgm:cxn modelId="{4A6A3E87-0FEA-4742-BDC1-6E69026860F4}" type="presOf" srcId="{C60EFDA2-7152-4A83-9562-DCE223E10A89}" destId="{7C6C362C-617A-4F95-B76C-367E7338E80C}" srcOrd="0" destOrd="0" presId="urn:microsoft.com/office/officeart/2018/2/layout/IconVerticalSolidList"/>
    <dgm:cxn modelId="{9ED6F1BB-D280-4BC4-9F50-160BE9DE9CC9}" srcId="{61651C47-C5DA-426D-9EE7-512A45111D5B}" destId="{B5EC49C6-FB0E-499F-B99D-3CDCC75685D8}" srcOrd="0" destOrd="0" parTransId="{64B28F34-4611-4C12-813E-CEB31D5DB06A}" sibTransId="{C4F5179D-2CC1-41D1-AA2C-A130AD2A9C0F}"/>
    <dgm:cxn modelId="{1F7620DA-DCDC-4D73-BC94-7DD5BB84E4FC}" type="presOf" srcId="{B5EC49C6-FB0E-499F-B99D-3CDCC75685D8}" destId="{9E4B0E40-C6C8-453D-B052-81F1DB29D226}" srcOrd="0" destOrd="0" presId="urn:microsoft.com/office/officeart/2018/2/layout/IconVerticalSolidList"/>
    <dgm:cxn modelId="{0E7E95E8-8DB8-465C-90C7-012805260D4F}" srcId="{61651C47-C5DA-426D-9EE7-512A45111D5B}" destId="{32203BB6-AAD9-4FD8-98B0-D4E3F9BDDF67}" srcOrd="3" destOrd="0" parTransId="{51002C54-82BA-44FB-A9E0-C5BD45DA8613}" sibTransId="{D3031C07-BAF6-442D-B652-BA2F8D8ABA5C}"/>
    <dgm:cxn modelId="{B7F15DEC-3E04-4D08-826D-6073F910AEC6}" type="presOf" srcId="{32203BB6-AAD9-4FD8-98B0-D4E3F9BDDF67}" destId="{5C58E6B2-BC12-45AB-88D5-DBD55C759B71}" srcOrd="0" destOrd="0" presId="urn:microsoft.com/office/officeart/2018/2/layout/IconVerticalSolidList"/>
    <dgm:cxn modelId="{4A5886ED-B82D-457C-834E-462B6EE6CEA8}" srcId="{61651C47-C5DA-426D-9EE7-512A45111D5B}" destId="{B16DC584-35E2-4A48-BA3B-E5710B3EF7C3}" srcOrd="4" destOrd="0" parTransId="{FCFD01A4-7057-4C40-AC4F-EDB97D7801A0}" sibTransId="{6D1BACB8-DD83-4269-8CEC-F33965321738}"/>
    <dgm:cxn modelId="{68F80D4F-E3DC-437D-8F74-AF0D96678B0A}" type="presParOf" srcId="{286E689A-8503-401F-996C-DBDC4192B068}" destId="{C103C3CC-8548-4E57-BB04-C6E1B89E65E7}" srcOrd="0" destOrd="0" presId="urn:microsoft.com/office/officeart/2018/2/layout/IconVerticalSolidList"/>
    <dgm:cxn modelId="{26FF27FF-039A-425F-8A5F-0A4F4930B295}" type="presParOf" srcId="{C103C3CC-8548-4E57-BB04-C6E1B89E65E7}" destId="{0743FC1E-4342-476D-8C5B-5CC233ADDD6B}" srcOrd="0" destOrd="0" presId="urn:microsoft.com/office/officeart/2018/2/layout/IconVerticalSolidList"/>
    <dgm:cxn modelId="{B15C706F-4F79-4CCE-8348-54630CF786C4}" type="presParOf" srcId="{C103C3CC-8548-4E57-BB04-C6E1B89E65E7}" destId="{A7D1A96A-F4A8-4E40-98C1-14F2F6A27034}" srcOrd="1" destOrd="0" presId="urn:microsoft.com/office/officeart/2018/2/layout/IconVerticalSolidList"/>
    <dgm:cxn modelId="{17D674A7-6A83-440F-8E63-79159F5F3596}" type="presParOf" srcId="{C103C3CC-8548-4E57-BB04-C6E1B89E65E7}" destId="{E5F3F8E4-4482-41A5-8908-CB80F3964F88}" srcOrd="2" destOrd="0" presId="urn:microsoft.com/office/officeart/2018/2/layout/IconVerticalSolidList"/>
    <dgm:cxn modelId="{92878462-485F-47D2-AC0E-1B25F1427D81}" type="presParOf" srcId="{C103C3CC-8548-4E57-BB04-C6E1B89E65E7}" destId="{9E4B0E40-C6C8-453D-B052-81F1DB29D226}" srcOrd="3" destOrd="0" presId="urn:microsoft.com/office/officeart/2018/2/layout/IconVerticalSolidList"/>
    <dgm:cxn modelId="{3261CBEC-DC85-4636-ABF8-AB0B8B149504}" type="presParOf" srcId="{286E689A-8503-401F-996C-DBDC4192B068}" destId="{A8014E33-71D0-4C04-AF4F-DA4189DCE1EE}" srcOrd="1" destOrd="0" presId="urn:microsoft.com/office/officeart/2018/2/layout/IconVerticalSolidList"/>
    <dgm:cxn modelId="{41F5506E-EC37-4312-9B76-DE1209A3FBDB}" type="presParOf" srcId="{286E689A-8503-401F-996C-DBDC4192B068}" destId="{13F81A80-0D70-4C8D-82E2-442E7BC62ED4}" srcOrd="2" destOrd="0" presId="urn:microsoft.com/office/officeart/2018/2/layout/IconVerticalSolidList"/>
    <dgm:cxn modelId="{2051258D-28D5-44D7-A80D-5415094A0BB8}" type="presParOf" srcId="{13F81A80-0D70-4C8D-82E2-442E7BC62ED4}" destId="{DC47BDAA-F266-4E8C-B6F7-7638A63579E4}" srcOrd="0" destOrd="0" presId="urn:microsoft.com/office/officeart/2018/2/layout/IconVerticalSolidList"/>
    <dgm:cxn modelId="{CE7F627A-C8C0-4194-A87E-8DDA8D8BA242}" type="presParOf" srcId="{13F81A80-0D70-4C8D-82E2-442E7BC62ED4}" destId="{ADBBAC17-759C-4F30-99AD-766CDCD50C50}" srcOrd="1" destOrd="0" presId="urn:microsoft.com/office/officeart/2018/2/layout/IconVerticalSolidList"/>
    <dgm:cxn modelId="{EB1E1F5C-0810-4B5B-ACE4-C7A39D8ABC0E}" type="presParOf" srcId="{13F81A80-0D70-4C8D-82E2-442E7BC62ED4}" destId="{63618FAF-4633-4181-BED9-0F3E4A7E13FB}" srcOrd="2" destOrd="0" presId="urn:microsoft.com/office/officeart/2018/2/layout/IconVerticalSolidList"/>
    <dgm:cxn modelId="{E434F96D-0204-4C94-AB2B-B221B5472FD7}" type="presParOf" srcId="{13F81A80-0D70-4C8D-82E2-442E7BC62ED4}" destId="{4743765F-AD6D-45FB-A4A8-73D4E6A1A500}" srcOrd="3" destOrd="0" presId="urn:microsoft.com/office/officeart/2018/2/layout/IconVerticalSolidList"/>
    <dgm:cxn modelId="{1284E5A2-58C9-4B94-9A4F-AA3799C08686}" type="presParOf" srcId="{286E689A-8503-401F-996C-DBDC4192B068}" destId="{41E14D1D-DC5A-4919-BD0D-566B563E17D5}" srcOrd="3" destOrd="0" presId="urn:microsoft.com/office/officeart/2018/2/layout/IconVerticalSolidList"/>
    <dgm:cxn modelId="{3E2B62B9-B97A-4517-92AB-F101E2D7923B}" type="presParOf" srcId="{286E689A-8503-401F-996C-DBDC4192B068}" destId="{ABEA2F53-EB00-4CDA-A882-DCE34F54DA0A}" srcOrd="4" destOrd="0" presId="urn:microsoft.com/office/officeart/2018/2/layout/IconVerticalSolidList"/>
    <dgm:cxn modelId="{DA34E7D1-C944-44DD-B298-255A1368FA07}" type="presParOf" srcId="{ABEA2F53-EB00-4CDA-A882-DCE34F54DA0A}" destId="{66D00FC0-6356-492D-8471-70EE052D5652}" srcOrd="0" destOrd="0" presId="urn:microsoft.com/office/officeart/2018/2/layout/IconVerticalSolidList"/>
    <dgm:cxn modelId="{E13EB78C-66F6-40D8-91FA-EBEF9E2FDCE0}" type="presParOf" srcId="{ABEA2F53-EB00-4CDA-A882-DCE34F54DA0A}" destId="{B45E8C91-E0B8-4087-9484-8AF8CC317EAD}" srcOrd="1" destOrd="0" presId="urn:microsoft.com/office/officeart/2018/2/layout/IconVerticalSolidList"/>
    <dgm:cxn modelId="{BD68AF87-70CB-4469-871F-955276B75985}" type="presParOf" srcId="{ABEA2F53-EB00-4CDA-A882-DCE34F54DA0A}" destId="{9A70E8DC-C071-4A5F-8DED-D492450B8792}" srcOrd="2" destOrd="0" presId="urn:microsoft.com/office/officeart/2018/2/layout/IconVerticalSolidList"/>
    <dgm:cxn modelId="{B1E9F452-DC2C-4E08-8804-64CD433455AE}" type="presParOf" srcId="{ABEA2F53-EB00-4CDA-A882-DCE34F54DA0A}" destId="{7C6C362C-617A-4F95-B76C-367E7338E80C}" srcOrd="3" destOrd="0" presId="urn:microsoft.com/office/officeart/2018/2/layout/IconVerticalSolidList"/>
    <dgm:cxn modelId="{44705D06-DECF-434C-B49B-3BF9DB2BEEA1}" type="presParOf" srcId="{286E689A-8503-401F-996C-DBDC4192B068}" destId="{C78DEDBE-AB31-41F3-9841-1DCD86394FF6}" srcOrd="5" destOrd="0" presId="urn:microsoft.com/office/officeart/2018/2/layout/IconVerticalSolidList"/>
    <dgm:cxn modelId="{5B4FC29E-AAA5-4C90-B222-8E27DDE93F5F}" type="presParOf" srcId="{286E689A-8503-401F-996C-DBDC4192B068}" destId="{CB27BF22-0379-436F-9C7E-F619F54830B6}" srcOrd="6" destOrd="0" presId="urn:microsoft.com/office/officeart/2018/2/layout/IconVerticalSolidList"/>
    <dgm:cxn modelId="{BEA9B443-5254-4287-A61A-6EA8B42B4DB8}" type="presParOf" srcId="{CB27BF22-0379-436F-9C7E-F619F54830B6}" destId="{C2A68FB9-DB66-41FA-B1CD-92A603399C93}" srcOrd="0" destOrd="0" presId="urn:microsoft.com/office/officeart/2018/2/layout/IconVerticalSolidList"/>
    <dgm:cxn modelId="{616D057E-FEA7-4701-B837-828512B02FE4}" type="presParOf" srcId="{CB27BF22-0379-436F-9C7E-F619F54830B6}" destId="{9FB4BF69-5C46-48D1-B987-C6C57736046E}" srcOrd="1" destOrd="0" presId="urn:microsoft.com/office/officeart/2018/2/layout/IconVerticalSolidList"/>
    <dgm:cxn modelId="{573EE604-AB78-449F-B21D-896FCE5429B5}" type="presParOf" srcId="{CB27BF22-0379-436F-9C7E-F619F54830B6}" destId="{6F27E616-6A63-45A9-9AAB-46870F0C0D6C}" srcOrd="2" destOrd="0" presId="urn:microsoft.com/office/officeart/2018/2/layout/IconVerticalSolidList"/>
    <dgm:cxn modelId="{B8824B98-E0EE-4D63-A88D-460E1D0CCB37}" type="presParOf" srcId="{CB27BF22-0379-436F-9C7E-F619F54830B6}" destId="{5C58E6B2-BC12-45AB-88D5-DBD55C759B71}" srcOrd="3" destOrd="0" presId="urn:microsoft.com/office/officeart/2018/2/layout/IconVerticalSolidList"/>
    <dgm:cxn modelId="{E616AC09-CD68-4B0C-B9E6-3FCBD0F0CB7A}" type="presParOf" srcId="{286E689A-8503-401F-996C-DBDC4192B068}" destId="{3FBD3E1A-6327-4A3F-8CAF-21DA59E127DE}" srcOrd="7" destOrd="0" presId="urn:microsoft.com/office/officeart/2018/2/layout/IconVerticalSolidList"/>
    <dgm:cxn modelId="{9C3DAC81-CC24-4268-A14D-AB1AEC9039AB}" type="presParOf" srcId="{286E689A-8503-401F-996C-DBDC4192B068}" destId="{A78DC8CA-A033-41A9-822E-AFFBA0BFBBC0}" srcOrd="8" destOrd="0" presId="urn:microsoft.com/office/officeart/2018/2/layout/IconVerticalSolidList"/>
    <dgm:cxn modelId="{26DC7AE0-DF96-4F28-B512-F2F6EBA6C8E2}" type="presParOf" srcId="{A78DC8CA-A033-41A9-822E-AFFBA0BFBBC0}" destId="{4E3E61BA-999C-496F-B87E-DDE046692117}" srcOrd="0" destOrd="0" presId="urn:microsoft.com/office/officeart/2018/2/layout/IconVerticalSolidList"/>
    <dgm:cxn modelId="{496B3C22-F9C1-42D4-A50E-29B90C8A06F4}" type="presParOf" srcId="{A78DC8CA-A033-41A9-822E-AFFBA0BFBBC0}" destId="{03E74605-356C-47D3-8F4C-C5588E00619B}" srcOrd="1" destOrd="0" presId="urn:microsoft.com/office/officeart/2018/2/layout/IconVerticalSolidList"/>
    <dgm:cxn modelId="{63E169E2-5AC5-4177-BED7-2A7065EC5E57}" type="presParOf" srcId="{A78DC8CA-A033-41A9-822E-AFFBA0BFBBC0}" destId="{52C972CE-0FA5-427B-8F40-61F70B82B97C}" srcOrd="2" destOrd="0" presId="urn:microsoft.com/office/officeart/2018/2/layout/IconVerticalSolidList"/>
    <dgm:cxn modelId="{A3FAC167-D43A-4DE9-9E8D-D50AB7E2729A}" type="presParOf" srcId="{A78DC8CA-A033-41A9-822E-AFFBA0BFBBC0}" destId="{3746EB6D-B9DB-4713-A805-74F20EC95C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3FC1E-4342-476D-8C5B-5CC233ADDD6B}">
      <dsp:nvSpPr>
        <dsp:cNvPr id="0" name=""/>
        <dsp:cNvSpPr/>
      </dsp:nvSpPr>
      <dsp:spPr>
        <a:xfrm>
          <a:off x="0" y="4122"/>
          <a:ext cx="6151562" cy="8781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1A96A-F4A8-4E40-98C1-14F2F6A27034}">
      <dsp:nvSpPr>
        <dsp:cNvPr id="0" name=""/>
        <dsp:cNvSpPr/>
      </dsp:nvSpPr>
      <dsp:spPr>
        <a:xfrm>
          <a:off x="265625" y="201695"/>
          <a:ext cx="482955" cy="48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B0E40-C6C8-453D-B052-81F1DB29D226}">
      <dsp:nvSpPr>
        <dsp:cNvPr id="0" name=""/>
        <dsp:cNvSpPr/>
      </dsp:nvSpPr>
      <dsp:spPr>
        <a:xfrm>
          <a:off x="1014206" y="4122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Selection of scope and corpus</a:t>
          </a:r>
        </a:p>
      </dsp:txBody>
      <dsp:txXfrm>
        <a:off x="1014206" y="4122"/>
        <a:ext cx="5137356" cy="878100"/>
      </dsp:txXfrm>
    </dsp:sp>
    <dsp:sp modelId="{DC47BDAA-F266-4E8C-B6F7-7638A63579E4}">
      <dsp:nvSpPr>
        <dsp:cNvPr id="0" name=""/>
        <dsp:cNvSpPr/>
      </dsp:nvSpPr>
      <dsp:spPr>
        <a:xfrm>
          <a:off x="0" y="1101748"/>
          <a:ext cx="6151562" cy="8781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BAC17-759C-4F30-99AD-766CDCD50C50}">
      <dsp:nvSpPr>
        <dsp:cNvPr id="0" name=""/>
        <dsp:cNvSpPr/>
      </dsp:nvSpPr>
      <dsp:spPr>
        <a:xfrm>
          <a:off x="265625" y="1299321"/>
          <a:ext cx="482955" cy="48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3765F-AD6D-45FB-A4A8-73D4E6A1A500}">
      <dsp:nvSpPr>
        <dsp:cNvPr id="0" name=""/>
        <dsp:cNvSpPr/>
      </dsp:nvSpPr>
      <dsp:spPr>
        <a:xfrm>
          <a:off x="1014206" y="1101748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/>
            <a:t>Data Extraction</a:t>
          </a:r>
        </a:p>
      </dsp:txBody>
      <dsp:txXfrm>
        <a:off x="1014206" y="1101748"/>
        <a:ext cx="5137356" cy="878100"/>
      </dsp:txXfrm>
    </dsp:sp>
    <dsp:sp modelId="{66D00FC0-6356-492D-8471-70EE052D5652}">
      <dsp:nvSpPr>
        <dsp:cNvPr id="0" name=""/>
        <dsp:cNvSpPr/>
      </dsp:nvSpPr>
      <dsp:spPr>
        <a:xfrm>
          <a:off x="0" y="2199374"/>
          <a:ext cx="6151562" cy="8781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E8C91-E0B8-4087-9484-8AF8CC317EAD}">
      <dsp:nvSpPr>
        <dsp:cNvPr id="0" name=""/>
        <dsp:cNvSpPr/>
      </dsp:nvSpPr>
      <dsp:spPr>
        <a:xfrm>
          <a:off x="265625" y="2396947"/>
          <a:ext cx="482955" cy="482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C362C-617A-4F95-B76C-367E7338E80C}">
      <dsp:nvSpPr>
        <dsp:cNvPr id="0" name=""/>
        <dsp:cNvSpPr/>
      </dsp:nvSpPr>
      <dsp:spPr>
        <a:xfrm>
          <a:off x="1014206" y="2199374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 dirty="0"/>
            <a:t>Data Compression</a:t>
          </a:r>
          <a:endParaRPr lang="en-US" sz="1900" kern="1200" dirty="0"/>
        </a:p>
      </dsp:txBody>
      <dsp:txXfrm>
        <a:off x="1014206" y="2199374"/>
        <a:ext cx="5137356" cy="878100"/>
      </dsp:txXfrm>
    </dsp:sp>
    <dsp:sp modelId="{C2A68FB9-DB66-41FA-B1CD-92A603399C93}">
      <dsp:nvSpPr>
        <dsp:cNvPr id="0" name=""/>
        <dsp:cNvSpPr/>
      </dsp:nvSpPr>
      <dsp:spPr>
        <a:xfrm>
          <a:off x="0" y="3297000"/>
          <a:ext cx="6151562" cy="878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4BF69-5C46-48D1-B987-C6C57736046E}">
      <dsp:nvSpPr>
        <dsp:cNvPr id="0" name=""/>
        <dsp:cNvSpPr/>
      </dsp:nvSpPr>
      <dsp:spPr>
        <a:xfrm>
          <a:off x="265625" y="3494573"/>
          <a:ext cx="482955" cy="482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8E6B2-BC12-45AB-88D5-DBD55C759B71}">
      <dsp:nvSpPr>
        <dsp:cNvPr id="0" name=""/>
        <dsp:cNvSpPr/>
      </dsp:nvSpPr>
      <dsp:spPr>
        <a:xfrm>
          <a:off x="1014206" y="3297000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 dirty="0"/>
            <a:t>Bootstrap</a:t>
          </a:r>
        </a:p>
      </dsp:txBody>
      <dsp:txXfrm>
        <a:off x="1014206" y="3297000"/>
        <a:ext cx="5137356" cy="878100"/>
      </dsp:txXfrm>
    </dsp:sp>
    <dsp:sp modelId="{4E3E61BA-999C-496F-B87E-DDE046692117}">
      <dsp:nvSpPr>
        <dsp:cNvPr id="0" name=""/>
        <dsp:cNvSpPr/>
      </dsp:nvSpPr>
      <dsp:spPr>
        <a:xfrm>
          <a:off x="0" y="4394626"/>
          <a:ext cx="6151562" cy="878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74605-356C-47D3-8F4C-C5588E00619B}">
      <dsp:nvSpPr>
        <dsp:cNvPr id="0" name=""/>
        <dsp:cNvSpPr/>
      </dsp:nvSpPr>
      <dsp:spPr>
        <a:xfrm>
          <a:off x="265625" y="4592199"/>
          <a:ext cx="482955" cy="482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6EB6D-B9DB-4713-A805-74F20EC95CE1}">
      <dsp:nvSpPr>
        <dsp:cNvPr id="0" name=""/>
        <dsp:cNvSpPr/>
      </dsp:nvSpPr>
      <dsp:spPr>
        <a:xfrm>
          <a:off x="1014206" y="4394626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none" kern="1200" dirty="0"/>
            <a:t>Data Visualization</a:t>
          </a:r>
        </a:p>
      </dsp:txBody>
      <dsp:txXfrm>
        <a:off x="1014206" y="4394626"/>
        <a:ext cx="5137356" cy="878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4C32-0C65-443A-B69F-58FB37961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BS9001: Research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17D52-73D4-4B0F-A21D-2DE6F725D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94742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Meta-Analysis of Breast Cancer Using Data Science Techniques</a:t>
            </a:r>
          </a:p>
          <a:p>
            <a:r>
              <a:rPr lang="en-SG" dirty="0">
                <a:solidFill>
                  <a:schemeClr val="bg1"/>
                </a:solidFill>
              </a:rPr>
              <a:t>by Justin Chia</a:t>
            </a:r>
          </a:p>
        </p:txBody>
      </p:sp>
    </p:spTree>
    <p:extLst>
      <p:ext uri="{BB962C8B-B14F-4D97-AF65-F5344CB8AC3E}">
        <p14:creationId xmlns:p14="http://schemas.microsoft.com/office/powerpoint/2010/main" val="192993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90FB-BB27-407C-8EA1-FE8F130F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40" y="328474"/>
            <a:ext cx="8984320" cy="1904837"/>
          </a:xfrm>
        </p:spPr>
        <p:txBody>
          <a:bodyPr>
            <a:normAutofit/>
          </a:bodyPr>
          <a:lstStyle/>
          <a:p>
            <a:r>
              <a:rPr lang="en-SG" sz="6000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2282-ADF2-4F93-9E38-3716F867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840" y="2396971"/>
            <a:ext cx="8984320" cy="4003829"/>
          </a:xfrm>
        </p:spPr>
        <p:txBody>
          <a:bodyPr>
            <a:normAutofit/>
          </a:bodyPr>
          <a:lstStyle/>
          <a:p>
            <a:r>
              <a:rPr lang="en-SG" sz="2400" b="1" dirty="0"/>
              <a:t>What? </a:t>
            </a:r>
            <a:r>
              <a:rPr lang="en-SG" sz="2400" dirty="0"/>
              <a:t>-  A statistical procedure for combining data from multiple studies</a:t>
            </a:r>
          </a:p>
          <a:p>
            <a:r>
              <a:rPr lang="en-SG" sz="2400" b="1" dirty="0"/>
              <a:t>Why? </a:t>
            </a:r>
            <a:r>
              <a:rPr lang="en-SG" sz="2400" dirty="0"/>
              <a:t>– It synthesizes data across studies. It takes variations in results from different studies into consideration such as confounding factors and batch effects.</a:t>
            </a:r>
          </a:p>
          <a:p>
            <a:r>
              <a:rPr lang="en-SG" sz="2400" b="1" dirty="0"/>
              <a:t>How? </a:t>
            </a:r>
            <a:r>
              <a:rPr lang="en-SG" sz="2400" dirty="0"/>
              <a:t>– Identifying a problem, doing a literature search, deciding on selection and inclusion criteria, data extraction, doing the meta-analysis</a:t>
            </a:r>
          </a:p>
          <a:p>
            <a:r>
              <a:rPr lang="en-SG" sz="2400" dirty="0"/>
              <a:t>Focus for this project is on </a:t>
            </a:r>
            <a:r>
              <a:rPr lang="en-SG" sz="2400" b="1" u="sng" dirty="0"/>
              <a:t>breast cancer</a:t>
            </a:r>
          </a:p>
        </p:txBody>
      </p:sp>
    </p:spTree>
    <p:extLst>
      <p:ext uri="{BB962C8B-B14F-4D97-AF65-F5344CB8AC3E}">
        <p14:creationId xmlns:p14="http://schemas.microsoft.com/office/powerpoint/2010/main" val="332119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3FBBF-0702-4B5D-A0C1-E07EEE2F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Breast cancer</a:t>
            </a:r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87C21C3-F107-43DF-A7FB-B820A1DF2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6225" y="162582"/>
            <a:ext cx="4017950" cy="6506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2C80F6-7386-4DC7-AFD9-497DC2CB9C63}"/>
              </a:ext>
            </a:extLst>
          </p:cNvPr>
          <p:cNvSpPr txBox="1"/>
          <p:nvPr/>
        </p:nvSpPr>
        <p:spPr>
          <a:xfrm>
            <a:off x="643467" y="2594303"/>
            <a:ext cx="62427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>
                <a:solidFill>
                  <a:schemeClr val="bg1"/>
                </a:solidFill>
              </a:rPr>
              <a:t>Breast cancer is both the most common cancer and the most common cause of death among women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>
                <a:solidFill>
                  <a:schemeClr val="bg1"/>
                </a:solidFill>
              </a:rPr>
              <a:t>To understand its workings, it is important to understand the genetic profiling of genes that are significantly expressed in breast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>
                <a:solidFill>
                  <a:schemeClr val="bg1"/>
                </a:solidFill>
              </a:rPr>
              <a:t>The type of breast cancer analysed in this study is </a:t>
            </a:r>
            <a:r>
              <a:rPr lang="en-SG" sz="2200" b="1" u="sng" dirty="0">
                <a:solidFill>
                  <a:schemeClr val="bg1"/>
                </a:solidFill>
              </a:rPr>
              <a:t>Invasive Ductal Carcinoma</a:t>
            </a:r>
          </a:p>
        </p:txBody>
      </p:sp>
    </p:spTree>
    <p:extLst>
      <p:ext uri="{BB962C8B-B14F-4D97-AF65-F5344CB8AC3E}">
        <p14:creationId xmlns:p14="http://schemas.microsoft.com/office/powerpoint/2010/main" val="314665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F90FB-BB27-407C-8EA1-FE8F130F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SG" dirty="0"/>
              <a:t>Research process</a:t>
            </a:r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5EDC132-77DB-4C24-8DFC-A32C8C105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131415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573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BS9001: Research experience</vt:lpstr>
      <vt:lpstr>Meta-analysis</vt:lpstr>
      <vt:lpstr>Breast cancer</vt:lpstr>
      <vt:lpstr>Research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BS9001: Research experience</dc:title>
  <dc:creator>Justin Chia</dc:creator>
  <cp:lastModifiedBy>Justin Chia</cp:lastModifiedBy>
  <cp:revision>2</cp:revision>
  <dcterms:created xsi:type="dcterms:W3CDTF">2019-08-01T08:02:51Z</dcterms:created>
  <dcterms:modified xsi:type="dcterms:W3CDTF">2019-08-01T08:22:49Z</dcterms:modified>
</cp:coreProperties>
</file>