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9" r:id="rId2"/>
  </p:sldMasterIdLst>
  <p:notesMasterIdLst>
    <p:notesMasterId r:id="rId7"/>
  </p:notesMasterIdLst>
  <p:sldIdLst>
    <p:sldId id="454" r:id="rId3"/>
    <p:sldId id="446" r:id="rId4"/>
    <p:sldId id="455" r:id="rId5"/>
    <p:sldId id="457" r:id="rId6"/>
  </p:sldIdLst>
  <p:sldSz cx="12188825" cy="6858000"/>
  <p:notesSz cx="6858000" cy="9144000"/>
  <p:defaultTextStyle>
    <a:defPPr>
      <a:defRPr lang="en-US"/>
    </a:defPPr>
    <a:lvl1pPr marL="0" algn="l" defTabSz="370332" rtl="0" eaLnBrk="1" latinLnBrk="0" hangingPunct="1">
      <a:defRPr sz="729" kern="1200">
        <a:solidFill>
          <a:schemeClr val="tx1"/>
        </a:solidFill>
        <a:latin typeface="+mn-lt"/>
        <a:ea typeface="+mn-ea"/>
        <a:cs typeface="+mn-cs"/>
      </a:defRPr>
    </a:lvl1pPr>
    <a:lvl2pPr marL="185166" algn="l" defTabSz="370332" rtl="0" eaLnBrk="1" latinLnBrk="0" hangingPunct="1">
      <a:defRPr sz="729" kern="1200">
        <a:solidFill>
          <a:schemeClr val="tx1"/>
        </a:solidFill>
        <a:latin typeface="+mn-lt"/>
        <a:ea typeface="+mn-ea"/>
        <a:cs typeface="+mn-cs"/>
      </a:defRPr>
    </a:lvl2pPr>
    <a:lvl3pPr marL="370332" algn="l" defTabSz="370332" rtl="0" eaLnBrk="1" latinLnBrk="0" hangingPunct="1">
      <a:defRPr sz="729" kern="1200">
        <a:solidFill>
          <a:schemeClr val="tx1"/>
        </a:solidFill>
        <a:latin typeface="+mn-lt"/>
        <a:ea typeface="+mn-ea"/>
        <a:cs typeface="+mn-cs"/>
      </a:defRPr>
    </a:lvl3pPr>
    <a:lvl4pPr marL="555498" algn="l" defTabSz="370332" rtl="0" eaLnBrk="1" latinLnBrk="0" hangingPunct="1">
      <a:defRPr sz="729" kern="1200">
        <a:solidFill>
          <a:schemeClr val="tx1"/>
        </a:solidFill>
        <a:latin typeface="+mn-lt"/>
        <a:ea typeface="+mn-ea"/>
        <a:cs typeface="+mn-cs"/>
      </a:defRPr>
    </a:lvl4pPr>
    <a:lvl5pPr marL="740664" algn="l" defTabSz="370332" rtl="0" eaLnBrk="1" latinLnBrk="0" hangingPunct="1">
      <a:defRPr sz="729" kern="1200">
        <a:solidFill>
          <a:schemeClr val="tx1"/>
        </a:solidFill>
        <a:latin typeface="+mn-lt"/>
        <a:ea typeface="+mn-ea"/>
        <a:cs typeface="+mn-cs"/>
      </a:defRPr>
    </a:lvl5pPr>
    <a:lvl6pPr marL="925830" algn="l" defTabSz="370332" rtl="0" eaLnBrk="1" latinLnBrk="0" hangingPunct="1">
      <a:defRPr sz="729" kern="1200">
        <a:solidFill>
          <a:schemeClr val="tx1"/>
        </a:solidFill>
        <a:latin typeface="+mn-lt"/>
        <a:ea typeface="+mn-ea"/>
        <a:cs typeface="+mn-cs"/>
      </a:defRPr>
    </a:lvl6pPr>
    <a:lvl7pPr marL="1110996" algn="l" defTabSz="370332" rtl="0" eaLnBrk="1" latinLnBrk="0" hangingPunct="1">
      <a:defRPr sz="729" kern="1200">
        <a:solidFill>
          <a:schemeClr val="tx1"/>
        </a:solidFill>
        <a:latin typeface="+mn-lt"/>
        <a:ea typeface="+mn-ea"/>
        <a:cs typeface="+mn-cs"/>
      </a:defRPr>
    </a:lvl7pPr>
    <a:lvl8pPr marL="1296162" algn="l" defTabSz="370332" rtl="0" eaLnBrk="1" latinLnBrk="0" hangingPunct="1">
      <a:defRPr sz="729" kern="1200">
        <a:solidFill>
          <a:schemeClr val="tx1"/>
        </a:solidFill>
        <a:latin typeface="+mn-lt"/>
        <a:ea typeface="+mn-ea"/>
        <a:cs typeface="+mn-cs"/>
      </a:defRPr>
    </a:lvl8pPr>
    <a:lvl9pPr marL="1481328" algn="l" defTabSz="370332" rtl="0" eaLnBrk="1" latinLnBrk="0" hangingPunct="1">
      <a:defRPr sz="7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5F7D"/>
    <a:srgbClr val="8A3FFC"/>
    <a:srgbClr val="6928C3"/>
    <a:srgbClr val="363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89252"/>
  </p:normalViewPr>
  <p:slideViewPr>
    <p:cSldViewPr snapToGrid="0" snapToObjects="1">
      <p:cViewPr varScale="1">
        <p:scale>
          <a:sx n="109" d="100"/>
          <a:sy n="109" d="100"/>
        </p:scale>
        <p:origin x="1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D1005-81A2-7648-8B27-E4F6E2F80283}" type="datetimeFigureOut">
              <a:rPr lang="en-US" smtClean="0"/>
              <a:t>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5C96C-AA90-A94B-8BB0-2AED33ACBA9F}" type="slidenum">
              <a:rPr lang="en-US" smtClean="0"/>
              <a:t>‹#›</a:t>
            </a:fld>
            <a:endParaRPr lang="en-US"/>
          </a:p>
        </p:txBody>
      </p:sp>
    </p:spTree>
    <p:extLst>
      <p:ext uri="{BB962C8B-B14F-4D97-AF65-F5344CB8AC3E}">
        <p14:creationId xmlns:p14="http://schemas.microsoft.com/office/powerpoint/2010/main" val="4128833550"/>
      </p:ext>
    </p:extLst>
  </p:cSld>
  <p:clrMap bg1="lt1" tx1="dk1" bg2="lt2" tx2="dk2" accent1="accent1" accent2="accent2" accent3="accent3" accent4="accent4" accent5="accent5" accent6="accent6" hlink="hlink" folHlink="folHlink"/>
  <p:notesStyle>
    <a:lvl1pPr marL="0" algn="l" defTabSz="493644" rtl="0" eaLnBrk="1" latinLnBrk="0" hangingPunct="1">
      <a:defRPr sz="648" kern="1200">
        <a:solidFill>
          <a:schemeClr val="tx1"/>
        </a:solidFill>
        <a:latin typeface="+mn-lt"/>
        <a:ea typeface="+mn-ea"/>
        <a:cs typeface="+mn-cs"/>
      </a:defRPr>
    </a:lvl1pPr>
    <a:lvl2pPr marL="246822" algn="l" defTabSz="493644" rtl="0" eaLnBrk="1" latinLnBrk="0" hangingPunct="1">
      <a:defRPr sz="648" kern="1200">
        <a:solidFill>
          <a:schemeClr val="tx1"/>
        </a:solidFill>
        <a:latin typeface="+mn-lt"/>
        <a:ea typeface="+mn-ea"/>
        <a:cs typeface="+mn-cs"/>
      </a:defRPr>
    </a:lvl2pPr>
    <a:lvl3pPr marL="493644" algn="l" defTabSz="493644" rtl="0" eaLnBrk="1" latinLnBrk="0" hangingPunct="1">
      <a:defRPr sz="648" kern="1200">
        <a:solidFill>
          <a:schemeClr val="tx1"/>
        </a:solidFill>
        <a:latin typeface="+mn-lt"/>
        <a:ea typeface="+mn-ea"/>
        <a:cs typeface="+mn-cs"/>
      </a:defRPr>
    </a:lvl3pPr>
    <a:lvl4pPr marL="740466" algn="l" defTabSz="493644" rtl="0" eaLnBrk="1" latinLnBrk="0" hangingPunct="1">
      <a:defRPr sz="648" kern="1200">
        <a:solidFill>
          <a:schemeClr val="tx1"/>
        </a:solidFill>
        <a:latin typeface="+mn-lt"/>
        <a:ea typeface="+mn-ea"/>
        <a:cs typeface="+mn-cs"/>
      </a:defRPr>
    </a:lvl4pPr>
    <a:lvl5pPr marL="987289" algn="l" defTabSz="493644" rtl="0" eaLnBrk="1" latinLnBrk="0" hangingPunct="1">
      <a:defRPr sz="648" kern="1200">
        <a:solidFill>
          <a:schemeClr val="tx1"/>
        </a:solidFill>
        <a:latin typeface="+mn-lt"/>
        <a:ea typeface="+mn-ea"/>
        <a:cs typeface="+mn-cs"/>
      </a:defRPr>
    </a:lvl5pPr>
    <a:lvl6pPr marL="1234111" algn="l" defTabSz="493644" rtl="0" eaLnBrk="1" latinLnBrk="0" hangingPunct="1">
      <a:defRPr sz="648" kern="1200">
        <a:solidFill>
          <a:schemeClr val="tx1"/>
        </a:solidFill>
        <a:latin typeface="+mn-lt"/>
        <a:ea typeface="+mn-ea"/>
        <a:cs typeface="+mn-cs"/>
      </a:defRPr>
    </a:lvl6pPr>
    <a:lvl7pPr marL="1480933" algn="l" defTabSz="493644" rtl="0" eaLnBrk="1" latinLnBrk="0" hangingPunct="1">
      <a:defRPr sz="648" kern="1200">
        <a:solidFill>
          <a:schemeClr val="tx1"/>
        </a:solidFill>
        <a:latin typeface="+mn-lt"/>
        <a:ea typeface="+mn-ea"/>
        <a:cs typeface="+mn-cs"/>
      </a:defRPr>
    </a:lvl7pPr>
    <a:lvl8pPr marL="1727755" algn="l" defTabSz="493644" rtl="0" eaLnBrk="1" latinLnBrk="0" hangingPunct="1">
      <a:defRPr sz="648" kern="1200">
        <a:solidFill>
          <a:schemeClr val="tx1"/>
        </a:solidFill>
        <a:latin typeface="+mn-lt"/>
        <a:ea typeface="+mn-ea"/>
        <a:cs typeface="+mn-cs"/>
      </a:defRPr>
    </a:lvl8pPr>
    <a:lvl9pPr marL="1974577" algn="l" defTabSz="493644" rtl="0" eaLnBrk="1" latinLnBrk="0" hangingPunct="1">
      <a:defRPr sz="6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5C96C-AA90-A94B-8BB0-2AED33ACBA9F}" type="slidenum">
              <a:rPr lang="en-US" smtClean="0"/>
              <a:t>2</a:t>
            </a:fld>
            <a:endParaRPr lang="en-US"/>
          </a:p>
        </p:txBody>
      </p:sp>
    </p:spTree>
    <p:extLst>
      <p:ext uri="{BB962C8B-B14F-4D97-AF65-F5344CB8AC3E}">
        <p14:creationId xmlns:p14="http://schemas.microsoft.com/office/powerpoint/2010/main" val="191561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5C96C-AA90-A94B-8BB0-2AED33ACBA9F}" type="slidenum">
              <a:rPr lang="en-US" smtClean="0"/>
              <a:t>3</a:t>
            </a:fld>
            <a:endParaRPr lang="en-US"/>
          </a:p>
        </p:txBody>
      </p:sp>
    </p:spTree>
    <p:extLst>
      <p:ext uri="{BB962C8B-B14F-4D97-AF65-F5344CB8AC3E}">
        <p14:creationId xmlns:p14="http://schemas.microsoft.com/office/powerpoint/2010/main" val="1574042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343" y="268228"/>
            <a:ext cx="5521538"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10" y="1320423"/>
            <a:ext cx="5489255"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09" y="1675641"/>
            <a:ext cx="5489255"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443" y="1028117"/>
            <a:ext cx="73124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3073" y="6212899"/>
            <a:ext cx="1500943" cy="467864"/>
          </a:xfrm>
          <a:prstGeom prst="rect">
            <a:avLst/>
          </a:prstGeom>
        </p:spPr>
      </p:pic>
    </p:spTree>
    <p:extLst>
      <p:ext uri="{BB962C8B-B14F-4D97-AF65-F5344CB8AC3E}">
        <p14:creationId xmlns:p14="http://schemas.microsoft.com/office/powerpoint/2010/main" val="9091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10" y="1536192"/>
            <a:ext cx="5606860" cy="4482592"/>
          </a:xfrm>
        </p:spPr>
        <p:txBody>
          <a:bodyPr/>
          <a:lstStyle>
            <a:lvl1pPr>
              <a:lnSpc>
                <a:spcPct val="90000"/>
              </a:lnSpc>
              <a:defRPr sz="19377"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4412" y="0"/>
            <a:ext cx="6094413" cy="68580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92532" y="231651"/>
            <a:ext cx="5058362" cy="1146048"/>
          </a:xfrm>
        </p:spPr>
        <p:txBody>
          <a:bodyPr/>
          <a:lstStyle>
            <a:lvl1pPr>
              <a:defRPr sz="4213"/>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214124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97513" y="268225"/>
            <a:ext cx="7285136" cy="2305643"/>
          </a:xfrm>
        </p:spPr>
        <p:txBody>
          <a:bodyPr/>
          <a:lstStyle>
            <a:lvl1pPr marL="346686" indent="-346686">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92532" y="2591040"/>
            <a:ext cx="5497160" cy="329184"/>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92532" y="2935625"/>
            <a:ext cx="5484971" cy="329184"/>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87826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701802"/>
            <a:ext cx="12188825" cy="5156200"/>
          </a:xfrm>
        </p:spPr>
        <p:txBody>
          <a:bodyPr lIns="91440" tIns="91440" rIns="91440" bIns="91440"/>
          <a:lstStyle/>
          <a:p>
            <a:r>
              <a:rPr lang="en-US"/>
              <a:t>Click icon to add picture</a:t>
            </a:r>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95712614" y="565912"/>
            <a:ext cx="5521538" cy="5726176"/>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92532" y="231648"/>
            <a:ext cx="5497160" cy="1316736"/>
          </a:xfrm>
        </p:spPr>
        <p:txBody>
          <a:bodyPr/>
          <a:lstStyle>
            <a:lvl1pPr>
              <a:defRPr sz="4213"/>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3725249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4"/>
            <a:ext cx="5521538" cy="5726176"/>
          </a:xfrm>
        </p:spPr>
        <p:txBody>
          <a:bodyPr/>
          <a:lstStyle/>
          <a:p>
            <a:r>
              <a:rPr lang="en-US" dirty="0"/>
              <a:t>Title + content right</a:t>
            </a:r>
          </a:p>
        </p:txBody>
      </p:sp>
      <p:sp>
        <p:nvSpPr>
          <p:cNvPr id="6" name="Text Placeholder"/>
          <p:cNvSpPr>
            <a:spLocks noGrp="1"/>
          </p:cNvSpPr>
          <p:nvPr>
            <p:ph type="body" sz="quarter" idx="12"/>
          </p:nvPr>
        </p:nvSpPr>
        <p:spPr>
          <a:xfrm>
            <a:off x="6386944" y="268224"/>
            <a:ext cx="5497160" cy="5726176"/>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299321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5" y="268227"/>
            <a:ext cx="8581263"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536" y="1658112"/>
            <a:ext cx="11604003"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8" name="Picture 7">
            <a:extLst>
              <a:ext uri="{FF2B5EF4-FFF2-40B4-BE49-F238E27FC236}">
                <a16:creationId xmlns:a16="http://schemas.microsoft.com/office/drawing/2014/main" id="{1CACC356-0F99-0E43-AB58-2F12C129B745}"/>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3529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5" y="268227"/>
            <a:ext cx="8581263"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6944" y="1658112"/>
            <a:ext cx="5497160" cy="4336288"/>
          </a:xfrm>
        </p:spPr>
        <p:txBody>
          <a:bodyPr/>
          <a:lstStyle>
            <a:lvl1pPr>
              <a:defRPr sz="2950"/>
            </a:lvl1pPr>
          </a:lstStyle>
          <a:p>
            <a:pPr lvl="0"/>
            <a:r>
              <a:rPr lang="en-US"/>
              <a:t>Click to edit Master text styles</a:t>
            </a:r>
          </a:p>
        </p:txBody>
      </p:sp>
      <p:sp>
        <p:nvSpPr>
          <p:cNvPr id="6" name="Text Placeholder"/>
          <p:cNvSpPr>
            <a:spLocks noGrp="1"/>
          </p:cNvSpPr>
          <p:nvPr>
            <p:ph type="body" sz="quarter" idx="12"/>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2034396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532" y="1658112"/>
            <a:ext cx="2449954"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39738" y="1658112"/>
            <a:ext cx="8532178"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2646648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532" y="1658112"/>
            <a:ext cx="2449954"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9738" y="1658112"/>
            <a:ext cx="2449954" cy="4336288"/>
          </a:xfrm>
        </p:spPr>
        <p:txBody>
          <a:bodyPr/>
          <a:lstStyle/>
          <a:p>
            <a:pPr lvl="0"/>
            <a:r>
              <a:rPr lang="en-US" dirty="0"/>
              <a:t>Optional 2nd </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6944" y="1658112"/>
            <a:ext cx="5497160" cy="4336288"/>
          </a:xfrm>
        </p:spPr>
        <p:txBody>
          <a:bodyPr/>
          <a:lstStyle>
            <a:lvl1pPr>
              <a:defRPr sz="2950"/>
            </a:lvl1pPr>
          </a:lstStyle>
          <a:p>
            <a:pPr lvl="0"/>
            <a:r>
              <a:rPr lang="en-US"/>
              <a:t>Click to 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379276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p>
            <a:r>
              <a:rPr lang="en-US" dirty="0"/>
              <a:t>Title + 4 columns (¼)</a:t>
            </a:r>
          </a:p>
        </p:txBody>
      </p:sp>
      <p:sp>
        <p:nvSpPr>
          <p:cNvPr id="6" name="Text Placeholder 1"/>
          <p:cNvSpPr>
            <a:spLocks noGrp="1"/>
          </p:cNvSpPr>
          <p:nvPr>
            <p:ph type="body" sz="quarter" idx="12"/>
          </p:nvPr>
        </p:nvSpPr>
        <p:spPr>
          <a:xfrm>
            <a:off x="292532" y="1658112"/>
            <a:ext cx="2449954"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9738" y="1658112"/>
            <a:ext cx="2449954"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6944" y="1658112"/>
            <a:ext cx="2449954"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6339" y="1658112"/>
            <a:ext cx="2449954" cy="4336288"/>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52930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44366"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532" y="2572512"/>
            <a:ext cx="2449954" cy="3179864"/>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3644" y="2573869"/>
            <a:ext cx="2449954"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6944" y="2572513"/>
            <a:ext cx="2449954"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6339" y="2573866"/>
            <a:ext cx="2449954" cy="3179867"/>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08" y="1718737"/>
            <a:ext cx="1017463" cy="614287"/>
          </a:xfrm>
          <a:ln>
            <a:solidFill>
              <a:schemeClr val="accent1"/>
            </a:solidFill>
          </a:ln>
        </p:spPr>
        <p:txBody>
          <a:bodyPr/>
          <a:lstStyle>
            <a:lvl1pPr>
              <a:defRPr sz="5898"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017" y="1737349"/>
            <a:ext cx="1017463" cy="614287"/>
          </a:xfrm>
        </p:spPr>
        <p:txBody>
          <a:bodyPr/>
          <a:lstStyle>
            <a:lvl1pPr>
              <a:defRPr sz="5898"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399223" y="1737348"/>
            <a:ext cx="1017463" cy="614287"/>
          </a:xfrm>
        </p:spPr>
        <p:txBody>
          <a:bodyPr/>
          <a:lstStyle>
            <a:lvl1pPr>
              <a:defRPr sz="5898"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6339" y="1714558"/>
            <a:ext cx="1017463" cy="614287"/>
          </a:xfrm>
        </p:spPr>
        <p:txBody>
          <a:bodyPr/>
          <a:lstStyle>
            <a:lvl1pPr>
              <a:defRPr sz="5898"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427285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343" y="268226"/>
            <a:ext cx="5521538"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11" y="1829521"/>
            <a:ext cx="5517167"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10" y="2184733"/>
            <a:ext cx="5512515"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443" y="1537213"/>
            <a:ext cx="73124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p:nvPicPr>
        <p:blipFill>
          <a:blip r:embed="rId2"/>
          <a:stretch>
            <a:fillRect/>
          </a:stretch>
        </p:blipFill>
        <p:spPr>
          <a:xfrm>
            <a:off x="10383073" y="6212899"/>
            <a:ext cx="1500943" cy="467864"/>
          </a:xfrm>
          <a:prstGeom prst="rect">
            <a:avLst/>
          </a:prstGeom>
        </p:spPr>
      </p:pic>
    </p:spTree>
    <p:extLst>
      <p:ext uri="{BB962C8B-B14F-4D97-AF65-F5344CB8AC3E}">
        <p14:creationId xmlns:p14="http://schemas.microsoft.com/office/powerpoint/2010/main" val="2328196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21538"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4412" y="0"/>
            <a:ext cx="6094413"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9" name="Picture 8">
            <a:extLst>
              <a:ext uri="{FF2B5EF4-FFF2-40B4-BE49-F238E27FC236}">
                <a16:creationId xmlns:a16="http://schemas.microsoft.com/office/drawing/2014/main" id="{96FB959A-62A4-894A-AF90-D05521094BAF}"/>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693964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21538"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532" y="1658112"/>
            <a:ext cx="2449954"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4412" y="0"/>
            <a:ext cx="6094413"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3339744" y="1658112"/>
            <a:ext cx="2449953" cy="4340352"/>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2740523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39738" y="268226"/>
            <a:ext cx="8532178" cy="5742516"/>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92532" y="268225"/>
            <a:ext cx="2449954" cy="2305643"/>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2795335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1917" y="0"/>
            <a:ext cx="9116912" cy="6858000"/>
          </a:xfrm>
          <a:prstGeom prst="rect">
            <a:avLst/>
          </a:prstGeom>
          <a:solidFill>
            <a:schemeClr val="bg2"/>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3339743" y="1658113"/>
            <a:ext cx="2443861" cy="4275667"/>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1927921" indent="-601883">
              <a:buClr>
                <a:schemeClr val="tx1"/>
              </a:buClr>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B09C2B5-2238-2E47-B8D4-39C0B297D783}"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6949" y="1658115"/>
            <a:ext cx="2443861" cy="4260088"/>
          </a:xfrm>
        </p:spPr>
        <p:txBody>
          <a:bodyPr/>
          <a:lstStyle>
            <a:lvl1pPr>
              <a:lnSpc>
                <a:spcPct val="130000"/>
              </a:lnSpc>
              <a:defRPr sz="2318"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6344" y="1658113"/>
            <a:ext cx="2443861" cy="4243748"/>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2318"/>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92536" y="1658114"/>
            <a:ext cx="2449953" cy="1767840"/>
          </a:xfrm>
        </p:spPr>
        <p:txBody>
          <a:bodyPr/>
          <a:lstStyle/>
          <a:p>
            <a:pPr lvl="0"/>
            <a:r>
              <a:rPr lang="en-US"/>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92536" y="231648"/>
            <a:ext cx="2523086" cy="1121664"/>
          </a:xfrm>
        </p:spPr>
        <p:txBody>
          <a:bodyPr/>
          <a:lstStyle>
            <a:lvl1pPr>
              <a:defRPr sz="4213"/>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39933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3" y="0"/>
            <a:ext cx="3047205" cy="68580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2106">
                <a:solidFill>
                  <a:schemeClr val="bg1"/>
                </a:solidFill>
              </a:defRPr>
            </a:lvl2pPr>
            <a:lvl3pPr>
              <a:buClr>
                <a:schemeClr val="bg1"/>
              </a:buClr>
              <a:defRPr sz="2106">
                <a:solidFill>
                  <a:schemeClr val="bg1"/>
                </a:solidFill>
              </a:defRPr>
            </a:lvl3pPr>
            <a:lvl4pPr>
              <a:buClr>
                <a:schemeClr val="bg1"/>
              </a:buClr>
              <a:defRPr sz="2106">
                <a:solidFill>
                  <a:schemeClr val="bg1"/>
                </a:solidFill>
              </a:defRPr>
            </a:lvl4pPr>
            <a:lvl5pPr>
              <a:buClr>
                <a:schemeClr val="bg1"/>
              </a:buClr>
              <a:defRPr sz="2106">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3047206" y="0"/>
            <a:ext cx="9141619" cy="6864096"/>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2965" y="5770118"/>
            <a:ext cx="2486847" cy="222251"/>
          </a:xfrm>
        </p:spPr>
        <p:txBody>
          <a:bodyPr/>
          <a:lstStyle>
            <a:lvl1pPr>
              <a:defRPr lang="en-US" sz="2106"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2318"/>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92532" y="1658114"/>
            <a:ext cx="2449954"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92536" y="231648"/>
            <a:ext cx="2523086" cy="1121664"/>
          </a:xfrm>
        </p:spPr>
        <p:txBody>
          <a:bodyPr/>
          <a:lstStyle>
            <a:lvl1pPr>
              <a:defRPr sz="4213"/>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5959932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4412" y="0"/>
            <a:ext cx="6094413" cy="6858000"/>
          </a:xfrm>
          <a:prstGeom prst="rect">
            <a:avLst/>
          </a:prstGeom>
          <a:solidFill>
            <a:schemeClr val="bg2"/>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345" y="268227"/>
            <a:ext cx="5484885"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6944" y="1658112"/>
            <a:ext cx="5521538" cy="4372864"/>
          </a:xfrm>
        </p:spPr>
        <p:txBody>
          <a:bodyPr/>
          <a:lstStyle>
            <a:lvl1pPr>
              <a:defRPr sz="2950"/>
            </a:lvl1pPr>
          </a:lstStyle>
          <a:p>
            <a:pPr lvl="0"/>
            <a:r>
              <a:rPr lang="en-US"/>
              <a:t>Click to edit Master text styles</a:t>
            </a:r>
          </a:p>
        </p:txBody>
      </p:sp>
      <p:sp>
        <p:nvSpPr>
          <p:cNvPr id="6" name="Text Placeholder"/>
          <p:cNvSpPr>
            <a:spLocks noGrp="1"/>
          </p:cNvSpPr>
          <p:nvPr>
            <p:ph type="body" sz="quarter" idx="12"/>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10" name="Picture 9">
            <a:extLst>
              <a:ext uri="{FF2B5EF4-FFF2-40B4-BE49-F238E27FC236}">
                <a16:creationId xmlns:a16="http://schemas.microsoft.com/office/drawing/2014/main" id="{B812B28B-ACA7-1346-93B9-9410540187EC}"/>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2842240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343" y="268227"/>
            <a:ext cx="5521538"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4413" y="0"/>
            <a:ext cx="3047206" cy="3429000"/>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1619" y="0"/>
            <a:ext cx="3047206" cy="342900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4412" y="3426887"/>
            <a:ext cx="6094413" cy="3431116"/>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spTree>
    <p:extLst>
      <p:ext uri="{BB962C8B-B14F-4D97-AF65-F5344CB8AC3E}">
        <p14:creationId xmlns:p14="http://schemas.microsoft.com/office/powerpoint/2010/main" val="3011262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343" y="268227"/>
            <a:ext cx="5521538"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4413" y="0"/>
            <a:ext cx="3047206" cy="3429000"/>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1619" y="0"/>
            <a:ext cx="3047206" cy="3429000"/>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4412" y="3426887"/>
            <a:ext cx="6094413" cy="3431116"/>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spTree>
    <p:extLst>
      <p:ext uri="{BB962C8B-B14F-4D97-AF65-F5344CB8AC3E}">
        <p14:creationId xmlns:p14="http://schemas.microsoft.com/office/powerpoint/2010/main" val="3177799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4" y="-1"/>
            <a:ext cx="9446341" cy="3425951"/>
          </a:xfrm>
          <a:noFill/>
        </p:spPr>
        <p:txBody>
          <a:bodyPr lIns="192024" tIns="137160" rIns="228600" bIns="228600"/>
          <a:lstStyle>
            <a:lvl1pPr>
              <a:lnSpc>
                <a:spcPts val="10532"/>
              </a:lnSpc>
              <a:defRPr sz="8847"/>
            </a:lvl1pPr>
          </a:lstStyle>
          <a:p>
            <a:r>
              <a:rPr lang="en-US"/>
              <a:t>Click to edit Master title style</a:t>
            </a:r>
            <a:endParaRPr lang="en-US" dirty="0"/>
          </a:p>
        </p:txBody>
      </p:sp>
      <p:sp>
        <p:nvSpPr>
          <p:cNvPr id="7" name="Content Placeholder 1"/>
          <p:cNvSpPr>
            <a:spLocks noGrp="1"/>
          </p:cNvSpPr>
          <p:nvPr>
            <p:ph sz="quarter" idx="20"/>
          </p:nvPr>
        </p:nvSpPr>
        <p:spPr>
          <a:xfrm>
            <a:off x="0" y="3426887"/>
            <a:ext cx="3047206" cy="3431116"/>
          </a:xfrm>
          <a:solidFill>
            <a:schemeClr val="accent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7208" y="3426887"/>
            <a:ext cx="3047206" cy="3431116"/>
          </a:xfrm>
          <a:solidFill>
            <a:srgbClr val="491D8B"/>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4413" y="3426884"/>
            <a:ext cx="3047206" cy="343111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1619" y="3426884"/>
            <a:ext cx="3047206" cy="343111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895302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 y="-1"/>
            <a:ext cx="9446341" cy="3425951"/>
          </a:xfrm>
          <a:noFill/>
        </p:spPr>
        <p:txBody>
          <a:bodyPr lIns="192024" tIns="137160" rIns="228600" bIns="228600"/>
          <a:lstStyle>
            <a:lvl1pPr>
              <a:lnSpc>
                <a:spcPts val="10532"/>
              </a:lnSpc>
              <a:defRPr sz="8847"/>
            </a:lvl1pPr>
          </a:lstStyle>
          <a:p>
            <a:r>
              <a:rPr lang="en-US"/>
              <a:t>Click to edit Master title style</a:t>
            </a:r>
            <a:endParaRPr lang="en-US" dirty="0"/>
          </a:p>
        </p:txBody>
      </p:sp>
      <p:sp>
        <p:nvSpPr>
          <p:cNvPr id="7" name="Content Placeholder 1"/>
          <p:cNvSpPr>
            <a:spLocks noGrp="1"/>
          </p:cNvSpPr>
          <p:nvPr>
            <p:ph sz="quarter" idx="20"/>
          </p:nvPr>
        </p:nvSpPr>
        <p:spPr>
          <a:xfrm>
            <a:off x="0" y="3426887"/>
            <a:ext cx="3047206" cy="3431116"/>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7208" y="3426887"/>
            <a:ext cx="3047206" cy="3431116"/>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4413" y="3426884"/>
            <a:ext cx="3047206" cy="3431117"/>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1619" y="3426884"/>
            <a:ext cx="3047206" cy="3431117"/>
          </a:xfrm>
          <a:solidFill>
            <a:srgbClr val="A2A9B0"/>
          </a:solidFill>
          <a:ln>
            <a:noFill/>
          </a:ln>
        </p:spPr>
        <p:txBody>
          <a:bodyPr lIns="219456" tIns="201168" rIns="228600" bIns="228600"/>
          <a:lstStyle>
            <a:lvl1pPr>
              <a:defRPr>
                <a:solidFill>
                  <a:schemeClr val="bg2"/>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88750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343" y="268228"/>
            <a:ext cx="5521538"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10" y="2339859"/>
            <a:ext cx="5512515"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09" y="2695072"/>
            <a:ext cx="5507863"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443" y="2047549"/>
            <a:ext cx="73124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3073" y="6212899"/>
            <a:ext cx="1500943" cy="467864"/>
          </a:xfrm>
          <a:prstGeom prst="rect">
            <a:avLst/>
          </a:prstGeom>
        </p:spPr>
      </p:pic>
    </p:spTree>
    <p:extLst>
      <p:ext uri="{BB962C8B-B14F-4D97-AF65-F5344CB8AC3E}">
        <p14:creationId xmlns:p14="http://schemas.microsoft.com/office/powerpoint/2010/main" val="1947541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8879"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8879" y="0"/>
            <a:ext cx="4058879"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18349" y="0"/>
            <a:ext cx="4058879"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spTree>
    <p:extLst>
      <p:ext uri="{BB962C8B-B14F-4D97-AF65-F5344CB8AC3E}">
        <p14:creationId xmlns:p14="http://schemas.microsoft.com/office/powerpoint/2010/main" val="24607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8879" cy="6864096"/>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8879" y="0"/>
            <a:ext cx="4058879"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18349" y="0"/>
            <a:ext cx="4058879" cy="6864096"/>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pic>
        <p:nvPicPr>
          <p:cNvPr id="9" name="Picture 8">
            <a:extLst>
              <a:ext uri="{FF2B5EF4-FFF2-40B4-BE49-F238E27FC236}">
                <a16:creationId xmlns:a16="http://schemas.microsoft.com/office/drawing/2014/main" id="{F4A99DF8-D7A8-3A40-9E99-F62F594FF5D3}"/>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632079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7206"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7206" y="0"/>
            <a:ext cx="3047206"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4413" y="0"/>
            <a:ext cx="3047206"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1619" y="0"/>
            <a:ext cx="3047206" cy="6864096"/>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927921" indent="-601883">
              <a:buClr>
                <a:schemeClr val="tx1"/>
              </a:buClr>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spTree>
    <p:extLst>
      <p:ext uri="{BB962C8B-B14F-4D97-AF65-F5344CB8AC3E}">
        <p14:creationId xmlns:p14="http://schemas.microsoft.com/office/powerpoint/2010/main" val="31314652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7206" cy="6864096"/>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7206" y="0"/>
            <a:ext cx="3047206" cy="6864096"/>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4413" y="0"/>
            <a:ext cx="3047206"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927921" indent="-601883">
              <a:buClrTx/>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1619" y="0"/>
            <a:ext cx="3047206" cy="6864096"/>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927921" indent="-601883">
              <a:buClr>
                <a:schemeClr val="tx1"/>
              </a:buClr>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
          <p:cNvSpPr>
            <a:spLocks noGrp="1"/>
          </p:cNvSpPr>
          <p:nvPr>
            <p:ph type="sldNum" sz="quarter" idx="11"/>
          </p:nvPr>
        </p:nvSpPr>
        <p:spPr/>
        <p:txBody>
          <a:bodyPr/>
          <a:lstStyle>
            <a:lvl1pPr>
              <a:defRPr>
                <a:solidFill>
                  <a:schemeClr val="tx1"/>
                </a:solidFill>
              </a:defRPr>
            </a:lvl1pPr>
          </a:lstStyle>
          <a:p>
            <a:fld id="{5B09C2B5-2238-2E47-B8D4-39C0B297D783}" type="slidenum">
              <a:rPr lang="en-US" smtClean="0"/>
              <a:t>‹#›</a:t>
            </a:fld>
            <a:endParaRPr lang="en-US"/>
          </a:p>
        </p:txBody>
      </p:sp>
      <p:pic>
        <p:nvPicPr>
          <p:cNvPr id="10" name="Picture 9">
            <a:extLst>
              <a:ext uri="{FF2B5EF4-FFF2-40B4-BE49-F238E27FC236}">
                <a16:creationId xmlns:a16="http://schemas.microsoft.com/office/drawing/2014/main" id="{340A9478-0A14-1949-BD8A-204CEFC95CF4}"/>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5609461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09349" cy="1072896"/>
          </a:xfrm>
        </p:spPr>
        <p:txBody>
          <a:bodyPr/>
          <a:lstStyle/>
          <a:p>
            <a:r>
              <a:rPr lang="en-US" dirty="0"/>
              <a:t>Thank you</a:t>
            </a:r>
          </a:p>
        </p:txBody>
      </p:sp>
      <p:sp>
        <p:nvSpPr>
          <p:cNvPr id="8" name="Text Placeholder 1"/>
          <p:cNvSpPr>
            <a:spLocks noGrp="1"/>
          </p:cNvSpPr>
          <p:nvPr>
            <p:ph type="body" sz="quarter" idx="13" hasCustomPrompt="1"/>
          </p:nvPr>
        </p:nvSpPr>
        <p:spPr>
          <a:xfrm>
            <a:off x="297370" y="1672824"/>
            <a:ext cx="5497160" cy="1746503"/>
          </a:xfrm>
        </p:spPr>
        <p:txBody>
          <a:bodyPr/>
          <a:lstStyle>
            <a:lvl1pPr>
              <a:spcBef>
                <a:spcPts val="0"/>
              </a:spcBef>
              <a:defRPr sz="2106"/>
            </a:lvl1pPr>
            <a:lvl2pPr marL="0" indent="0">
              <a:spcBef>
                <a:spcPts val="0"/>
              </a:spcBef>
              <a:buNone/>
              <a:defRPr/>
            </a:lvl2pPr>
            <a:lvl3pPr marL="424668" indent="0">
              <a:buNone/>
              <a:defRPr/>
            </a:lvl3pPr>
            <a:lvl4pPr marL="916213" indent="0">
              <a:buNone/>
              <a:defRPr/>
            </a:lvl4pPr>
            <a:lvl5pPr marL="1330849"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135" y="4274266"/>
            <a:ext cx="8538767" cy="1746501"/>
          </a:xfrm>
        </p:spPr>
        <p:txBody>
          <a:bodyPr anchor="b"/>
          <a:lstStyle>
            <a:lvl1pPr>
              <a:spcBef>
                <a:spcPts val="632"/>
              </a:spcBef>
              <a:defRPr sz="1264"/>
            </a:lvl1pPr>
            <a:lvl2pPr>
              <a:defRPr sz="1264"/>
            </a:lvl2pPr>
            <a:lvl3pPr>
              <a:defRPr sz="1264"/>
            </a:lvl3pPr>
            <a:lvl4pPr>
              <a:defRPr sz="1264"/>
            </a:lvl4pPr>
            <a:lvl5pPr>
              <a:defRPr sz="1264"/>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7909359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p:nvPicPr>
        <p:blipFill>
          <a:blip r:embed="rId2"/>
          <a:stretch>
            <a:fillRect/>
          </a:stretch>
        </p:blipFill>
        <p:spPr>
          <a:xfrm>
            <a:off x="4941387" y="2275671"/>
            <a:ext cx="2306060" cy="2306660"/>
          </a:xfrm>
          <a:prstGeom prst="rect">
            <a:avLst/>
          </a:prstGeom>
        </p:spPr>
      </p:pic>
    </p:spTree>
    <p:extLst>
      <p:ext uri="{BB962C8B-B14F-4D97-AF65-F5344CB8AC3E}">
        <p14:creationId xmlns:p14="http://schemas.microsoft.com/office/powerpoint/2010/main" val="1735292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pic>
        <p:nvPicPr>
          <p:cNvPr id="6" name="Picture" descr="IBM 8-bar logo"/>
          <p:cNvPicPr>
            <a:picLocks noChangeAspect="1"/>
          </p:cNvPicPr>
          <p:nvPr/>
        </p:nvPicPr>
        <p:blipFill>
          <a:blip r:embed="rId2"/>
          <a:stretch>
            <a:fillRect/>
          </a:stretch>
        </p:blipFill>
        <p:spPr>
          <a:xfrm>
            <a:off x="5233245" y="3087493"/>
            <a:ext cx="1722345" cy="683025"/>
          </a:xfrm>
          <a:prstGeom prst="rect">
            <a:avLst/>
          </a:prstGeom>
        </p:spPr>
      </p:pic>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3266608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3BA3-C501-0C47-BACD-815657266BEA}"/>
              </a:ext>
            </a:extLst>
          </p:cNvPr>
          <p:cNvSpPr>
            <a:spLocks noGrp="1"/>
          </p:cNvSpPr>
          <p:nvPr>
            <p:ph type="ctrTitle"/>
          </p:nvPr>
        </p:nvSpPr>
        <p:spPr>
          <a:xfrm>
            <a:off x="1523603" y="1122364"/>
            <a:ext cx="9141619" cy="2387600"/>
          </a:xfrm>
        </p:spPr>
        <p:txBody>
          <a:bodyPr anchor="b"/>
          <a:lstStyle>
            <a:lvl1pPr algn="ctr">
              <a:defRPr sz="9479"/>
            </a:lvl1pPr>
          </a:lstStyle>
          <a:p>
            <a:r>
              <a:rPr lang="en-US"/>
              <a:t>Click to edit Master title style</a:t>
            </a:r>
          </a:p>
        </p:txBody>
      </p:sp>
      <p:sp>
        <p:nvSpPr>
          <p:cNvPr id="3" name="Subtitle 2">
            <a:extLst>
              <a:ext uri="{FF2B5EF4-FFF2-40B4-BE49-F238E27FC236}">
                <a16:creationId xmlns:a16="http://schemas.microsoft.com/office/drawing/2014/main" id="{7E6032D0-179A-814A-9ED8-4C61B0FD4735}"/>
              </a:ext>
            </a:extLst>
          </p:cNvPr>
          <p:cNvSpPr>
            <a:spLocks noGrp="1"/>
          </p:cNvSpPr>
          <p:nvPr>
            <p:ph type="subTitle" idx="1"/>
          </p:nvPr>
        </p:nvSpPr>
        <p:spPr>
          <a:xfrm>
            <a:off x="1523603" y="3602038"/>
            <a:ext cx="9141619" cy="1655762"/>
          </a:xfrm>
        </p:spPr>
        <p:txBody>
          <a:bodyPr/>
          <a:lstStyle>
            <a:lvl1pPr marL="0" indent="0" algn="ctr">
              <a:buNone/>
              <a:defRPr sz="3792"/>
            </a:lvl1pPr>
            <a:lvl2pPr marL="722278" indent="0" algn="ctr">
              <a:buNone/>
              <a:defRPr sz="3160"/>
            </a:lvl2pPr>
            <a:lvl3pPr marL="1444556" indent="0" algn="ctr">
              <a:buNone/>
              <a:defRPr sz="2844"/>
            </a:lvl3pPr>
            <a:lvl4pPr marL="2166834" indent="0" algn="ctr">
              <a:buNone/>
              <a:defRPr sz="2527"/>
            </a:lvl4pPr>
            <a:lvl5pPr marL="2889113" indent="0" algn="ctr">
              <a:buNone/>
              <a:defRPr sz="2527"/>
            </a:lvl5pPr>
            <a:lvl6pPr marL="3611391" indent="0" algn="ctr">
              <a:buNone/>
              <a:defRPr sz="2527"/>
            </a:lvl6pPr>
            <a:lvl7pPr marL="4333669" indent="0" algn="ctr">
              <a:buNone/>
              <a:defRPr sz="2527"/>
            </a:lvl7pPr>
            <a:lvl8pPr marL="5055947" indent="0" algn="ctr">
              <a:buNone/>
              <a:defRPr sz="2527"/>
            </a:lvl8pPr>
            <a:lvl9pPr marL="5778225" indent="0" algn="ctr">
              <a:buNone/>
              <a:defRPr sz="2527"/>
            </a:lvl9pPr>
          </a:lstStyle>
          <a:p>
            <a:r>
              <a:rPr lang="en-US"/>
              <a:t>Click to edit Master subtitle style</a:t>
            </a:r>
          </a:p>
        </p:txBody>
      </p:sp>
      <p:sp>
        <p:nvSpPr>
          <p:cNvPr id="4" name="Date Placeholder 3">
            <a:extLst>
              <a:ext uri="{FF2B5EF4-FFF2-40B4-BE49-F238E27FC236}">
                <a16:creationId xmlns:a16="http://schemas.microsoft.com/office/drawing/2014/main" id="{1207C579-B134-0C4B-9AFF-0B0EEC72A0BB}"/>
              </a:ext>
            </a:extLst>
          </p:cNvPr>
          <p:cNvSpPr>
            <a:spLocks noGrp="1"/>
          </p:cNvSpPr>
          <p:nvPr>
            <p:ph type="dt" sz="half" idx="10"/>
          </p:nvPr>
        </p:nvSpPr>
        <p:spPr/>
        <p:txBody>
          <a:bodyPr/>
          <a:lstStyle/>
          <a:p>
            <a:fld id="{691350A7-FA5C-A349-9F53-C93E01AF774B}" type="datetimeFigureOut">
              <a:rPr lang="en-US" smtClean="0"/>
              <a:t>10/5/21</a:t>
            </a:fld>
            <a:endParaRPr lang="en-US"/>
          </a:p>
        </p:txBody>
      </p:sp>
      <p:sp>
        <p:nvSpPr>
          <p:cNvPr id="5" name="Footer Placeholder 4">
            <a:extLst>
              <a:ext uri="{FF2B5EF4-FFF2-40B4-BE49-F238E27FC236}">
                <a16:creationId xmlns:a16="http://schemas.microsoft.com/office/drawing/2014/main" id="{94058019-2A2D-3F42-ADB5-80B6C8EF3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70A43-462B-9D4A-86A2-9720238411A1}"/>
              </a:ext>
            </a:extLst>
          </p:cNvPr>
          <p:cNvSpPr>
            <a:spLocks noGrp="1"/>
          </p:cNvSpPr>
          <p:nvPr>
            <p:ph type="sldNum" sz="quarter" idx="12"/>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3183178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4BD9-5F97-5F4D-8CE0-BEE00E20A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1C297-E21B-0B4A-A439-0485D3728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B029-730C-064C-B049-EA1CD144FF9B}"/>
              </a:ext>
            </a:extLst>
          </p:cNvPr>
          <p:cNvSpPr>
            <a:spLocks noGrp="1"/>
          </p:cNvSpPr>
          <p:nvPr>
            <p:ph type="dt" sz="half" idx="10"/>
          </p:nvPr>
        </p:nvSpPr>
        <p:spPr/>
        <p:txBody>
          <a:bodyPr/>
          <a:lstStyle/>
          <a:p>
            <a:fld id="{691350A7-FA5C-A349-9F53-C93E01AF774B}" type="datetimeFigureOut">
              <a:rPr lang="en-US" smtClean="0"/>
              <a:t>10/5/21</a:t>
            </a:fld>
            <a:endParaRPr lang="en-US"/>
          </a:p>
        </p:txBody>
      </p:sp>
      <p:sp>
        <p:nvSpPr>
          <p:cNvPr id="5" name="Footer Placeholder 4">
            <a:extLst>
              <a:ext uri="{FF2B5EF4-FFF2-40B4-BE49-F238E27FC236}">
                <a16:creationId xmlns:a16="http://schemas.microsoft.com/office/drawing/2014/main" id="{8F974BEE-1900-3047-AD0F-BFF9A904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5770F-E6A5-154D-B229-91A88120EB17}"/>
              </a:ext>
            </a:extLst>
          </p:cNvPr>
          <p:cNvSpPr>
            <a:spLocks noGrp="1"/>
          </p:cNvSpPr>
          <p:nvPr>
            <p:ph type="sldNum" sz="quarter" idx="12"/>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3972659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65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364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7" name="Picture 6">
            <a:extLst>
              <a:ext uri="{FF2B5EF4-FFF2-40B4-BE49-F238E27FC236}">
                <a16:creationId xmlns:a16="http://schemas.microsoft.com/office/drawing/2014/main" id="{E82BF976-23CB-E744-9477-5B286402FC37}"/>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7691113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3"/>
            <a:ext cx="5521538" cy="1939516"/>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18934707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3"/>
            <a:ext cx="5521538" cy="1939516"/>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7" name="Picture 6">
            <a:extLst>
              <a:ext uri="{FF2B5EF4-FFF2-40B4-BE49-F238E27FC236}">
                <a16:creationId xmlns:a16="http://schemas.microsoft.com/office/drawing/2014/main" id="{996FA949-77F5-B140-A27D-24EAB251B7D8}"/>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0574944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32" y="121920"/>
            <a:ext cx="9263507" cy="5872480"/>
          </a:xfrm>
        </p:spPr>
        <p:txBody>
          <a:bodyPr/>
          <a:lstStyle>
            <a:lvl1pPr>
              <a:lnSpc>
                <a:spcPct val="90000"/>
              </a:lnSpc>
              <a:defRPr sz="19377"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Qiskit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a:p>
        </p:txBody>
      </p:sp>
      <p:pic>
        <p:nvPicPr>
          <p:cNvPr id="7" name="Picture 6">
            <a:extLst>
              <a:ext uri="{FF2B5EF4-FFF2-40B4-BE49-F238E27FC236}">
                <a16:creationId xmlns:a16="http://schemas.microsoft.com/office/drawing/2014/main" id="{63DFA674-6873-714F-AEBE-C37E86787B16}"/>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8693842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10" y="1540836"/>
            <a:ext cx="5606860" cy="4482592"/>
          </a:xfrm>
        </p:spPr>
        <p:txBody>
          <a:bodyPr/>
          <a:lstStyle>
            <a:lvl1pPr>
              <a:lnSpc>
                <a:spcPct val="90000"/>
              </a:lnSpc>
              <a:defRPr sz="19377"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4412" y="0"/>
            <a:ext cx="6094413" cy="6858000"/>
          </a:xfrm>
        </p:spPr>
        <p:txBody>
          <a:bodyPr lIns="91440" tIns="91440" rIns="91440" bIns="91440"/>
          <a:lstStyle>
            <a:lvl1pPr>
              <a:defRPr baseline="0"/>
            </a:lvl1pPr>
          </a:lstStyle>
          <a:p>
            <a:r>
              <a:rPr lang="en-US"/>
              <a:t>Click icon to add picture</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92532" y="231651"/>
            <a:ext cx="5058362" cy="1146048"/>
          </a:xfrm>
        </p:spPr>
        <p:txBody>
          <a:bodyPr/>
          <a:lstStyle>
            <a:lvl1pPr>
              <a:defRPr sz="4213"/>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5662302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7515" y="268226"/>
            <a:ext cx="7414783" cy="2305643"/>
          </a:xfrm>
        </p:spPr>
        <p:txBody>
          <a:bodyPr lIns="0" rIns="0"/>
          <a:lstStyle>
            <a:lvl1pPr marL="346686" indent="-346686">
              <a:defRPr>
                <a:solidFill>
                  <a:schemeClr val="accent2"/>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92532" y="2596896"/>
            <a:ext cx="5497160" cy="329184"/>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92532" y="2938272"/>
            <a:ext cx="5497160" cy="329184"/>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679318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701802"/>
            <a:ext cx="12188825" cy="5156200"/>
          </a:xfrm>
        </p:spPr>
        <p:txBody>
          <a:bodyPr lIns="91440" tIns="91440" rIns="91440" bIns="91440"/>
          <a:lstStyle/>
          <a:p>
            <a:r>
              <a:rPr lang="en-US"/>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532" y="231651"/>
            <a:ext cx="5521538" cy="1072896"/>
          </a:xfrm>
        </p:spPr>
        <p:txBody>
          <a:bodyPr/>
          <a:lstStyle>
            <a:lvl1pPr>
              <a:defRPr sz="4213"/>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982465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4"/>
            <a:ext cx="5521538" cy="5726176"/>
          </a:xfrm>
        </p:spPr>
        <p:txBody>
          <a:bodyPr/>
          <a:lstStyle/>
          <a:p>
            <a:r>
              <a:rPr lang="en-US" dirty="0"/>
              <a:t>Title + content right</a:t>
            </a:r>
          </a:p>
        </p:txBody>
      </p:sp>
      <p:sp>
        <p:nvSpPr>
          <p:cNvPr id="6" name="Text Placeholder"/>
          <p:cNvSpPr>
            <a:spLocks noGrp="1"/>
          </p:cNvSpPr>
          <p:nvPr>
            <p:ph type="body" sz="quarter" idx="12"/>
          </p:nvPr>
        </p:nvSpPr>
        <p:spPr>
          <a:xfrm>
            <a:off x="6386944" y="268224"/>
            <a:ext cx="5497160"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574511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5" y="268227"/>
            <a:ext cx="8581263"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536" y="1658112"/>
            <a:ext cx="11604003"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8" name="Picture 7">
            <a:extLst>
              <a:ext uri="{FF2B5EF4-FFF2-40B4-BE49-F238E27FC236}">
                <a16:creationId xmlns:a16="http://schemas.microsoft.com/office/drawing/2014/main" id="{809ECAC6-FC3D-7F41-B259-F7EC92E2368A}"/>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6255197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532" y="1658112"/>
            <a:ext cx="2449954"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39738" y="1658112"/>
            <a:ext cx="8532178"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62838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pic>
        <p:nvPicPr>
          <p:cNvPr id="2" name="Picture 1">
            <a:extLst>
              <a:ext uri="{FF2B5EF4-FFF2-40B4-BE49-F238E27FC236}">
                <a16:creationId xmlns:a16="http://schemas.microsoft.com/office/drawing/2014/main" id="{AEB11393-AF51-184A-8A1C-6F7D9B74FEA2}"/>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3178129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532" y="1658112"/>
            <a:ext cx="2449954"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9738" y="1658112"/>
            <a:ext cx="2449954" cy="4336288"/>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6944" y="1658112"/>
            <a:ext cx="5521538" cy="4372864"/>
          </a:xfrm>
        </p:spPr>
        <p:txBody>
          <a:bodyPr/>
          <a:lstStyle>
            <a:lvl1pPr>
              <a:defRPr sz="2950"/>
            </a:lvl1pPr>
          </a:lstStyle>
          <a:p>
            <a:pPr lvl="0"/>
            <a:r>
              <a:rPr lang="en-US"/>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2256170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8556555" cy="1072896"/>
          </a:xfrm>
        </p:spPr>
        <p:txBody>
          <a:bodyPr/>
          <a:lstStyle/>
          <a:p>
            <a:r>
              <a:rPr lang="en-US" dirty="0"/>
              <a:t>Title + 4 columns (¼)</a:t>
            </a:r>
          </a:p>
        </p:txBody>
      </p:sp>
      <p:sp>
        <p:nvSpPr>
          <p:cNvPr id="6" name="Text Placeholder 1"/>
          <p:cNvSpPr>
            <a:spLocks noGrp="1"/>
          </p:cNvSpPr>
          <p:nvPr>
            <p:ph type="body" sz="quarter" idx="12"/>
          </p:nvPr>
        </p:nvSpPr>
        <p:spPr>
          <a:xfrm>
            <a:off x="292532" y="1658112"/>
            <a:ext cx="2449954"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9738" y="1658112"/>
            <a:ext cx="2449954"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6944" y="1658112"/>
            <a:ext cx="2449954"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6339" y="1658112"/>
            <a:ext cx="2449954" cy="4336288"/>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2454723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7" y="268227"/>
            <a:ext cx="9165998"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532" y="2572512"/>
            <a:ext cx="2449954" cy="3179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3644" y="2573869"/>
            <a:ext cx="2449954"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6944" y="2572513"/>
            <a:ext cx="2449954"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6339" y="2573866"/>
            <a:ext cx="2449954" cy="3179867"/>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08" y="1718737"/>
            <a:ext cx="1017463" cy="614287"/>
          </a:xfrm>
        </p:spPr>
        <p:txBody>
          <a:bodyPr/>
          <a:lstStyle>
            <a:lvl1pPr>
              <a:defRPr sz="5898"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017" y="1737349"/>
            <a:ext cx="1017463" cy="614287"/>
          </a:xfrm>
        </p:spPr>
        <p:txBody>
          <a:bodyPr/>
          <a:lstStyle>
            <a:lvl1pPr>
              <a:defRPr sz="5898"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399223" y="1737348"/>
            <a:ext cx="1017463" cy="614287"/>
          </a:xfrm>
        </p:spPr>
        <p:txBody>
          <a:bodyPr/>
          <a:lstStyle>
            <a:lvl1pPr>
              <a:defRPr sz="5898"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6339" y="1714558"/>
            <a:ext cx="1017463" cy="614287"/>
          </a:xfrm>
        </p:spPr>
        <p:txBody>
          <a:bodyPr/>
          <a:lstStyle>
            <a:lvl1pPr>
              <a:defRPr sz="5898"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2276376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21538"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532" y="1658112"/>
            <a:ext cx="549716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4412" y="0"/>
            <a:ext cx="6094413"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9" name="Picture 8">
            <a:extLst>
              <a:ext uri="{FF2B5EF4-FFF2-40B4-BE49-F238E27FC236}">
                <a16:creationId xmlns:a16="http://schemas.microsoft.com/office/drawing/2014/main" id="{A9AC94D8-ECC6-2946-9DA1-0E11B5EC2BDB}"/>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2565929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21538"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532" y="1658112"/>
            <a:ext cx="2449954"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4412" y="0"/>
            <a:ext cx="6094413" cy="6858000"/>
          </a:xfrm>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3339743" y="1658112"/>
            <a:ext cx="2449953" cy="4340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21351976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39738" y="268226"/>
            <a:ext cx="8532178" cy="5742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92532" y="268224"/>
            <a:ext cx="2437765" cy="3160776"/>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8613242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1917" y="0"/>
            <a:ext cx="9116912" cy="6858000"/>
          </a:xfrm>
          <a:prstGeom prst="rect">
            <a:avLst/>
          </a:prstGeom>
          <a:solidFill>
            <a:schemeClr val="tx2"/>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Qiskit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6949" y="1658115"/>
            <a:ext cx="2443861" cy="4260088"/>
          </a:xfrm>
        </p:spPr>
        <p:txBody>
          <a:bodyPr/>
          <a:lstStyle>
            <a:lvl1pPr>
              <a:lnSpc>
                <a:spcPct val="130000"/>
              </a:lnSpc>
              <a:defRPr sz="2318"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6344" y="1658113"/>
            <a:ext cx="2443861" cy="4243748"/>
          </a:xfrm>
        </p:spPr>
        <p:txBody>
          <a:bodyPr/>
          <a:lstStyle>
            <a:lvl1pPr>
              <a:lnSpc>
                <a:spcPct val="110000"/>
              </a:lnSpc>
              <a:defRPr lang="en-US" sz="295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2318"/>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536" y="231648"/>
            <a:ext cx="2523086" cy="1121664"/>
          </a:xfrm>
        </p:spPr>
        <p:txBody>
          <a:bodyPr/>
          <a:lstStyle>
            <a:lvl1pPr>
              <a:defRPr sz="4213"/>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532" y="1658112"/>
            <a:ext cx="2449954"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39738" y="1658112"/>
            <a:ext cx="243776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34068998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1917" y="0"/>
            <a:ext cx="9116912" cy="6858000"/>
          </a:xfrm>
          <a:prstGeom prst="rect">
            <a:avLst/>
          </a:prstGeom>
          <a:solidFill>
            <a:schemeClr val="tx2"/>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Qiskit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6949" y="1658115"/>
            <a:ext cx="2443861" cy="4260088"/>
          </a:xfrm>
        </p:spPr>
        <p:txBody>
          <a:bodyPr/>
          <a:lstStyle>
            <a:lvl1pPr>
              <a:lnSpc>
                <a:spcPct val="130000"/>
              </a:lnSpc>
              <a:defRPr sz="2318"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6344" y="1658113"/>
            <a:ext cx="2443861" cy="4243748"/>
          </a:xfrm>
        </p:spPr>
        <p:txBody>
          <a:bodyPr/>
          <a:lstStyle>
            <a:lvl1pPr>
              <a:lnSpc>
                <a:spcPct val="110000"/>
              </a:lnSpc>
              <a:defRPr lang="en-US" sz="295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2318"/>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536" y="231648"/>
            <a:ext cx="2523086" cy="1121664"/>
          </a:xfrm>
        </p:spPr>
        <p:txBody>
          <a:bodyPr/>
          <a:lstStyle>
            <a:lvl1pPr>
              <a:defRPr sz="4213">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532" y="1658112"/>
            <a:ext cx="2449954" cy="1770888"/>
          </a:xfrm>
        </p:spPr>
        <p:txBody>
          <a:bodyPr/>
          <a:lstStyle>
            <a:lvl1pPr>
              <a:defRPr>
                <a:solidFill>
                  <a:schemeClr val="tx2"/>
                </a:solidFill>
              </a:defRPr>
            </a:lvl1pPr>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39738" y="1658112"/>
            <a:ext cx="243776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1772995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p:nvSpPr>
        <p:spPr>
          <a:xfrm>
            <a:off x="3071917" y="0"/>
            <a:ext cx="9116912" cy="6858000"/>
          </a:xfrm>
          <a:prstGeom prst="rect">
            <a:avLst/>
          </a:prstGeom>
          <a:solidFill>
            <a:schemeClr val="tx1"/>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p:nvPicPr>
        <p:blipFill>
          <a:blip r:embed="rId2"/>
          <a:stretch>
            <a:fillRect/>
          </a:stretch>
        </p:blipFill>
        <p:spPr>
          <a:xfrm>
            <a:off x="10063264" y="3"/>
            <a:ext cx="2125563" cy="816864"/>
          </a:xfrm>
          <a:prstGeom prst="rect">
            <a:avLst/>
          </a:prstGeom>
        </p:spPr>
      </p:pic>
      <p:sp>
        <p:nvSpPr>
          <p:cNvPr id="9" name="Picture Placeholder"/>
          <p:cNvSpPr>
            <a:spLocks noGrp="1"/>
          </p:cNvSpPr>
          <p:nvPr>
            <p:ph type="pic" sz="quarter" idx="14"/>
          </p:nvPr>
        </p:nvSpPr>
        <p:spPr>
          <a:xfrm>
            <a:off x="3047206" y="0"/>
            <a:ext cx="9141619" cy="6864096"/>
          </a:xfrm>
          <a:solidFill>
            <a:schemeClr val="tx2"/>
          </a:solidFill>
        </p:spPr>
        <p:txBody>
          <a:bodyPr lIns="91440" tIns="91440" rIns="91440" bIns="91440"/>
          <a:lstStyle/>
          <a:p>
            <a:r>
              <a:rPr lang="en-US"/>
              <a:t>Click icon to add picture</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2965" y="5770118"/>
            <a:ext cx="2486847" cy="222251"/>
          </a:xfrm>
        </p:spPr>
        <p:txBody>
          <a:bodyPr/>
          <a:lstStyle>
            <a:lvl1pPr>
              <a:defRPr lang="en-US" sz="2106"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2318"/>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92536" y="231648"/>
            <a:ext cx="2523086" cy="1121664"/>
          </a:xfrm>
        </p:spPr>
        <p:txBody>
          <a:bodyPr/>
          <a:lstStyle>
            <a:lvl1pPr>
              <a:defRPr sz="4213"/>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92534" y="1658112"/>
            <a:ext cx="2449954" cy="1770888"/>
          </a:xfrm>
        </p:spPr>
        <p:txBody>
          <a:bodyPr/>
          <a:lstStyle/>
          <a:p>
            <a:pPr lvl="0"/>
            <a:r>
              <a:rPr lang="en-US"/>
              <a:t>Click to edit Master text styles</a:t>
            </a:r>
          </a:p>
        </p:txBody>
      </p:sp>
    </p:spTree>
    <p:extLst>
      <p:ext uri="{BB962C8B-B14F-4D97-AF65-F5344CB8AC3E}">
        <p14:creationId xmlns:p14="http://schemas.microsoft.com/office/powerpoint/2010/main" val="2196858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4412" y="0"/>
            <a:ext cx="6094413" cy="6858000"/>
          </a:xfrm>
          <a:prstGeom prst="rect">
            <a:avLst/>
          </a:prstGeom>
          <a:solidFill>
            <a:schemeClr val="tx1"/>
          </a:solidFill>
        </p:spPr>
        <p:txBody>
          <a:bodyPr wrap="square" lIns="0" tIns="0" rIns="0" bIns="0" rtlCol="0" anchor="ctr">
            <a:noAutofit/>
          </a:bodyPr>
          <a:lstStyle/>
          <a:p>
            <a:pPr algn="ctr"/>
            <a:endParaRPr lang="en-US" sz="2527" b="0" i="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345" y="268227"/>
            <a:ext cx="5484885"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6944" y="1658112"/>
            <a:ext cx="5521538" cy="4372864"/>
          </a:xfrm>
        </p:spPr>
        <p:txBody>
          <a:bodyPr/>
          <a:lstStyle>
            <a:lvl1pPr>
              <a:defRPr sz="2950"/>
            </a:lvl1pPr>
          </a:lstStyle>
          <a:p>
            <a:pPr lvl="0"/>
            <a:r>
              <a:rPr lang="en-US"/>
              <a:t>Click to edit Master text styles</a:t>
            </a:r>
          </a:p>
        </p:txBody>
      </p:sp>
      <p:sp>
        <p:nvSpPr>
          <p:cNvPr id="6" name="Text Placeholder"/>
          <p:cNvSpPr>
            <a:spLocks noGrp="1"/>
          </p:cNvSpPr>
          <p:nvPr>
            <p:ph type="body" sz="quarter" idx="12"/>
          </p:nvPr>
        </p:nvSpPr>
        <p:spPr>
          <a:xfrm>
            <a:off x="292532" y="1658112"/>
            <a:ext cx="549716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9" name="Picture 8">
            <a:extLst>
              <a:ext uri="{FF2B5EF4-FFF2-40B4-BE49-F238E27FC236}">
                <a16:creationId xmlns:a16="http://schemas.microsoft.com/office/drawing/2014/main" id="{7932FB1B-F225-DB4D-A215-6355387CC0A7}"/>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298122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80343" y="268225"/>
            <a:ext cx="5521538" cy="2305643"/>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694975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343" y="268227"/>
            <a:ext cx="5521538"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532" y="1658112"/>
            <a:ext cx="549716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4413" y="0"/>
            <a:ext cx="3047206" cy="3429000"/>
          </a:xfrm>
          <a:solidFill>
            <a:schemeClr val="accent3"/>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1619" y="0"/>
            <a:ext cx="3047206"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4412" y="3426887"/>
            <a:ext cx="6094413" cy="3431116"/>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19792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343" y="268227"/>
            <a:ext cx="5521538"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532" y="1658112"/>
            <a:ext cx="549716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4413" y="0"/>
            <a:ext cx="3047206" cy="342900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1619" y="0"/>
            <a:ext cx="3047206" cy="3429000"/>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4412" y="3426887"/>
            <a:ext cx="6094413" cy="3431116"/>
          </a:xfrm>
          <a:solidFill>
            <a:schemeClr val="accent6"/>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7804812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 y="-1"/>
            <a:ext cx="9446341" cy="3425951"/>
          </a:xfrm>
          <a:noFill/>
        </p:spPr>
        <p:txBody>
          <a:bodyPr lIns="192024" tIns="137160" rIns="228600" bIns="228600"/>
          <a:lstStyle>
            <a:lvl1pPr>
              <a:lnSpc>
                <a:spcPts val="10532"/>
              </a:lnSpc>
              <a:defRPr sz="8847"/>
            </a:lvl1pPr>
          </a:lstStyle>
          <a:p>
            <a:r>
              <a:rPr lang="en-US"/>
              <a:t>Click to edit Master title style</a:t>
            </a:r>
            <a:endParaRPr lang="en-US" dirty="0"/>
          </a:p>
        </p:txBody>
      </p:sp>
      <p:sp>
        <p:nvSpPr>
          <p:cNvPr id="7" name="Content Placeholder 1"/>
          <p:cNvSpPr>
            <a:spLocks noGrp="1"/>
          </p:cNvSpPr>
          <p:nvPr>
            <p:ph sz="quarter" idx="20"/>
          </p:nvPr>
        </p:nvSpPr>
        <p:spPr>
          <a:xfrm>
            <a:off x="0" y="3426887"/>
            <a:ext cx="3047206" cy="3431116"/>
          </a:xfrm>
          <a:solidFill>
            <a:srgbClr val="D4BBFF"/>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7208" y="3426887"/>
            <a:ext cx="3047206" cy="3431116"/>
          </a:xfrm>
          <a:solidFill>
            <a:schemeClr val="accent3"/>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6" name="Content Placeholder 3"/>
          <p:cNvSpPr>
            <a:spLocks noGrp="1"/>
          </p:cNvSpPr>
          <p:nvPr>
            <p:ph sz="quarter" idx="17"/>
          </p:nvPr>
        </p:nvSpPr>
        <p:spPr>
          <a:xfrm>
            <a:off x="6094413" y="3426884"/>
            <a:ext cx="3047206" cy="3431117"/>
          </a:xfrm>
          <a:solidFill>
            <a:schemeClr val="accent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1" name="Content Placeholder 4"/>
          <p:cNvSpPr>
            <a:spLocks noGrp="1"/>
          </p:cNvSpPr>
          <p:nvPr>
            <p:ph sz="quarter" idx="18"/>
          </p:nvPr>
        </p:nvSpPr>
        <p:spPr>
          <a:xfrm>
            <a:off x="9141619" y="3426884"/>
            <a:ext cx="3047206" cy="343111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17052818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 y="-1"/>
            <a:ext cx="9446341" cy="3425951"/>
          </a:xfrm>
          <a:noFill/>
        </p:spPr>
        <p:txBody>
          <a:bodyPr lIns="192024" tIns="137160" rIns="228600" bIns="228600"/>
          <a:lstStyle>
            <a:lvl1pPr>
              <a:lnSpc>
                <a:spcPts val="10532"/>
              </a:lnSpc>
              <a:defRPr sz="8847"/>
            </a:lvl1pPr>
          </a:lstStyle>
          <a:p>
            <a:r>
              <a:rPr lang="en-US"/>
              <a:t>Click to edit Master title style</a:t>
            </a:r>
            <a:endParaRPr lang="en-US" dirty="0"/>
          </a:p>
        </p:txBody>
      </p:sp>
      <p:sp>
        <p:nvSpPr>
          <p:cNvPr id="7" name="Content Placeholder 1"/>
          <p:cNvSpPr>
            <a:spLocks noGrp="1"/>
          </p:cNvSpPr>
          <p:nvPr>
            <p:ph sz="quarter" idx="20"/>
          </p:nvPr>
        </p:nvSpPr>
        <p:spPr>
          <a:xfrm>
            <a:off x="0" y="3426887"/>
            <a:ext cx="3047206"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7208" y="3426887"/>
            <a:ext cx="3047206" cy="3431116"/>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4413" y="3426884"/>
            <a:ext cx="3047206" cy="3431117"/>
          </a:xfrm>
          <a:solidFill>
            <a:srgbClr val="C1C7C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1619" y="3426884"/>
            <a:ext cx="3047206" cy="3431117"/>
          </a:xfrm>
          <a:solidFill>
            <a:srgbClr val="A2A9B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18060428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8879"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8877" y="0"/>
            <a:ext cx="4058879"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18349" y="0"/>
            <a:ext cx="4058879"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3795488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8879" cy="6864096"/>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8877" y="0"/>
            <a:ext cx="4058879"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18349" y="0"/>
            <a:ext cx="4058879"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pic>
        <p:nvPicPr>
          <p:cNvPr id="9" name="Picture 8">
            <a:extLst>
              <a:ext uri="{FF2B5EF4-FFF2-40B4-BE49-F238E27FC236}">
                <a16:creationId xmlns:a16="http://schemas.microsoft.com/office/drawing/2014/main" id="{0D2C7F6B-D042-464E-B663-7975CF7A0C12}"/>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11491470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7206"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7206" y="0"/>
            <a:ext cx="3047206"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4413" y="0"/>
            <a:ext cx="3047206"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1619" y="0"/>
            <a:ext cx="3047206" cy="6864096"/>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481523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7206" cy="6864096"/>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7206" y="0"/>
            <a:ext cx="3047206"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4413" y="0"/>
            <a:ext cx="3047206"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1619" y="0"/>
            <a:ext cx="3047206" cy="6864096"/>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Qiskit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pic>
        <p:nvPicPr>
          <p:cNvPr id="10" name="Picture 9">
            <a:extLst>
              <a:ext uri="{FF2B5EF4-FFF2-40B4-BE49-F238E27FC236}">
                <a16:creationId xmlns:a16="http://schemas.microsoft.com/office/drawing/2014/main" id="{B6DA9AD6-D0CE-6347-B44E-DBEABF8A1C38}"/>
              </a:ext>
            </a:extLst>
          </p:cNvPr>
          <p:cNvPicPr>
            <a:picLocks noChangeAspect="1"/>
          </p:cNvPicPr>
          <p:nvPr/>
        </p:nvPicPr>
        <p:blipFill>
          <a:blip r:embed="rId2"/>
          <a:stretch>
            <a:fillRect/>
          </a:stretch>
        </p:blipFill>
        <p:spPr>
          <a:xfrm>
            <a:off x="10383073" y="171907"/>
            <a:ext cx="1500944" cy="467865"/>
          </a:xfrm>
          <a:prstGeom prst="rect">
            <a:avLst/>
          </a:prstGeom>
        </p:spPr>
      </p:pic>
    </p:spTree>
    <p:extLst>
      <p:ext uri="{BB962C8B-B14F-4D97-AF65-F5344CB8AC3E}">
        <p14:creationId xmlns:p14="http://schemas.microsoft.com/office/powerpoint/2010/main" val="4640017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3" y="268227"/>
            <a:ext cx="5509349" cy="1072896"/>
          </a:xfrm>
        </p:spPr>
        <p:txBody>
          <a:bodyPr/>
          <a:lstStyle/>
          <a:p>
            <a:r>
              <a:rPr lang="en-US" dirty="0"/>
              <a:t>Thank you</a:t>
            </a:r>
          </a:p>
        </p:txBody>
      </p:sp>
      <p:sp>
        <p:nvSpPr>
          <p:cNvPr id="8" name="Text Placeholder 1"/>
          <p:cNvSpPr>
            <a:spLocks noGrp="1"/>
          </p:cNvSpPr>
          <p:nvPr>
            <p:ph type="body" sz="quarter" idx="13" hasCustomPrompt="1"/>
          </p:nvPr>
        </p:nvSpPr>
        <p:spPr>
          <a:xfrm>
            <a:off x="292532" y="1682501"/>
            <a:ext cx="5497160" cy="1746503"/>
          </a:xfrm>
        </p:spPr>
        <p:txBody>
          <a:bodyPr/>
          <a:lstStyle>
            <a:lvl1pPr>
              <a:spcBef>
                <a:spcPts val="0"/>
              </a:spcBef>
              <a:defRPr sz="2106"/>
            </a:lvl1pPr>
            <a:lvl2pPr marL="0" indent="0">
              <a:spcBef>
                <a:spcPts val="0"/>
              </a:spcBef>
              <a:buNone/>
              <a:defRPr/>
            </a:lvl2pPr>
            <a:lvl3pPr marL="424668" indent="0">
              <a:buNone/>
              <a:defRPr/>
            </a:lvl3pPr>
            <a:lvl4pPr marL="916213" indent="0">
              <a:buNone/>
              <a:defRPr/>
            </a:lvl4pPr>
            <a:lvl5pPr marL="1330849"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135" y="4274266"/>
            <a:ext cx="8538767" cy="1746501"/>
          </a:xfrm>
        </p:spPr>
        <p:txBody>
          <a:bodyPr anchor="b"/>
          <a:lstStyle>
            <a:lvl1pPr>
              <a:spcBef>
                <a:spcPts val="632"/>
              </a:spcBef>
              <a:defRPr sz="1264"/>
            </a:lvl1pPr>
            <a:lvl2pPr>
              <a:defRPr sz="1264"/>
            </a:lvl2pPr>
            <a:lvl3pPr>
              <a:defRPr sz="1264"/>
            </a:lvl3pPr>
            <a:lvl4pPr>
              <a:defRPr sz="1264"/>
            </a:lvl4pPr>
            <a:lvl5pPr>
              <a:defRPr sz="1264"/>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05629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IBM sign 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p:nvPicPr>
        <p:blipFill>
          <a:blip r:embed="rId2"/>
          <a:stretch>
            <a:fillRect/>
          </a:stretch>
        </p:blipFill>
        <p:spPr>
          <a:xfrm>
            <a:off x="4940054" y="2277003"/>
            <a:ext cx="2306061" cy="2306661"/>
          </a:xfrm>
          <a:prstGeom prst="rect">
            <a:avLst/>
          </a:prstGeom>
        </p:spPr>
      </p:pic>
    </p:spTree>
    <p:extLst>
      <p:ext uri="{BB962C8B-B14F-4D97-AF65-F5344CB8AC3E}">
        <p14:creationId xmlns:p14="http://schemas.microsoft.com/office/powerpoint/2010/main" val="6327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80343" y="268225"/>
            <a:ext cx="5521538" cy="2305643"/>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8775851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p:nvPicPr>
        <p:blipFill>
          <a:blip r:embed="rId2"/>
          <a:stretch>
            <a:fillRect/>
          </a:stretch>
        </p:blipFill>
        <p:spPr>
          <a:xfrm>
            <a:off x="5229567" y="3083848"/>
            <a:ext cx="1729693" cy="690309"/>
          </a:xfrm>
          <a:prstGeom prst="rect">
            <a:avLst/>
          </a:prstGeom>
        </p:spPr>
      </p:pic>
    </p:spTree>
    <p:extLst>
      <p:ext uri="{BB962C8B-B14F-4D97-AF65-F5344CB8AC3E}">
        <p14:creationId xmlns:p14="http://schemas.microsoft.com/office/powerpoint/2010/main" val="2381711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Qiskit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343" y="268228"/>
            <a:ext cx="5521538"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10" y="2339859"/>
            <a:ext cx="5512515"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09" y="2695072"/>
            <a:ext cx="5507863"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443" y="2047549"/>
            <a:ext cx="73124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3073" y="6212899"/>
            <a:ext cx="1500943" cy="467864"/>
          </a:xfrm>
          <a:prstGeom prst="rect">
            <a:avLst/>
          </a:prstGeom>
        </p:spPr>
      </p:pic>
    </p:spTree>
    <p:extLst>
      <p:ext uri="{BB962C8B-B14F-4D97-AF65-F5344CB8AC3E}">
        <p14:creationId xmlns:p14="http://schemas.microsoft.com/office/powerpoint/2010/main" val="9913332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345" y="268227"/>
            <a:ext cx="8581263"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6944" y="1658112"/>
            <a:ext cx="5497160" cy="4336288"/>
          </a:xfrm>
        </p:spPr>
        <p:txBody>
          <a:bodyPr/>
          <a:lstStyle>
            <a:lvl1pPr>
              <a:defRPr sz="2950"/>
            </a:lvl1pPr>
          </a:lstStyle>
          <a:p>
            <a:pPr lvl="0"/>
            <a:r>
              <a:rPr lang="en-US"/>
              <a:t>Click to edit Master text styles</a:t>
            </a:r>
          </a:p>
        </p:txBody>
      </p:sp>
      <p:sp>
        <p:nvSpPr>
          <p:cNvPr id="6" name="Text Placeholder"/>
          <p:cNvSpPr>
            <a:spLocks noGrp="1"/>
          </p:cNvSpPr>
          <p:nvPr>
            <p:ph type="body" sz="quarter" idx="12"/>
          </p:nvPr>
        </p:nvSpPr>
        <p:spPr>
          <a:xfrm>
            <a:off x="292532" y="1658112"/>
            <a:ext cx="5497160" cy="4336288"/>
          </a:xfrm>
        </p:spPr>
        <p:txBody>
          <a:bodyPr/>
          <a:lstStyle>
            <a:lvl5pPr marL="1927921" indent="-601883">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Qiskit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42900456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Qiskit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343" y="268228"/>
            <a:ext cx="5521538"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10" y="1320423"/>
            <a:ext cx="5489255"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09" y="1675641"/>
            <a:ext cx="5489255"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443" y="1028117"/>
            <a:ext cx="73124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3073" y="6212899"/>
            <a:ext cx="1500943" cy="467864"/>
          </a:xfrm>
          <a:prstGeom prst="rect">
            <a:avLst/>
          </a:prstGeom>
        </p:spPr>
      </p:pic>
    </p:spTree>
    <p:extLst>
      <p:ext uri="{BB962C8B-B14F-4D97-AF65-F5344CB8AC3E}">
        <p14:creationId xmlns:p14="http://schemas.microsoft.com/office/powerpoint/2010/main" val="14381848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4BD9-5F97-5F4D-8CE0-BEE00E20A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1C297-E21B-0B4A-A439-0485D3728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B029-730C-064C-B049-EA1CD144FF9B}"/>
              </a:ext>
            </a:extLst>
          </p:cNvPr>
          <p:cNvSpPr>
            <a:spLocks noGrp="1"/>
          </p:cNvSpPr>
          <p:nvPr>
            <p:ph type="dt" sz="half" idx="10"/>
          </p:nvPr>
        </p:nvSpPr>
        <p:spPr/>
        <p:txBody>
          <a:bodyPr/>
          <a:lstStyle/>
          <a:p>
            <a:fld id="{691350A7-FA5C-A349-9F53-C93E01AF774B}" type="datetimeFigureOut">
              <a:rPr lang="en-US" smtClean="0"/>
              <a:t>10/5/21</a:t>
            </a:fld>
            <a:endParaRPr lang="en-US"/>
          </a:p>
        </p:txBody>
      </p:sp>
      <p:sp>
        <p:nvSpPr>
          <p:cNvPr id="5" name="Footer Placeholder 4">
            <a:extLst>
              <a:ext uri="{FF2B5EF4-FFF2-40B4-BE49-F238E27FC236}">
                <a16:creationId xmlns:a16="http://schemas.microsoft.com/office/drawing/2014/main" id="{8F974BEE-1900-3047-AD0F-BFF9A904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5770F-E6A5-154D-B229-91A88120EB17}"/>
              </a:ext>
            </a:extLst>
          </p:cNvPr>
          <p:cNvSpPr>
            <a:spLocks noGrp="1"/>
          </p:cNvSpPr>
          <p:nvPr>
            <p:ph type="sldNum" sz="quarter" idx="12"/>
          </p:nvPr>
        </p:nvSpPr>
        <p:spPr/>
        <p:txBody>
          <a:bodyPr/>
          <a:lstStyle/>
          <a:p>
            <a:fld id="{5B09C2B5-2238-2E47-B8D4-39C0B297D783}" type="slidenum">
              <a:rPr lang="en-US" smtClean="0"/>
              <a:t>‹#›</a:t>
            </a:fld>
            <a:endParaRPr lang="en-US"/>
          </a:p>
        </p:txBody>
      </p:sp>
    </p:spTree>
    <p:extLst>
      <p:ext uri="{BB962C8B-B14F-4D97-AF65-F5344CB8AC3E}">
        <p14:creationId xmlns:p14="http://schemas.microsoft.com/office/powerpoint/2010/main" val="424631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divider (blue)">
    <p:bg>
      <p:bgPr>
        <a:solidFill>
          <a:srgbClr val="35106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p>
            <a:fld id="{5B09C2B5-2238-2E47-B8D4-39C0B297D783}" type="slidenum">
              <a:rPr lang="en-US" smtClean="0"/>
              <a:t>‹#›</a:t>
            </a:fld>
            <a:endParaRPr lang="en-US"/>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80343" y="268225"/>
            <a:ext cx="5521538" cy="2305643"/>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51057111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32" y="121920"/>
            <a:ext cx="9263507" cy="5872480"/>
          </a:xfrm>
        </p:spPr>
        <p:txBody>
          <a:bodyPr/>
          <a:lstStyle>
            <a:lvl1pPr>
              <a:lnSpc>
                <a:spcPct val="90000"/>
              </a:lnSpc>
              <a:defRPr sz="19377"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B09C2B5-2238-2E47-B8D4-39C0B297D783}" type="slidenum">
              <a:rPr lang="en-US" smtClean="0"/>
              <a:t>‹#›</a:t>
            </a:fld>
            <a:endParaRPr lang="en-US"/>
          </a:p>
        </p:txBody>
      </p:sp>
      <p:pic>
        <p:nvPicPr>
          <p:cNvPr id="6" name="Picture 5">
            <a:extLst>
              <a:ext uri="{FF2B5EF4-FFF2-40B4-BE49-F238E27FC236}">
                <a16:creationId xmlns:a16="http://schemas.microsoft.com/office/drawing/2014/main" id="{27B6B4AC-E881-CE40-9EB9-9EE30FB26F84}"/>
              </a:ext>
            </a:extLst>
          </p:cNvPr>
          <p:cNvPicPr>
            <a:picLocks noChangeAspect="1"/>
          </p:cNvPicPr>
          <p:nvPr/>
        </p:nvPicPr>
        <p:blipFill>
          <a:blip r:embed="rId2"/>
          <a:stretch>
            <a:fillRect/>
          </a:stretch>
        </p:blipFill>
        <p:spPr>
          <a:xfrm>
            <a:off x="10383073" y="172949"/>
            <a:ext cx="1500943" cy="467864"/>
          </a:xfrm>
          <a:prstGeom prst="rect">
            <a:avLst/>
          </a:prstGeom>
        </p:spPr>
      </p:pic>
    </p:spTree>
    <p:extLst>
      <p:ext uri="{BB962C8B-B14F-4D97-AF65-F5344CB8AC3E}">
        <p14:creationId xmlns:p14="http://schemas.microsoft.com/office/powerpoint/2010/main" val="12070734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theme" Target="../theme/theme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343" y="268224"/>
            <a:ext cx="5521538"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6944" y="268224"/>
            <a:ext cx="5497160"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11" y="6383869"/>
            <a:ext cx="5484885" cy="222249"/>
          </a:xfrm>
          <a:prstGeom prst="rect">
            <a:avLst/>
          </a:prstGeom>
        </p:spPr>
        <p:txBody>
          <a:bodyPr vert="horz" lIns="0" tIns="0" rIns="0" bIns="0" rtlCol="0" anchor="ctr"/>
          <a:lstStyle>
            <a:lvl1pPr marL="0" marR="0" indent="0" algn="l" defTabSz="1444925" rtl="0" eaLnBrk="1" fontAlgn="auto" latinLnBrk="0" hangingPunct="1">
              <a:lnSpc>
                <a:spcPct val="100000"/>
              </a:lnSpc>
              <a:spcBef>
                <a:spcPts val="0"/>
              </a:spcBef>
              <a:spcAft>
                <a:spcPts val="0"/>
              </a:spcAft>
              <a:buClrTx/>
              <a:buSzTx/>
              <a:buFontTx/>
              <a:buNone/>
              <a:tabLst/>
              <a:defRPr sz="1264">
                <a:solidFill>
                  <a:schemeClr val="tx1"/>
                </a:solidFill>
                <a:latin typeface="IBM Plex Sans" panose="020B0503050203000203" pitchFamily="34" charset="0"/>
              </a:defRPr>
            </a:lvl1pPr>
          </a:lstStyle>
          <a:p>
            <a:endParaRPr lang="en-US"/>
          </a:p>
        </p:txBody>
      </p:sp>
      <p:sp>
        <p:nvSpPr>
          <p:cNvPr id="8" name="Slide Number Placeholder"/>
          <p:cNvSpPr>
            <a:spLocks noGrp="1"/>
          </p:cNvSpPr>
          <p:nvPr>
            <p:ph type="sldNum" sz="quarter" idx="4"/>
          </p:nvPr>
        </p:nvSpPr>
        <p:spPr>
          <a:xfrm>
            <a:off x="9446343" y="6383869"/>
            <a:ext cx="2437675" cy="222249"/>
          </a:xfrm>
          <a:prstGeom prst="rect">
            <a:avLst/>
          </a:prstGeom>
        </p:spPr>
        <p:txBody>
          <a:bodyPr vert="horz" lIns="0" tIns="0" rIns="0" bIns="0" rtlCol="0" anchor="ctr"/>
          <a:lstStyle>
            <a:lvl1pPr algn="r">
              <a:defRPr sz="1264">
                <a:solidFill>
                  <a:schemeClr val="tx1"/>
                </a:solidFill>
                <a:latin typeface="IBM Plex Sans" panose="020B0503050203000203" pitchFamily="34" charset="0"/>
              </a:defRPr>
            </a:lvl1pPr>
          </a:lstStyle>
          <a:p>
            <a:fld id="{5B09C2B5-2238-2E47-B8D4-39C0B297D783}" type="slidenum">
              <a:rPr lang="en-US" smtClean="0"/>
              <a:t>‹#›</a:t>
            </a:fld>
            <a:endParaRPr lang="en-US"/>
          </a:p>
        </p:txBody>
      </p:sp>
      <p:grpSp>
        <p:nvGrpSpPr>
          <p:cNvPr id="59" name="Group 1" descr="Outside edge tick marks for alignment">
            <a:extLst>
              <a:ext uri="{C183D7F6-B498-43B3-948B-1728B52AA6E4}">
                <adec:decorative xmlns:adec="http://schemas.microsoft.com/office/drawing/2017/decorative" val="0"/>
              </a:ext>
            </a:extLst>
          </p:cNvPr>
          <p:cNvGrpSpPr/>
          <p:nvPr/>
        </p:nvGrpSpPr>
        <p:grpSpPr>
          <a:xfrm>
            <a:off x="-146267" y="-147320"/>
            <a:ext cx="12482375" cy="7152640"/>
            <a:chOff x="-109730" y="-110490"/>
            <a:chExt cx="9364220" cy="5364480"/>
          </a:xfrm>
        </p:grpSpPr>
        <p:grpSp>
          <p:nvGrpSpPr>
            <p:cNvPr id="60" name="Group 59"/>
            <p:cNvGrpSpPr/>
            <p:nvPr/>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993654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xStyles>
    <p:titleStyle>
      <a:lvl1pPr algn="l" rtl="0" eaLnBrk="1" fontAlgn="base" hangingPunct="1">
        <a:lnSpc>
          <a:spcPct val="90000"/>
        </a:lnSpc>
        <a:spcBef>
          <a:spcPct val="0"/>
        </a:spcBef>
        <a:spcAft>
          <a:spcPct val="0"/>
        </a:spcAft>
        <a:defRPr sz="5898"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4676">
          <a:solidFill>
            <a:srgbClr val="191919"/>
          </a:solidFill>
          <a:latin typeface="HelvNeue Light for IBM" pitchFamily="34" charset="0"/>
        </a:defRPr>
      </a:lvl2pPr>
      <a:lvl3pPr algn="l" rtl="0" eaLnBrk="1" fontAlgn="base" hangingPunct="1">
        <a:lnSpc>
          <a:spcPct val="90000"/>
        </a:lnSpc>
        <a:spcBef>
          <a:spcPct val="0"/>
        </a:spcBef>
        <a:spcAft>
          <a:spcPct val="0"/>
        </a:spcAft>
        <a:defRPr sz="4676">
          <a:solidFill>
            <a:srgbClr val="191919"/>
          </a:solidFill>
          <a:latin typeface="HelvNeue Light for IBM" pitchFamily="34" charset="0"/>
        </a:defRPr>
      </a:lvl3pPr>
      <a:lvl4pPr algn="l" rtl="0" eaLnBrk="1" fontAlgn="base" hangingPunct="1">
        <a:lnSpc>
          <a:spcPct val="90000"/>
        </a:lnSpc>
        <a:spcBef>
          <a:spcPct val="0"/>
        </a:spcBef>
        <a:spcAft>
          <a:spcPct val="0"/>
        </a:spcAft>
        <a:defRPr sz="4676">
          <a:solidFill>
            <a:srgbClr val="191919"/>
          </a:solidFill>
          <a:latin typeface="HelvNeue Light for IBM" pitchFamily="34" charset="0"/>
        </a:defRPr>
      </a:lvl4pPr>
      <a:lvl5pPr algn="l" rtl="0" eaLnBrk="1" fontAlgn="base" hangingPunct="1">
        <a:lnSpc>
          <a:spcPct val="90000"/>
        </a:lnSpc>
        <a:spcBef>
          <a:spcPct val="0"/>
        </a:spcBef>
        <a:spcAft>
          <a:spcPct val="0"/>
        </a:spcAft>
        <a:defRPr sz="4676">
          <a:solidFill>
            <a:srgbClr val="191919"/>
          </a:solidFill>
          <a:latin typeface="HelvNeue Light for IBM" pitchFamily="34" charset="0"/>
        </a:defRPr>
      </a:lvl5pPr>
      <a:lvl6pPr marL="763688" algn="l" rtl="0" eaLnBrk="1" fontAlgn="base" hangingPunct="1">
        <a:lnSpc>
          <a:spcPct val="90000"/>
        </a:lnSpc>
        <a:spcBef>
          <a:spcPct val="0"/>
        </a:spcBef>
        <a:spcAft>
          <a:spcPct val="0"/>
        </a:spcAft>
        <a:defRPr sz="4676">
          <a:solidFill>
            <a:srgbClr val="191919"/>
          </a:solidFill>
          <a:latin typeface="HelvNeue Light for IBM" pitchFamily="34" charset="0"/>
        </a:defRPr>
      </a:lvl6pPr>
      <a:lvl7pPr marL="1527382" algn="l" rtl="0" eaLnBrk="1" fontAlgn="base" hangingPunct="1">
        <a:lnSpc>
          <a:spcPct val="90000"/>
        </a:lnSpc>
        <a:spcBef>
          <a:spcPct val="0"/>
        </a:spcBef>
        <a:spcAft>
          <a:spcPct val="0"/>
        </a:spcAft>
        <a:defRPr sz="4676">
          <a:solidFill>
            <a:srgbClr val="191919"/>
          </a:solidFill>
          <a:latin typeface="HelvNeue Light for IBM" pitchFamily="34" charset="0"/>
        </a:defRPr>
      </a:lvl7pPr>
      <a:lvl8pPr marL="2291070" algn="l" rtl="0" eaLnBrk="1" fontAlgn="base" hangingPunct="1">
        <a:lnSpc>
          <a:spcPct val="90000"/>
        </a:lnSpc>
        <a:spcBef>
          <a:spcPct val="0"/>
        </a:spcBef>
        <a:spcAft>
          <a:spcPct val="0"/>
        </a:spcAft>
        <a:defRPr sz="4676">
          <a:solidFill>
            <a:srgbClr val="191919"/>
          </a:solidFill>
          <a:latin typeface="HelvNeue Light for IBM" pitchFamily="34" charset="0"/>
        </a:defRPr>
      </a:lvl8pPr>
      <a:lvl9pPr marL="3054758" algn="l" rtl="0" eaLnBrk="1" fontAlgn="base" hangingPunct="1">
        <a:lnSpc>
          <a:spcPct val="90000"/>
        </a:lnSpc>
        <a:spcBef>
          <a:spcPct val="0"/>
        </a:spcBef>
        <a:spcAft>
          <a:spcPct val="0"/>
        </a:spcAft>
        <a:defRPr sz="4676">
          <a:solidFill>
            <a:srgbClr val="191919"/>
          </a:solidFill>
          <a:latin typeface="HelvNeue Light for IBM" pitchFamily="34" charset="0"/>
        </a:defRPr>
      </a:lvl9pPr>
    </p:titleStyle>
    <p:bodyStyle>
      <a:lvl1pPr marL="0" indent="0" algn="l" rtl="0" eaLnBrk="1" fontAlgn="base" hangingPunct="1">
        <a:lnSpc>
          <a:spcPct val="110000"/>
        </a:lnSpc>
        <a:spcBef>
          <a:spcPts val="2318"/>
        </a:spcBef>
        <a:spcAft>
          <a:spcPct val="0"/>
        </a:spcAft>
        <a:buClr>
          <a:srgbClr val="6D6E70"/>
        </a:buClr>
        <a:buSzPct val="90000"/>
        <a:buFont typeface="Wingdings" pitchFamily="2" charset="2"/>
        <a:buNone/>
        <a:defRPr sz="295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288903" indent="-288903" algn="l" rtl="0" eaLnBrk="1" fontAlgn="base" hangingPunct="1">
        <a:lnSpc>
          <a:spcPct val="110000"/>
        </a:lnSpc>
        <a:spcBef>
          <a:spcPts val="2318"/>
        </a:spcBef>
        <a:spcAft>
          <a:spcPct val="0"/>
        </a:spcAft>
        <a:buClrTx/>
        <a:buSzPct val="80000"/>
        <a:buFont typeface="System Font Regular"/>
        <a:buChar char="–"/>
        <a:tabLst/>
        <a:defRPr sz="295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597069" indent="-211864" algn="l" rtl="0" eaLnBrk="1" fontAlgn="base" hangingPunct="1">
        <a:lnSpc>
          <a:spcPct val="110000"/>
        </a:lnSpc>
        <a:spcBef>
          <a:spcPts val="2318"/>
        </a:spcBef>
        <a:spcAft>
          <a:spcPct val="0"/>
        </a:spcAft>
        <a:buClrTx/>
        <a:buSzPct val="80000"/>
        <a:buFont typeface="Arial" panose="020B0604020202020204" pitchFamily="34" charset="0"/>
        <a:buChar char="•"/>
        <a:tabLst/>
        <a:defRPr sz="295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078575" indent="-288903" algn="l" rtl="0" eaLnBrk="1" fontAlgn="base" hangingPunct="1">
        <a:lnSpc>
          <a:spcPct val="110000"/>
        </a:lnSpc>
        <a:spcBef>
          <a:spcPts val="2318"/>
        </a:spcBef>
        <a:spcAft>
          <a:spcPct val="0"/>
        </a:spcAft>
        <a:buClrTx/>
        <a:buSzPct val="80000"/>
        <a:buFont typeface=".AppleSystemUIFont" charset="-120"/>
        <a:buChar char="–"/>
        <a:tabLst/>
        <a:defRPr sz="295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385206" indent="-346686" algn="l" rtl="0" eaLnBrk="1" fontAlgn="base" hangingPunct="1">
        <a:lnSpc>
          <a:spcPct val="110000"/>
        </a:lnSpc>
        <a:spcBef>
          <a:spcPts val="2318"/>
        </a:spcBef>
        <a:spcAft>
          <a:spcPct val="0"/>
        </a:spcAft>
        <a:buClrTx/>
        <a:buSzPct val="80000"/>
        <a:buFontTx/>
        <a:buNone/>
        <a:tabLst/>
        <a:defRPr lang="en-US" sz="295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335837" indent="-273127" algn="l" rtl="0" eaLnBrk="1" fontAlgn="base" hangingPunct="1">
        <a:spcBef>
          <a:spcPct val="20000"/>
        </a:spcBef>
        <a:spcAft>
          <a:spcPct val="0"/>
        </a:spcAft>
        <a:buClr>
          <a:schemeClr val="bg1"/>
        </a:buClr>
        <a:buChar char="»"/>
        <a:defRPr sz="2673">
          <a:solidFill>
            <a:schemeClr val="bg1"/>
          </a:solidFill>
          <a:latin typeface="Arial" charset="0"/>
        </a:defRPr>
      </a:lvl6pPr>
      <a:lvl7pPr marL="4099529" indent="-273127" algn="l" rtl="0" eaLnBrk="1" fontAlgn="base" hangingPunct="1">
        <a:spcBef>
          <a:spcPct val="20000"/>
        </a:spcBef>
        <a:spcAft>
          <a:spcPct val="0"/>
        </a:spcAft>
        <a:buClr>
          <a:schemeClr val="bg1"/>
        </a:buClr>
        <a:buChar char="»"/>
        <a:defRPr sz="2673">
          <a:solidFill>
            <a:schemeClr val="bg1"/>
          </a:solidFill>
          <a:latin typeface="Arial" charset="0"/>
        </a:defRPr>
      </a:lvl7pPr>
      <a:lvl8pPr marL="4863218" indent="-273127" algn="l" rtl="0" eaLnBrk="1" fontAlgn="base" hangingPunct="1">
        <a:spcBef>
          <a:spcPct val="20000"/>
        </a:spcBef>
        <a:spcAft>
          <a:spcPct val="0"/>
        </a:spcAft>
        <a:buClr>
          <a:schemeClr val="bg1"/>
        </a:buClr>
        <a:buChar char="»"/>
        <a:defRPr sz="2673">
          <a:solidFill>
            <a:schemeClr val="bg1"/>
          </a:solidFill>
          <a:latin typeface="Arial" charset="0"/>
        </a:defRPr>
      </a:lvl8pPr>
      <a:lvl9pPr marL="5626910" indent="-273127" algn="l" rtl="0" eaLnBrk="1" fontAlgn="base" hangingPunct="1">
        <a:spcBef>
          <a:spcPct val="20000"/>
        </a:spcBef>
        <a:spcAft>
          <a:spcPct val="0"/>
        </a:spcAft>
        <a:buClr>
          <a:schemeClr val="bg1"/>
        </a:buClr>
        <a:buChar char="»"/>
        <a:defRPr sz="2673">
          <a:solidFill>
            <a:schemeClr val="bg1"/>
          </a:solidFill>
          <a:latin typeface="Arial" charset="0"/>
        </a:defRPr>
      </a:lvl9pPr>
    </p:bodyStyle>
    <p:otherStyle>
      <a:defPPr>
        <a:defRPr lang="en-US"/>
      </a:defPPr>
      <a:lvl1pPr marL="0" algn="l" defTabSz="1527382" rtl="0" eaLnBrk="1" latinLnBrk="0" hangingPunct="1">
        <a:defRPr sz="3008" kern="1200">
          <a:solidFill>
            <a:schemeClr val="tx1"/>
          </a:solidFill>
          <a:latin typeface="+mn-lt"/>
          <a:ea typeface="+mn-ea"/>
          <a:cs typeface="+mn-cs"/>
        </a:defRPr>
      </a:lvl1pPr>
      <a:lvl2pPr marL="763688" algn="l" defTabSz="1527382" rtl="0" eaLnBrk="1" latinLnBrk="0" hangingPunct="1">
        <a:defRPr sz="3008" kern="1200">
          <a:solidFill>
            <a:schemeClr val="tx1"/>
          </a:solidFill>
          <a:latin typeface="+mn-lt"/>
          <a:ea typeface="+mn-ea"/>
          <a:cs typeface="+mn-cs"/>
        </a:defRPr>
      </a:lvl2pPr>
      <a:lvl3pPr marL="1527382" algn="l" defTabSz="1527382" rtl="0" eaLnBrk="1" latinLnBrk="0" hangingPunct="1">
        <a:defRPr sz="3008" kern="1200">
          <a:solidFill>
            <a:schemeClr val="tx1"/>
          </a:solidFill>
          <a:latin typeface="+mn-lt"/>
          <a:ea typeface="+mn-ea"/>
          <a:cs typeface="+mn-cs"/>
        </a:defRPr>
      </a:lvl3pPr>
      <a:lvl4pPr marL="2291070" algn="l" defTabSz="1527382" rtl="0" eaLnBrk="1" latinLnBrk="0" hangingPunct="1">
        <a:defRPr sz="3008" kern="1200">
          <a:solidFill>
            <a:schemeClr val="tx1"/>
          </a:solidFill>
          <a:latin typeface="+mn-lt"/>
          <a:ea typeface="+mn-ea"/>
          <a:cs typeface="+mn-cs"/>
        </a:defRPr>
      </a:lvl4pPr>
      <a:lvl5pPr marL="3054758" algn="l" defTabSz="1527382" rtl="0" eaLnBrk="1" latinLnBrk="0" hangingPunct="1">
        <a:defRPr sz="3008" kern="1200">
          <a:solidFill>
            <a:schemeClr val="tx1"/>
          </a:solidFill>
          <a:latin typeface="+mn-lt"/>
          <a:ea typeface="+mn-ea"/>
          <a:cs typeface="+mn-cs"/>
        </a:defRPr>
      </a:lvl5pPr>
      <a:lvl6pPr marL="3818450" algn="l" defTabSz="1527382" rtl="0" eaLnBrk="1" latinLnBrk="0" hangingPunct="1">
        <a:defRPr sz="3008" kern="1200">
          <a:solidFill>
            <a:schemeClr val="tx1"/>
          </a:solidFill>
          <a:latin typeface="+mn-lt"/>
          <a:ea typeface="+mn-ea"/>
          <a:cs typeface="+mn-cs"/>
        </a:defRPr>
      </a:lvl6pPr>
      <a:lvl7pPr marL="4582137" algn="l" defTabSz="1527382" rtl="0" eaLnBrk="1" latinLnBrk="0" hangingPunct="1">
        <a:defRPr sz="3008" kern="1200">
          <a:solidFill>
            <a:schemeClr val="tx1"/>
          </a:solidFill>
          <a:latin typeface="+mn-lt"/>
          <a:ea typeface="+mn-ea"/>
          <a:cs typeface="+mn-cs"/>
        </a:defRPr>
      </a:lvl7pPr>
      <a:lvl8pPr marL="5345827" algn="l" defTabSz="1527382" rtl="0" eaLnBrk="1" latinLnBrk="0" hangingPunct="1">
        <a:defRPr sz="3008" kern="1200">
          <a:solidFill>
            <a:schemeClr val="tx1"/>
          </a:solidFill>
          <a:latin typeface="+mn-lt"/>
          <a:ea typeface="+mn-ea"/>
          <a:cs typeface="+mn-cs"/>
        </a:defRPr>
      </a:lvl8pPr>
      <a:lvl9pPr marL="6109517" algn="l" defTabSz="1527382" rtl="0" eaLnBrk="1" latinLnBrk="0" hangingPunct="1">
        <a:defRPr sz="300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5" userDrawn="1">
          <p15:clr>
            <a:srgbClr val="F26B43"/>
          </p15:clr>
        </p15:guide>
        <p15:guide id="4" orient="horz" pos="2832" userDrawn="1">
          <p15:clr>
            <a:srgbClr val="F26B43"/>
          </p15:clr>
        </p15:guide>
        <p15:guide id="5" orient="horz" pos="3088" userDrawn="1">
          <p15:clr>
            <a:srgbClr val="F26B43"/>
          </p15:clr>
        </p15:guide>
        <p15:guide id="6" pos="2879" userDrawn="1">
          <p15:clr>
            <a:srgbClr val="F26B43"/>
          </p15:clr>
        </p15:guide>
        <p15:guide id="7" pos="2735" userDrawn="1">
          <p15:clr>
            <a:srgbClr val="F26B43"/>
          </p15:clr>
        </p15:guide>
        <p15:guide id="8" pos="1440" userDrawn="1">
          <p15:clr>
            <a:srgbClr val="F26B43"/>
          </p15:clr>
        </p15:guide>
        <p15:guide id="9" pos="3023" userDrawn="1">
          <p15:clr>
            <a:srgbClr val="F26B43"/>
          </p15:clr>
        </p15:guide>
        <p15:guide id="10" pos="1296" userDrawn="1">
          <p15:clr>
            <a:srgbClr val="F26B43"/>
          </p15:clr>
        </p15:guide>
        <p15:guide id="11" pos="1584" userDrawn="1">
          <p15:clr>
            <a:srgbClr val="F26B43"/>
          </p15:clr>
        </p15:guide>
        <p15:guide id="12" pos="4319" userDrawn="1">
          <p15:clr>
            <a:srgbClr val="F26B43"/>
          </p15:clr>
        </p15:guide>
        <p15:guide id="13" pos="4175" userDrawn="1">
          <p15:clr>
            <a:srgbClr val="F26B43"/>
          </p15:clr>
        </p15:guide>
        <p15:guide id="14" pos="4463"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343" y="268224"/>
            <a:ext cx="5521538"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6944" y="268224"/>
            <a:ext cx="5497160"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11" y="6383869"/>
            <a:ext cx="5484885" cy="222249"/>
          </a:xfrm>
          <a:prstGeom prst="rect">
            <a:avLst/>
          </a:prstGeom>
        </p:spPr>
        <p:txBody>
          <a:bodyPr vert="horz" lIns="0" tIns="0" rIns="0" bIns="0" rtlCol="0" anchor="ctr"/>
          <a:lstStyle>
            <a:lvl1pPr marL="0" marR="0" indent="0" algn="l" defTabSz="1444925" rtl="0" eaLnBrk="1" fontAlgn="auto" latinLnBrk="0" hangingPunct="1">
              <a:lnSpc>
                <a:spcPct val="100000"/>
              </a:lnSpc>
              <a:spcBef>
                <a:spcPts val="0"/>
              </a:spcBef>
              <a:spcAft>
                <a:spcPts val="0"/>
              </a:spcAft>
              <a:buClrTx/>
              <a:buSzTx/>
              <a:buFontTx/>
              <a:buNone/>
              <a:tabLst/>
              <a:defRPr sz="1264">
                <a:solidFill>
                  <a:schemeClr val="bg1"/>
                </a:solidFill>
                <a:latin typeface="IBM Plex Sans" panose="020B0503050203000203" pitchFamily="34" charset="0"/>
              </a:defRPr>
            </a:lvl1pPr>
          </a:lstStyle>
          <a:p>
            <a:r>
              <a:rPr lang="en-US"/>
              <a:t>IBM Quantum / © 2020 IBM Corporation</a:t>
            </a:r>
          </a:p>
        </p:txBody>
      </p:sp>
      <p:sp>
        <p:nvSpPr>
          <p:cNvPr id="8" name="Slide Number Placeholder"/>
          <p:cNvSpPr>
            <a:spLocks noGrp="1"/>
          </p:cNvSpPr>
          <p:nvPr>
            <p:ph type="sldNum" sz="quarter" idx="4"/>
          </p:nvPr>
        </p:nvSpPr>
        <p:spPr>
          <a:xfrm>
            <a:off x="9446343" y="6383869"/>
            <a:ext cx="2437675" cy="222249"/>
          </a:xfrm>
          <a:prstGeom prst="rect">
            <a:avLst/>
          </a:prstGeom>
        </p:spPr>
        <p:txBody>
          <a:bodyPr vert="horz" lIns="0" tIns="0" rIns="0" bIns="0" rtlCol="0" anchor="ctr"/>
          <a:lstStyle>
            <a:lvl1pPr algn="r">
              <a:defRPr sz="1264">
                <a:solidFill>
                  <a:schemeClr val="bg1"/>
                </a:solidFill>
                <a:latin typeface="IBM Plex Sans" panose="020B0503050203000203" pitchFamily="34" charset="0"/>
              </a:defRPr>
            </a:lvl1pPr>
          </a:lstStyle>
          <a:p>
            <a:fld id="{59395FB3-9C97-154F-86B2-7E381B951268}" type="slidenum">
              <a:rPr lang="en-US" smtClean="0"/>
              <a:pPr/>
              <a:t>‹#›</a:t>
            </a:fld>
            <a:endParaRPr lang="en-US"/>
          </a:p>
        </p:txBody>
      </p:sp>
      <p:grpSp>
        <p:nvGrpSpPr>
          <p:cNvPr id="59" name="Group 58" descr="Outside edge tick marks for alignment">
            <a:extLst>
              <a:ext uri="{C183D7F6-B498-43B3-948B-1728B52AA6E4}">
                <adec:decorative xmlns:adec="http://schemas.microsoft.com/office/drawing/2017/decorative" val="0"/>
              </a:ext>
            </a:extLst>
          </p:cNvPr>
          <p:cNvGrpSpPr/>
          <p:nvPr/>
        </p:nvGrpSpPr>
        <p:grpSpPr>
          <a:xfrm>
            <a:off x="-146775" y="-147320"/>
            <a:ext cx="12482375" cy="7152640"/>
            <a:chOff x="-109730" y="-110490"/>
            <a:chExt cx="9364220" cy="5364480"/>
          </a:xfrm>
        </p:grpSpPr>
        <p:grpSp>
          <p:nvGrpSpPr>
            <p:cNvPr id="60" name="Group 59"/>
            <p:cNvGrpSpPr/>
            <p:nvPr/>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25399563"/>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6" r:id="rId36"/>
  </p:sldLayoutIdLst>
  <p:hf hdr="0" dt="0"/>
  <p:txStyles>
    <p:titleStyle>
      <a:lvl1pPr algn="l" rtl="0" eaLnBrk="1" fontAlgn="base" hangingPunct="1">
        <a:lnSpc>
          <a:spcPct val="90000"/>
        </a:lnSpc>
        <a:spcBef>
          <a:spcPct val="0"/>
        </a:spcBef>
        <a:spcAft>
          <a:spcPct val="0"/>
        </a:spcAft>
        <a:defRPr sz="5898"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4676">
          <a:solidFill>
            <a:srgbClr val="191919"/>
          </a:solidFill>
          <a:latin typeface="HelvNeue Light for IBM" pitchFamily="34" charset="0"/>
        </a:defRPr>
      </a:lvl2pPr>
      <a:lvl3pPr algn="l" rtl="0" eaLnBrk="1" fontAlgn="base" hangingPunct="1">
        <a:lnSpc>
          <a:spcPct val="90000"/>
        </a:lnSpc>
        <a:spcBef>
          <a:spcPct val="0"/>
        </a:spcBef>
        <a:spcAft>
          <a:spcPct val="0"/>
        </a:spcAft>
        <a:defRPr sz="4676">
          <a:solidFill>
            <a:srgbClr val="191919"/>
          </a:solidFill>
          <a:latin typeface="HelvNeue Light for IBM" pitchFamily="34" charset="0"/>
        </a:defRPr>
      </a:lvl3pPr>
      <a:lvl4pPr algn="l" rtl="0" eaLnBrk="1" fontAlgn="base" hangingPunct="1">
        <a:lnSpc>
          <a:spcPct val="90000"/>
        </a:lnSpc>
        <a:spcBef>
          <a:spcPct val="0"/>
        </a:spcBef>
        <a:spcAft>
          <a:spcPct val="0"/>
        </a:spcAft>
        <a:defRPr sz="4676">
          <a:solidFill>
            <a:srgbClr val="191919"/>
          </a:solidFill>
          <a:latin typeface="HelvNeue Light for IBM" pitchFamily="34" charset="0"/>
        </a:defRPr>
      </a:lvl4pPr>
      <a:lvl5pPr algn="l" rtl="0" eaLnBrk="1" fontAlgn="base" hangingPunct="1">
        <a:lnSpc>
          <a:spcPct val="90000"/>
        </a:lnSpc>
        <a:spcBef>
          <a:spcPct val="0"/>
        </a:spcBef>
        <a:spcAft>
          <a:spcPct val="0"/>
        </a:spcAft>
        <a:defRPr sz="4676">
          <a:solidFill>
            <a:srgbClr val="191919"/>
          </a:solidFill>
          <a:latin typeface="HelvNeue Light for IBM" pitchFamily="34" charset="0"/>
        </a:defRPr>
      </a:lvl5pPr>
      <a:lvl6pPr marL="763688" algn="l" rtl="0" eaLnBrk="1" fontAlgn="base" hangingPunct="1">
        <a:lnSpc>
          <a:spcPct val="90000"/>
        </a:lnSpc>
        <a:spcBef>
          <a:spcPct val="0"/>
        </a:spcBef>
        <a:spcAft>
          <a:spcPct val="0"/>
        </a:spcAft>
        <a:defRPr sz="4676">
          <a:solidFill>
            <a:srgbClr val="191919"/>
          </a:solidFill>
          <a:latin typeface="HelvNeue Light for IBM" pitchFamily="34" charset="0"/>
        </a:defRPr>
      </a:lvl6pPr>
      <a:lvl7pPr marL="1527382" algn="l" rtl="0" eaLnBrk="1" fontAlgn="base" hangingPunct="1">
        <a:lnSpc>
          <a:spcPct val="90000"/>
        </a:lnSpc>
        <a:spcBef>
          <a:spcPct val="0"/>
        </a:spcBef>
        <a:spcAft>
          <a:spcPct val="0"/>
        </a:spcAft>
        <a:defRPr sz="4676">
          <a:solidFill>
            <a:srgbClr val="191919"/>
          </a:solidFill>
          <a:latin typeface="HelvNeue Light for IBM" pitchFamily="34" charset="0"/>
        </a:defRPr>
      </a:lvl7pPr>
      <a:lvl8pPr marL="2291070" algn="l" rtl="0" eaLnBrk="1" fontAlgn="base" hangingPunct="1">
        <a:lnSpc>
          <a:spcPct val="90000"/>
        </a:lnSpc>
        <a:spcBef>
          <a:spcPct val="0"/>
        </a:spcBef>
        <a:spcAft>
          <a:spcPct val="0"/>
        </a:spcAft>
        <a:defRPr sz="4676">
          <a:solidFill>
            <a:srgbClr val="191919"/>
          </a:solidFill>
          <a:latin typeface="HelvNeue Light for IBM" pitchFamily="34" charset="0"/>
        </a:defRPr>
      </a:lvl8pPr>
      <a:lvl9pPr marL="3054758" algn="l" rtl="0" eaLnBrk="1" fontAlgn="base" hangingPunct="1">
        <a:lnSpc>
          <a:spcPct val="90000"/>
        </a:lnSpc>
        <a:spcBef>
          <a:spcPct val="0"/>
        </a:spcBef>
        <a:spcAft>
          <a:spcPct val="0"/>
        </a:spcAft>
        <a:defRPr sz="4676">
          <a:solidFill>
            <a:srgbClr val="191919"/>
          </a:solidFill>
          <a:latin typeface="HelvNeue Light for IBM" pitchFamily="34" charset="0"/>
        </a:defRPr>
      </a:lvl9pPr>
    </p:titleStyle>
    <p:bodyStyle>
      <a:lvl1pPr marL="0" indent="0" algn="l" rtl="0" eaLnBrk="1" fontAlgn="base" hangingPunct="1">
        <a:lnSpc>
          <a:spcPct val="110000"/>
        </a:lnSpc>
        <a:spcBef>
          <a:spcPts val="2318"/>
        </a:spcBef>
        <a:spcAft>
          <a:spcPct val="0"/>
        </a:spcAft>
        <a:buClr>
          <a:srgbClr val="161616"/>
        </a:buClr>
        <a:buSzPct val="90000"/>
        <a:buFont typeface="Arial" panose="020B0604020202020204" pitchFamily="34" charset="0"/>
        <a:buNone/>
        <a:defRPr sz="295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88903" indent="-288903" algn="l" rtl="0" eaLnBrk="1" fontAlgn="base" hangingPunct="1">
        <a:lnSpc>
          <a:spcPct val="110000"/>
        </a:lnSpc>
        <a:spcBef>
          <a:spcPts val="2318"/>
        </a:spcBef>
        <a:spcAft>
          <a:spcPct val="0"/>
        </a:spcAft>
        <a:buClr>
          <a:schemeClr val="bg1"/>
        </a:buClr>
        <a:buSzPct val="80000"/>
        <a:buFont typeface="System Font Regular"/>
        <a:buChar char="–"/>
        <a:tabLst/>
        <a:defRPr sz="295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597069" indent="-211864" algn="l" rtl="0" eaLnBrk="1" fontAlgn="base" hangingPunct="1">
        <a:lnSpc>
          <a:spcPct val="110000"/>
        </a:lnSpc>
        <a:spcBef>
          <a:spcPts val="2318"/>
        </a:spcBef>
        <a:spcAft>
          <a:spcPct val="0"/>
        </a:spcAft>
        <a:buClr>
          <a:schemeClr val="bg1"/>
        </a:buClr>
        <a:buSzPct val="80000"/>
        <a:buFont typeface="Arial" panose="020B0604020202020204" pitchFamily="34" charset="0"/>
        <a:buChar char="•"/>
        <a:tabLst/>
        <a:defRPr sz="295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078575" indent="-288903" algn="l" rtl="0" eaLnBrk="1" fontAlgn="base" hangingPunct="1">
        <a:lnSpc>
          <a:spcPct val="110000"/>
        </a:lnSpc>
        <a:spcBef>
          <a:spcPts val="2318"/>
        </a:spcBef>
        <a:spcAft>
          <a:spcPct val="0"/>
        </a:spcAft>
        <a:buClr>
          <a:schemeClr val="bg1"/>
        </a:buClr>
        <a:buSzPct val="80000"/>
        <a:buFont typeface=".AppleSystemUIFont" charset="-120"/>
        <a:buChar char="–"/>
        <a:tabLst/>
        <a:defRPr sz="295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91982" indent="-365945" algn="l" rtl="0" eaLnBrk="1" fontAlgn="base" hangingPunct="1">
        <a:lnSpc>
          <a:spcPct val="110000"/>
        </a:lnSpc>
        <a:spcBef>
          <a:spcPts val="2318"/>
        </a:spcBef>
        <a:spcAft>
          <a:spcPct val="0"/>
        </a:spcAft>
        <a:buClr>
          <a:schemeClr val="bg1"/>
        </a:buClr>
        <a:buSzPct val="80000"/>
        <a:buFont typeface=".AppleSystemUIFont" charset="-120"/>
        <a:buChar char="»"/>
        <a:tabLst/>
        <a:defRPr sz="295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335837" indent="-273127" algn="l" rtl="0" eaLnBrk="1" fontAlgn="base" hangingPunct="1">
        <a:spcBef>
          <a:spcPct val="20000"/>
        </a:spcBef>
        <a:spcAft>
          <a:spcPct val="0"/>
        </a:spcAft>
        <a:buClr>
          <a:schemeClr val="bg1"/>
        </a:buClr>
        <a:buChar char="»"/>
        <a:defRPr sz="2673">
          <a:solidFill>
            <a:schemeClr val="bg1"/>
          </a:solidFill>
          <a:latin typeface="Arial" charset="0"/>
        </a:defRPr>
      </a:lvl6pPr>
      <a:lvl7pPr marL="4099529" indent="-273127" algn="l" rtl="0" eaLnBrk="1" fontAlgn="base" hangingPunct="1">
        <a:spcBef>
          <a:spcPct val="20000"/>
        </a:spcBef>
        <a:spcAft>
          <a:spcPct val="0"/>
        </a:spcAft>
        <a:buClr>
          <a:schemeClr val="bg1"/>
        </a:buClr>
        <a:buChar char="»"/>
        <a:defRPr sz="2673">
          <a:solidFill>
            <a:schemeClr val="bg1"/>
          </a:solidFill>
          <a:latin typeface="Arial" charset="0"/>
        </a:defRPr>
      </a:lvl7pPr>
      <a:lvl8pPr marL="4863218" indent="-273127" algn="l" rtl="0" eaLnBrk="1" fontAlgn="base" hangingPunct="1">
        <a:spcBef>
          <a:spcPct val="20000"/>
        </a:spcBef>
        <a:spcAft>
          <a:spcPct val="0"/>
        </a:spcAft>
        <a:buClr>
          <a:schemeClr val="bg1"/>
        </a:buClr>
        <a:buChar char="»"/>
        <a:defRPr sz="2673">
          <a:solidFill>
            <a:schemeClr val="bg1"/>
          </a:solidFill>
          <a:latin typeface="Arial" charset="0"/>
        </a:defRPr>
      </a:lvl8pPr>
      <a:lvl9pPr marL="5626910" indent="-273127" algn="l" rtl="0" eaLnBrk="1" fontAlgn="base" hangingPunct="1">
        <a:spcBef>
          <a:spcPct val="20000"/>
        </a:spcBef>
        <a:spcAft>
          <a:spcPct val="0"/>
        </a:spcAft>
        <a:buClr>
          <a:schemeClr val="bg1"/>
        </a:buClr>
        <a:buChar char="»"/>
        <a:defRPr sz="2673">
          <a:solidFill>
            <a:schemeClr val="bg1"/>
          </a:solidFill>
          <a:latin typeface="Arial" charset="0"/>
        </a:defRPr>
      </a:lvl9pPr>
    </p:bodyStyle>
    <p:otherStyle>
      <a:defPPr>
        <a:defRPr lang="en-US"/>
      </a:defPPr>
      <a:lvl1pPr marL="0" algn="l" defTabSz="1527382" rtl="0" eaLnBrk="1" latinLnBrk="0" hangingPunct="1">
        <a:defRPr sz="3008" kern="1200">
          <a:solidFill>
            <a:schemeClr val="tx1"/>
          </a:solidFill>
          <a:latin typeface="+mn-lt"/>
          <a:ea typeface="+mn-ea"/>
          <a:cs typeface="+mn-cs"/>
        </a:defRPr>
      </a:lvl1pPr>
      <a:lvl2pPr marL="763688" algn="l" defTabSz="1527382" rtl="0" eaLnBrk="1" latinLnBrk="0" hangingPunct="1">
        <a:defRPr sz="3008" kern="1200">
          <a:solidFill>
            <a:schemeClr val="tx1"/>
          </a:solidFill>
          <a:latin typeface="+mn-lt"/>
          <a:ea typeface="+mn-ea"/>
          <a:cs typeface="+mn-cs"/>
        </a:defRPr>
      </a:lvl2pPr>
      <a:lvl3pPr marL="1527382" algn="l" defTabSz="1527382" rtl="0" eaLnBrk="1" latinLnBrk="0" hangingPunct="1">
        <a:defRPr sz="3008" kern="1200">
          <a:solidFill>
            <a:schemeClr val="tx1"/>
          </a:solidFill>
          <a:latin typeface="+mn-lt"/>
          <a:ea typeface="+mn-ea"/>
          <a:cs typeface="+mn-cs"/>
        </a:defRPr>
      </a:lvl3pPr>
      <a:lvl4pPr marL="2291070" algn="l" defTabSz="1527382" rtl="0" eaLnBrk="1" latinLnBrk="0" hangingPunct="1">
        <a:defRPr sz="3008" kern="1200">
          <a:solidFill>
            <a:schemeClr val="tx1"/>
          </a:solidFill>
          <a:latin typeface="+mn-lt"/>
          <a:ea typeface="+mn-ea"/>
          <a:cs typeface="+mn-cs"/>
        </a:defRPr>
      </a:lvl4pPr>
      <a:lvl5pPr marL="3054758" algn="l" defTabSz="1527382" rtl="0" eaLnBrk="1" latinLnBrk="0" hangingPunct="1">
        <a:defRPr sz="3008" kern="1200">
          <a:solidFill>
            <a:schemeClr val="tx1"/>
          </a:solidFill>
          <a:latin typeface="+mn-lt"/>
          <a:ea typeface="+mn-ea"/>
          <a:cs typeface="+mn-cs"/>
        </a:defRPr>
      </a:lvl5pPr>
      <a:lvl6pPr marL="3818450" algn="l" defTabSz="1527382" rtl="0" eaLnBrk="1" latinLnBrk="0" hangingPunct="1">
        <a:defRPr sz="3008" kern="1200">
          <a:solidFill>
            <a:schemeClr val="tx1"/>
          </a:solidFill>
          <a:latin typeface="+mn-lt"/>
          <a:ea typeface="+mn-ea"/>
          <a:cs typeface="+mn-cs"/>
        </a:defRPr>
      </a:lvl6pPr>
      <a:lvl7pPr marL="4582137" algn="l" defTabSz="1527382" rtl="0" eaLnBrk="1" latinLnBrk="0" hangingPunct="1">
        <a:defRPr sz="3008" kern="1200">
          <a:solidFill>
            <a:schemeClr val="tx1"/>
          </a:solidFill>
          <a:latin typeface="+mn-lt"/>
          <a:ea typeface="+mn-ea"/>
          <a:cs typeface="+mn-cs"/>
        </a:defRPr>
      </a:lvl7pPr>
      <a:lvl8pPr marL="5345827" algn="l" defTabSz="1527382" rtl="0" eaLnBrk="1" latinLnBrk="0" hangingPunct="1">
        <a:defRPr sz="3008" kern="1200">
          <a:solidFill>
            <a:schemeClr val="tx1"/>
          </a:solidFill>
          <a:latin typeface="+mn-lt"/>
          <a:ea typeface="+mn-ea"/>
          <a:cs typeface="+mn-cs"/>
        </a:defRPr>
      </a:lvl8pPr>
      <a:lvl9pPr marL="6109517" algn="l" defTabSz="1527382" rtl="0" eaLnBrk="1" latinLnBrk="0" hangingPunct="1">
        <a:defRPr sz="300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5" userDrawn="1">
          <p15:clr>
            <a:srgbClr val="F26B43"/>
          </p15:clr>
        </p15:guide>
        <p15:guide id="4" orient="horz" pos="2832" userDrawn="1">
          <p15:clr>
            <a:srgbClr val="F26B43"/>
          </p15:clr>
        </p15:guide>
        <p15:guide id="5" orient="horz" pos="3088" userDrawn="1">
          <p15:clr>
            <a:srgbClr val="F26B43"/>
          </p15:clr>
        </p15:guide>
        <p15:guide id="6" pos="2879" userDrawn="1">
          <p15:clr>
            <a:srgbClr val="F26B43"/>
          </p15:clr>
        </p15:guide>
        <p15:guide id="7" pos="2735" userDrawn="1">
          <p15:clr>
            <a:srgbClr val="F26B43"/>
          </p15:clr>
        </p15:guide>
        <p15:guide id="8" pos="1440" userDrawn="1">
          <p15:clr>
            <a:srgbClr val="F26B43"/>
          </p15:clr>
        </p15:guide>
        <p15:guide id="9" pos="3023" userDrawn="1">
          <p15:clr>
            <a:srgbClr val="F26B43"/>
          </p15:clr>
        </p15:guide>
        <p15:guide id="10" pos="1296" userDrawn="1">
          <p15:clr>
            <a:srgbClr val="F26B43"/>
          </p15:clr>
        </p15:guide>
        <p15:guide id="11" pos="1584" userDrawn="1">
          <p15:clr>
            <a:srgbClr val="F26B43"/>
          </p15:clr>
        </p15:guide>
        <p15:guide id="12" pos="4319" userDrawn="1">
          <p15:clr>
            <a:srgbClr val="F26B43"/>
          </p15:clr>
        </p15:guide>
        <p15:guide id="13" pos="4175" userDrawn="1">
          <p15:clr>
            <a:srgbClr val="F26B43"/>
          </p15:clr>
        </p15:guide>
        <p15:guide id="14" pos="4463"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FA18216-1839-AB45-BFD7-5867B3E01AF8}"/>
              </a:ext>
            </a:extLst>
          </p:cNvPr>
          <p:cNvGrpSpPr/>
          <p:nvPr/>
        </p:nvGrpSpPr>
        <p:grpSpPr>
          <a:xfrm>
            <a:off x="0" y="4974906"/>
            <a:ext cx="7902688" cy="561449"/>
            <a:chOff x="1" y="326956"/>
            <a:chExt cx="7902688" cy="561449"/>
          </a:xfrm>
        </p:grpSpPr>
        <p:sp>
          <p:nvSpPr>
            <p:cNvPr id="8" name="Rectangle 7">
              <a:extLst>
                <a:ext uri="{FF2B5EF4-FFF2-40B4-BE49-F238E27FC236}">
                  <a16:creationId xmlns:a16="http://schemas.microsoft.com/office/drawing/2014/main" id="{6F01FA95-6CA6-5F40-98BA-E1E40B4DF14D}"/>
                </a:ext>
              </a:extLst>
            </p:cNvPr>
            <p:cNvSpPr/>
            <p:nvPr/>
          </p:nvSpPr>
          <p:spPr>
            <a:xfrm>
              <a:off x="1" y="326956"/>
              <a:ext cx="6094412" cy="561449"/>
            </a:xfrm>
            <a:prstGeom prst="rect">
              <a:avLst/>
            </a:prstGeom>
            <a:solidFill>
              <a:srgbClr val="A95F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9" name="Content Placeholder 2">
              <a:extLst>
                <a:ext uri="{FF2B5EF4-FFF2-40B4-BE49-F238E27FC236}">
                  <a16:creationId xmlns:a16="http://schemas.microsoft.com/office/drawing/2014/main" id="{17C3BFCC-FD03-B34C-A886-9A76F67E7FC7}"/>
                </a:ext>
              </a:extLst>
            </p:cNvPr>
            <p:cNvSpPr txBox="1">
              <a:spLocks/>
            </p:cNvSpPr>
            <p:nvPr/>
          </p:nvSpPr>
          <p:spPr>
            <a:xfrm>
              <a:off x="288099" y="326957"/>
              <a:ext cx="7614590" cy="561448"/>
            </a:xfrm>
            <a:prstGeom prst="rect">
              <a:avLst/>
            </a:prstGeom>
          </p:spPr>
          <p:txBody>
            <a:bodyPr vert="horz" lIns="0" tIns="0" rIns="0" bIns="0" rtlCol="0" anchor="ctr">
              <a:noAutofit/>
            </a:bodyPr>
            <a:lst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1444556">
                <a:tabLst>
                  <a:tab pos="1079500" algn="l"/>
                </a:tabLst>
              </a:pPr>
              <a:r>
                <a:rPr lang="en-US" dirty="0">
                  <a:solidFill>
                    <a:schemeClr val="tx2"/>
                  </a:solidFill>
                  <a:latin typeface="+mj-lt"/>
                </a:rPr>
                <a:t>Scheduling, Promotion, Communications, oh my!</a:t>
              </a:r>
              <a:endParaRPr lang="en-US" sz="2400" kern="0" dirty="0">
                <a:solidFill>
                  <a:schemeClr val="tx2"/>
                </a:solidFill>
                <a:latin typeface="+mj-lt"/>
              </a:endParaRPr>
            </a:p>
          </p:txBody>
        </p:sp>
      </p:grpSp>
      <p:pic>
        <p:nvPicPr>
          <p:cNvPr id="3" name="Picture 2">
            <a:extLst>
              <a:ext uri="{FF2B5EF4-FFF2-40B4-BE49-F238E27FC236}">
                <a16:creationId xmlns:a16="http://schemas.microsoft.com/office/drawing/2014/main" id="{11E7CE26-4090-6C4B-B4C6-4616B31F7A82}"/>
              </a:ext>
            </a:extLst>
          </p:cNvPr>
          <p:cNvPicPr>
            <a:picLocks noChangeAspect="1"/>
          </p:cNvPicPr>
          <p:nvPr/>
        </p:nvPicPr>
        <p:blipFill>
          <a:blip r:embed="rId2"/>
          <a:stretch>
            <a:fillRect/>
          </a:stretch>
        </p:blipFill>
        <p:spPr>
          <a:xfrm>
            <a:off x="-316645" y="1614854"/>
            <a:ext cx="7734300" cy="2705100"/>
          </a:xfrm>
          <a:prstGeom prst="rect">
            <a:avLst/>
          </a:prstGeom>
        </p:spPr>
      </p:pic>
      <p:pic>
        <p:nvPicPr>
          <p:cNvPr id="11" name="Picture 10" descr="Chart&#10;&#10;Description automatically generated">
            <a:extLst>
              <a:ext uri="{FF2B5EF4-FFF2-40B4-BE49-F238E27FC236}">
                <a16:creationId xmlns:a16="http://schemas.microsoft.com/office/drawing/2014/main" id="{9DB74EDC-4BBE-D74A-A2BB-1E844B286314}"/>
              </a:ext>
            </a:extLst>
          </p:cNvPr>
          <p:cNvPicPr>
            <a:picLocks noChangeAspect="1"/>
          </p:cNvPicPr>
          <p:nvPr/>
        </p:nvPicPr>
        <p:blipFill>
          <a:blip r:embed="rId3"/>
          <a:stretch>
            <a:fillRect/>
          </a:stretch>
        </p:blipFill>
        <p:spPr>
          <a:xfrm>
            <a:off x="7159297" y="339969"/>
            <a:ext cx="5029528" cy="4724400"/>
          </a:xfrm>
          <a:prstGeom prst="rect">
            <a:avLst/>
          </a:prstGeom>
        </p:spPr>
      </p:pic>
    </p:spTree>
    <p:extLst>
      <p:ext uri="{BB962C8B-B14F-4D97-AF65-F5344CB8AC3E}">
        <p14:creationId xmlns:p14="http://schemas.microsoft.com/office/powerpoint/2010/main" val="307184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4AC42263-1FA0-A746-A6DC-9AF77FB1EB88}"/>
              </a:ext>
            </a:extLst>
          </p:cNvPr>
          <p:cNvGrpSpPr/>
          <p:nvPr/>
        </p:nvGrpSpPr>
        <p:grpSpPr>
          <a:xfrm>
            <a:off x="0" y="326956"/>
            <a:ext cx="7902689" cy="561449"/>
            <a:chOff x="0" y="326956"/>
            <a:chExt cx="7902689" cy="561449"/>
          </a:xfrm>
        </p:grpSpPr>
        <p:sp>
          <p:nvSpPr>
            <p:cNvPr id="77" name="Rectangle 76">
              <a:extLst>
                <a:ext uri="{FF2B5EF4-FFF2-40B4-BE49-F238E27FC236}">
                  <a16:creationId xmlns:a16="http://schemas.microsoft.com/office/drawing/2014/main" id="{D396A949-7EA7-9F42-9128-AF5A7465BA5E}"/>
                </a:ext>
              </a:extLst>
            </p:cNvPr>
            <p:cNvSpPr/>
            <p:nvPr/>
          </p:nvSpPr>
          <p:spPr>
            <a:xfrm>
              <a:off x="0" y="326956"/>
              <a:ext cx="7902689" cy="561449"/>
            </a:xfrm>
            <a:prstGeom prst="rect">
              <a:avLst/>
            </a:prstGeom>
            <a:solidFill>
              <a:srgbClr val="A95F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78" name="Content Placeholder 2">
              <a:extLst>
                <a:ext uri="{FF2B5EF4-FFF2-40B4-BE49-F238E27FC236}">
                  <a16:creationId xmlns:a16="http://schemas.microsoft.com/office/drawing/2014/main" id="{97295F74-66C1-3144-BC7B-4669519CEE2F}"/>
                </a:ext>
              </a:extLst>
            </p:cNvPr>
            <p:cNvSpPr txBox="1">
              <a:spLocks/>
            </p:cNvSpPr>
            <p:nvPr/>
          </p:nvSpPr>
          <p:spPr>
            <a:xfrm>
              <a:off x="288099" y="326957"/>
              <a:ext cx="7614590" cy="561448"/>
            </a:xfrm>
            <a:prstGeom prst="rect">
              <a:avLst/>
            </a:prstGeom>
          </p:spPr>
          <p:txBody>
            <a:bodyPr vert="horz" lIns="0" tIns="0" rIns="0" bIns="0" rtlCol="0" anchor="ctr">
              <a:noAutofit/>
            </a:bodyPr>
            <a:lst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1444556">
                <a:tabLst>
                  <a:tab pos="1079500" algn="l"/>
                </a:tabLst>
              </a:pPr>
              <a:r>
                <a:rPr lang="en-US" sz="2400" kern="0" dirty="0">
                  <a:solidFill>
                    <a:schemeClr val="tx1"/>
                  </a:solidFill>
                  <a:latin typeface="IBM Plex Sans Light" panose="020B0403050203000203" pitchFamily="34" charset="0"/>
                </a:rPr>
                <a:t>Scheduling</a:t>
              </a:r>
            </a:p>
          </p:txBody>
        </p:sp>
      </p:grpSp>
      <p:pic>
        <p:nvPicPr>
          <p:cNvPr id="26" name="Picture 25" descr="A picture containing website&#10;&#10;Description automatically generated">
            <a:extLst>
              <a:ext uri="{FF2B5EF4-FFF2-40B4-BE49-F238E27FC236}">
                <a16:creationId xmlns:a16="http://schemas.microsoft.com/office/drawing/2014/main" id="{7EB01ACB-8058-DA4C-B291-B5BCF7280A07}"/>
              </a:ext>
            </a:extLst>
          </p:cNvPr>
          <p:cNvPicPr>
            <a:picLocks noChangeAspect="1"/>
          </p:cNvPicPr>
          <p:nvPr/>
        </p:nvPicPr>
        <p:blipFill>
          <a:blip r:embed="rId3"/>
          <a:stretch>
            <a:fillRect/>
          </a:stretch>
        </p:blipFill>
        <p:spPr>
          <a:xfrm>
            <a:off x="11258427" y="5920154"/>
            <a:ext cx="785446" cy="785446"/>
          </a:xfrm>
          <a:prstGeom prst="rect">
            <a:avLst/>
          </a:prstGeom>
        </p:spPr>
      </p:pic>
      <p:sp>
        <p:nvSpPr>
          <p:cNvPr id="27" name="TextBox 26">
            <a:extLst>
              <a:ext uri="{FF2B5EF4-FFF2-40B4-BE49-F238E27FC236}">
                <a16:creationId xmlns:a16="http://schemas.microsoft.com/office/drawing/2014/main" id="{1C7781C0-5412-C941-935A-0D3DB1F9646C}"/>
              </a:ext>
            </a:extLst>
          </p:cNvPr>
          <p:cNvSpPr txBox="1"/>
          <p:nvPr/>
        </p:nvSpPr>
        <p:spPr>
          <a:xfrm>
            <a:off x="427237" y="1035137"/>
            <a:ext cx="6860646" cy="5670463"/>
          </a:xfrm>
          <a:prstGeom prst="rect">
            <a:avLst/>
          </a:prstGeom>
          <a:noFill/>
        </p:spPr>
        <p:txBody>
          <a:bodyPr wrap="square" lIns="0" tIns="0" rIns="0" bIns="0" rtlCol="0">
            <a:spAutoFit/>
          </a:bodyPr>
          <a:lstStyle/>
          <a:p>
            <a:pPr>
              <a:lnSpc>
                <a:spcPct val="110000"/>
              </a:lnSpc>
              <a:spcBef>
                <a:spcPts val="1100"/>
              </a:spcBef>
            </a:pPr>
            <a:r>
              <a:rPr lang="en-US" sz="1600" dirty="0">
                <a:solidFill>
                  <a:schemeClr val="bg1"/>
                </a:solidFill>
                <a:latin typeface="+mj-lt"/>
                <a:ea typeface="IBM Plex Sans" charset="0"/>
                <a:cs typeface="IBM Plex Sans" charset="0"/>
              </a:rPr>
              <a:t>Announce the Event</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Adequate notice </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General timeline and commitment expectations</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Registration info</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Who to contact with questions</a:t>
            </a:r>
          </a:p>
          <a:p>
            <a:pPr marL="285750" indent="-285750">
              <a:lnSpc>
                <a:spcPts val="300"/>
              </a:lnSpc>
              <a:spcBef>
                <a:spcPts val="1100"/>
              </a:spcBef>
              <a:buFont typeface="Arial" panose="020B0604020202020204" pitchFamily="34" charset="0"/>
              <a:buChar char="•"/>
            </a:pPr>
            <a:endParaRPr lang="en-US" sz="800" i="1" dirty="0">
              <a:solidFill>
                <a:schemeClr val="bg1"/>
              </a:solidFill>
              <a:ea typeface="IBM Plex Sans" charset="0"/>
              <a:cs typeface="IBM Plex Sans" charset="0"/>
            </a:endParaRPr>
          </a:p>
          <a:p>
            <a:pPr>
              <a:lnSpc>
                <a:spcPct val="110000"/>
              </a:lnSpc>
              <a:spcBef>
                <a:spcPts val="1100"/>
              </a:spcBef>
            </a:pPr>
            <a:r>
              <a:rPr lang="en-US" sz="1600" dirty="0">
                <a:solidFill>
                  <a:schemeClr val="bg1"/>
                </a:solidFill>
                <a:latin typeface="+mj-lt"/>
                <a:ea typeface="IBM Plex Sans" charset="0"/>
                <a:cs typeface="IBM Plex Sans" charset="0"/>
              </a:rPr>
              <a:t>Pre-Event</a:t>
            </a:r>
          </a:p>
          <a:p>
            <a:pPr marL="285750" indent="-285750">
              <a:lnSpc>
                <a:spcPts val="800"/>
              </a:lnSpc>
              <a:spcBef>
                <a:spcPts val="1100"/>
              </a:spcBef>
              <a:buFont typeface="Arial" panose="020B0604020202020204" pitchFamily="34" charset="0"/>
              <a:buChar char="•"/>
            </a:pPr>
            <a:r>
              <a:rPr lang="en-US" sz="1400" i="1" dirty="0">
                <a:solidFill>
                  <a:schemeClr val="bg1"/>
                </a:solidFill>
              </a:rPr>
              <a:t>QC Workshop (Fundamentals, Tutorial, Qiskit install, </a:t>
            </a:r>
            <a:r>
              <a:rPr lang="en-US" sz="1400" i="1" dirty="0" err="1">
                <a:solidFill>
                  <a:schemeClr val="bg1"/>
                </a:solidFill>
              </a:rPr>
              <a:t>etc</a:t>
            </a:r>
            <a:r>
              <a:rPr lang="en-US" sz="1400" i="1" dirty="0">
                <a:solidFill>
                  <a:schemeClr val="bg1"/>
                </a:solidFill>
              </a:rPr>
              <a:t>)</a:t>
            </a:r>
          </a:p>
          <a:p>
            <a:pPr marL="285750" indent="-285750">
              <a:lnSpc>
                <a:spcPts val="800"/>
              </a:lnSpc>
              <a:spcBef>
                <a:spcPts val="1100"/>
              </a:spcBef>
              <a:buFont typeface="Arial" panose="020B0604020202020204" pitchFamily="34" charset="0"/>
              <a:buChar char="•"/>
            </a:pPr>
            <a:r>
              <a:rPr lang="en-US" sz="1400" i="1" dirty="0">
                <a:solidFill>
                  <a:schemeClr val="bg1"/>
                </a:solidFill>
              </a:rPr>
              <a:t>Social Event (Trivia, </a:t>
            </a:r>
            <a:r>
              <a:rPr lang="en-US" sz="1400" i="1" dirty="0" err="1">
                <a:solidFill>
                  <a:schemeClr val="bg1"/>
                </a:solidFill>
              </a:rPr>
              <a:t>jackbox</a:t>
            </a:r>
            <a:r>
              <a:rPr lang="en-US" sz="1400" i="1" dirty="0">
                <a:solidFill>
                  <a:schemeClr val="bg1"/>
                </a:solidFill>
              </a:rPr>
              <a:t> games, </a:t>
            </a:r>
            <a:r>
              <a:rPr lang="en-US" sz="1400" i="1" dirty="0" err="1">
                <a:solidFill>
                  <a:schemeClr val="bg1"/>
                </a:solidFill>
              </a:rPr>
              <a:t>mario</a:t>
            </a:r>
            <a:r>
              <a:rPr lang="en-US" sz="1400" i="1" dirty="0">
                <a:solidFill>
                  <a:schemeClr val="bg1"/>
                </a:solidFill>
              </a:rPr>
              <a:t> kart, karaoke, </a:t>
            </a:r>
            <a:r>
              <a:rPr lang="en-US" sz="1400" i="1" dirty="0" err="1">
                <a:solidFill>
                  <a:schemeClr val="bg1"/>
                </a:solidFill>
              </a:rPr>
              <a:t>etc</a:t>
            </a:r>
            <a:r>
              <a:rPr lang="en-US" sz="1400" i="1" dirty="0">
                <a:solidFill>
                  <a:schemeClr val="bg1"/>
                </a:solidFill>
              </a:rPr>
              <a:t>)</a:t>
            </a:r>
          </a:p>
          <a:p>
            <a:pPr marL="285750" indent="-285750">
              <a:lnSpc>
                <a:spcPts val="800"/>
              </a:lnSpc>
              <a:spcBef>
                <a:spcPts val="1100"/>
              </a:spcBef>
              <a:buFont typeface="Arial" panose="020B0604020202020204" pitchFamily="34" charset="0"/>
              <a:buChar char="•"/>
            </a:pPr>
            <a:r>
              <a:rPr lang="en-US" sz="1400" i="1" dirty="0">
                <a:solidFill>
                  <a:schemeClr val="bg1"/>
                </a:solidFill>
              </a:rPr>
              <a:t>Share comms platform details (slack, discord, </a:t>
            </a:r>
            <a:r>
              <a:rPr lang="en-US" sz="1400" i="1" dirty="0" err="1">
                <a:solidFill>
                  <a:schemeClr val="bg1"/>
                </a:solidFill>
              </a:rPr>
              <a:t>etc</a:t>
            </a:r>
            <a:r>
              <a:rPr lang="en-US" sz="1400" i="1" dirty="0">
                <a:solidFill>
                  <a:schemeClr val="bg1"/>
                </a:solidFill>
              </a:rPr>
              <a:t>)</a:t>
            </a:r>
          </a:p>
          <a:p>
            <a:pPr marL="285750" indent="-285750">
              <a:lnSpc>
                <a:spcPts val="300"/>
              </a:lnSpc>
              <a:spcBef>
                <a:spcPts val="1100"/>
              </a:spcBef>
              <a:buFont typeface="Arial" panose="020B0604020202020204" pitchFamily="34" charset="0"/>
              <a:buChar char="•"/>
            </a:pPr>
            <a:endParaRPr lang="en-US" sz="1400" i="1" dirty="0">
              <a:solidFill>
                <a:schemeClr val="bg1"/>
              </a:solidFill>
            </a:endParaRPr>
          </a:p>
          <a:p>
            <a:pPr lvl="0">
              <a:lnSpc>
                <a:spcPct val="110000"/>
              </a:lnSpc>
              <a:spcBef>
                <a:spcPts val="1100"/>
              </a:spcBef>
            </a:pPr>
            <a:r>
              <a:rPr lang="en-US" sz="1600" dirty="0">
                <a:solidFill>
                  <a:srgbClr val="121619"/>
                </a:solidFill>
                <a:latin typeface="+mj-lt"/>
                <a:ea typeface="IBM Plex Sans" charset="0"/>
                <a:cs typeface="IBM Plex Sans" charset="0"/>
              </a:rPr>
              <a:t>Kickoff Event</a:t>
            </a:r>
          </a:p>
          <a:p>
            <a:pPr marL="285750" lvl="0" indent="-285750">
              <a:lnSpc>
                <a:spcPts val="800"/>
              </a:lnSpc>
              <a:spcBef>
                <a:spcPts val="1100"/>
              </a:spcBef>
              <a:buFont typeface="Arial" panose="020B0604020202020204" pitchFamily="34" charset="0"/>
              <a:buChar char="•"/>
            </a:pPr>
            <a:r>
              <a:rPr lang="en-US" sz="1400" i="1" dirty="0">
                <a:solidFill>
                  <a:srgbClr val="121619"/>
                </a:solidFill>
              </a:rPr>
              <a:t>Hosted by event leads &amp; optional Keynote Speaker</a:t>
            </a:r>
          </a:p>
          <a:p>
            <a:pPr marL="285750" lvl="0" indent="-285750">
              <a:lnSpc>
                <a:spcPts val="800"/>
              </a:lnSpc>
              <a:spcBef>
                <a:spcPts val="1100"/>
              </a:spcBef>
              <a:buFont typeface="Arial" panose="020B0604020202020204" pitchFamily="34" charset="0"/>
              <a:buChar char="•"/>
            </a:pPr>
            <a:r>
              <a:rPr lang="en-US" sz="1400" i="1" dirty="0">
                <a:solidFill>
                  <a:srgbClr val="121619"/>
                </a:solidFill>
              </a:rPr>
              <a:t>Review event format/schedule &amp; rules</a:t>
            </a:r>
          </a:p>
          <a:p>
            <a:pPr lvl="3">
              <a:lnSpc>
                <a:spcPts val="800"/>
              </a:lnSpc>
              <a:spcBef>
                <a:spcPts val="1100"/>
              </a:spcBef>
            </a:pPr>
            <a:r>
              <a:rPr lang="en-US" sz="1400" i="1" dirty="0">
                <a:solidFill>
                  <a:srgbClr val="121619"/>
                </a:solidFill>
              </a:rPr>
              <a:t>Ideation --&gt; Hackathon --&gt; </a:t>
            </a:r>
            <a:r>
              <a:rPr lang="en-US" sz="1400" i="1" u="sng" dirty="0">
                <a:solidFill>
                  <a:srgbClr val="121619"/>
                </a:solidFill>
              </a:rPr>
              <a:t>Hackathon Ends</a:t>
            </a:r>
            <a:r>
              <a:rPr lang="en-US" sz="1400" i="1" dirty="0">
                <a:solidFill>
                  <a:srgbClr val="121619"/>
                </a:solidFill>
              </a:rPr>
              <a:t> --&gt; Presentations --&gt; Judging</a:t>
            </a:r>
          </a:p>
          <a:p>
            <a:pPr marL="285750" lvl="0" indent="-285750">
              <a:lnSpc>
                <a:spcPts val="800"/>
              </a:lnSpc>
              <a:spcBef>
                <a:spcPts val="1100"/>
              </a:spcBef>
              <a:buFont typeface="Arial" panose="020B0604020202020204" pitchFamily="34" charset="0"/>
              <a:buChar char="•"/>
            </a:pPr>
            <a:r>
              <a:rPr lang="en-US" sz="1400" i="1" dirty="0">
                <a:solidFill>
                  <a:srgbClr val="121619"/>
                </a:solidFill>
              </a:rPr>
              <a:t>Code of conduct reminder</a:t>
            </a:r>
          </a:p>
          <a:p>
            <a:pPr marL="285750" lvl="0" indent="-285750">
              <a:lnSpc>
                <a:spcPts val="300"/>
              </a:lnSpc>
              <a:spcBef>
                <a:spcPts val="1100"/>
              </a:spcBef>
              <a:buFont typeface="Arial" panose="020B0604020202020204" pitchFamily="34" charset="0"/>
              <a:buChar char="•"/>
            </a:pPr>
            <a:endParaRPr lang="en-US" sz="1400" i="1" dirty="0">
              <a:solidFill>
                <a:schemeClr val="bg1"/>
              </a:solidFill>
            </a:endParaRPr>
          </a:p>
          <a:p>
            <a:pPr lvl="0">
              <a:lnSpc>
                <a:spcPct val="110000"/>
              </a:lnSpc>
              <a:spcBef>
                <a:spcPts val="1100"/>
              </a:spcBef>
            </a:pPr>
            <a:r>
              <a:rPr lang="en-US" sz="1600" dirty="0">
                <a:solidFill>
                  <a:srgbClr val="121619"/>
                </a:solidFill>
                <a:latin typeface="IBM Plex Sans Bold"/>
                <a:ea typeface="IBM Plex Sans" charset="0"/>
                <a:cs typeface="IBM Plex Sans" charset="0"/>
              </a:rPr>
              <a:t>Award Ceremony</a:t>
            </a:r>
          </a:p>
          <a:p>
            <a:pPr marL="285750" lvl="0" indent="-285750">
              <a:lnSpc>
                <a:spcPts val="800"/>
              </a:lnSpc>
              <a:spcBef>
                <a:spcPts val="1100"/>
              </a:spcBef>
              <a:buFont typeface="Arial" panose="020B0604020202020204" pitchFamily="34" charset="0"/>
              <a:buChar char="•"/>
            </a:pPr>
            <a:r>
              <a:rPr lang="en-US" sz="1400" i="1" dirty="0">
                <a:solidFill>
                  <a:srgbClr val="121619"/>
                </a:solidFill>
                <a:ea typeface="IBM Plex Sans" charset="0"/>
                <a:cs typeface="IBM Plex Sans" charset="0"/>
              </a:rPr>
              <a:t>Recap the event</a:t>
            </a:r>
          </a:p>
          <a:p>
            <a:pPr marL="285750" lvl="0" indent="-285750">
              <a:lnSpc>
                <a:spcPts val="800"/>
              </a:lnSpc>
              <a:spcBef>
                <a:spcPts val="1100"/>
              </a:spcBef>
              <a:buFont typeface="Arial" panose="020B0604020202020204" pitchFamily="34" charset="0"/>
              <a:buChar char="•"/>
            </a:pPr>
            <a:r>
              <a:rPr lang="en-US" sz="1400" i="1" dirty="0">
                <a:solidFill>
                  <a:srgbClr val="121619"/>
                </a:solidFill>
                <a:ea typeface="IBM Plex Sans" charset="0"/>
                <a:cs typeface="IBM Plex Sans" charset="0"/>
              </a:rPr>
              <a:t>Announce winners</a:t>
            </a:r>
          </a:p>
          <a:p>
            <a:pPr marL="285750" lvl="0" indent="-285750">
              <a:lnSpc>
                <a:spcPts val="800"/>
              </a:lnSpc>
              <a:spcBef>
                <a:spcPts val="1100"/>
              </a:spcBef>
              <a:buFont typeface="Arial" panose="020B0604020202020204" pitchFamily="34" charset="0"/>
              <a:buChar char="•"/>
            </a:pPr>
            <a:r>
              <a:rPr lang="en-US" sz="1400" i="1" dirty="0">
                <a:solidFill>
                  <a:srgbClr val="121619"/>
                </a:solidFill>
                <a:ea typeface="IBM Plex Sans" charset="0"/>
                <a:cs typeface="IBM Plex Sans" charset="0"/>
              </a:rPr>
              <a:t>Mention where to go from here</a:t>
            </a:r>
            <a:endParaRPr lang="en-US" sz="1400" i="1" dirty="0">
              <a:solidFill>
                <a:schemeClr val="bg1"/>
              </a:solidFill>
              <a:ea typeface="IBM Plex Sans" charset="0"/>
              <a:cs typeface="IBM Plex Sans" charset="0"/>
            </a:endParaRPr>
          </a:p>
        </p:txBody>
      </p:sp>
    </p:spTree>
    <p:extLst>
      <p:ext uri="{BB962C8B-B14F-4D97-AF65-F5344CB8AC3E}">
        <p14:creationId xmlns:p14="http://schemas.microsoft.com/office/powerpoint/2010/main" val="10567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4AC42263-1FA0-A746-A6DC-9AF77FB1EB88}"/>
              </a:ext>
            </a:extLst>
          </p:cNvPr>
          <p:cNvGrpSpPr/>
          <p:nvPr/>
        </p:nvGrpSpPr>
        <p:grpSpPr>
          <a:xfrm>
            <a:off x="0" y="326956"/>
            <a:ext cx="7902689" cy="561449"/>
            <a:chOff x="0" y="326956"/>
            <a:chExt cx="7902689" cy="561449"/>
          </a:xfrm>
        </p:grpSpPr>
        <p:sp>
          <p:nvSpPr>
            <p:cNvPr id="77" name="Rectangle 76">
              <a:extLst>
                <a:ext uri="{FF2B5EF4-FFF2-40B4-BE49-F238E27FC236}">
                  <a16:creationId xmlns:a16="http://schemas.microsoft.com/office/drawing/2014/main" id="{D396A949-7EA7-9F42-9128-AF5A7465BA5E}"/>
                </a:ext>
              </a:extLst>
            </p:cNvPr>
            <p:cNvSpPr/>
            <p:nvPr/>
          </p:nvSpPr>
          <p:spPr>
            <a:xfrm>
              <a:off x="0" y="326956"/>
              <a:ext cx="7902689" cy="561449"/>
            </a:xfrm>
            <a:prstGeom prst="rect">
              <a:avLst/>
            </a:prstGeom>
            <a:solidFill>
              <a:srgbClr val="A95F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78" name="Content Placeholder 2">
              <a:extLst>
                <a:ext uri="{FF2B5EF4-FFF2-40B4-BE49-F238E27FC236}">
                  <a16:creationId xmlns:a16="http://schemas.microsoft.com/office/drawing/2014/main" id="{97295F74-66C1-3144-BC7B-4669519CEE2F}"/>
                </a:ext>
              </a:extLst>
            </p:cNvPr>
            <p:cNvSpPr txBox="1">
              <a:spLocks/>
            </p:cNvSpPr>
            <p:nvPr/>
          </p:nvSpPr>
          <p:spPr>
            <a:xfrm>
              <a:off x="288099" y="326957"/>
              <a:ext cx="7614590" cy="561448"/>
            </a:xfrm>
            <a:prstGeom prst="rect">
              <a:avLst/>
            </a:prstGeom>
          </p:spPr>
          <p:txBody>
            <a:bodyPr vert="horz" lIns="0" tIns="0" rIns="0" bIns="0" rtlCol="0" anchor="ctr">
              <a:noAutofit/>
            </a:bodyPr>
            <a:lst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1444556">
                <a:tabLst>
                  <a:tab pos="1079500" algn="l"/>
                </a:tabLst>
              </a:pPr>
              <a:r>
                <a:rPr lang="en-US" sz="2400" kern="0" dirty="0">
                  <a:solidFill>
                    <a:schemeClr val="tx1"/>
                  </a:solidFill>
                  <a:latin typeface="IBM Plex Sans Light" panose="020B0403050203000203" pitchFamily="34" charset="0"/>
                </a:rPr>
                <a:t>Promotion</a:t>
              </a:r>
            </a:p>
          </p:txBody>
        </p:sp>
      </p:grpSp>
      <p:pic>
        <p:nvPicPr>
          <p:cNvPr id="26" name="Picture 25" descr="A picture containing website&#10;&#10;Description automatically generated">
            <a:extLst>
              <a:ext uri="{FF2B5EF4-FFF2-40B4-BE49-F238E27FC236}">
                <a16:creationId xmlns:a16="http://schemas.microsoft.com/office/drawing/2014/main" id="{7EB01ACB-8058-DA4C-B291-B5BCF7280A07}"/>
              </a:ext>
            </a:extLst>
          </p:cNvPr>
          <p:cNvPicPr>
            <a:picLocks noChangeAspect="1"/>
          </p:cNvPicPr>
          <p:nvPr/>
        </p:nvPicPr>
        <p:blipFill>
          <a:blip r:embed="rId3"/>
          <a:stretch>
            <a:fillRect/>
          </a:stretch>
        </p:blipFill>
        <p:spPr>
          <a:xfrm>
            <a:off x="11258427" y="5920154"/>
            <a:ext cx="785446" cy="785446"/>
          </a:xfrm>
          <a:prstGeom prst="rect">
            <a:avLst/>
          </a:prstGeom>
        </p:spPr>
      </p:pic>
      <p:sp>
        <p:nvSpPr>
          <p:cNvPr id="27" name="TextBox 26">
            <a:extLst>
              <a:ext uri="{FF2B5EF4-FFF2-40B4-BE49-F238E27FC236}">
                <a16:creationId xmlns:a16="http://schemas.microsoft.com/office/drawing/2014/main" id="{1C7781C0-5412-C941-935A-0D3DB1F9646C}"/>
              </a:ext>
            </a:extLst>
          </p:cNvPr>
          <p:cNvSpPr txBox="1"/>
          <p:nvPr/>
        </p:nvSpPr>
        <p:spPr>
          <a:xfrm>
            <a:off x="427237" y="1035137"/>
            <a:ext cx="6860646" cy="3384709"/>
          </a:xfrm>
          <a:prstGeom prst="rect">
            <a:avLst/>
          </a:prstGeom>
          <a:noFill/>
        </p:spPr>
        <p:txBody>
          <a:bodyPr wrap="square" lIns="0" tIns="0" rIns="0" bIns="0" rtlCol="0">
            <a:spAutoFit/>
          </a:bodyPr>
          <a:lstStyle/>
          <a:p>
            <a:pPr>
              <a:lnSpc>
                <a:spcPct val="110000"/>
              </a:lnSpc>
              <a:spcBef>
                <a:spcPts val="1100"/>
              </a:spcBef>
            </a:pPr>
            <a:r>
              <a:rPr lang="en-US" sz="1600" dirty="0">
                <a:solidFill>
                  <a:schemeClr val="bg1"/>
                </a:solidFill>
                <a:latin typeface="+mj-lt"/>
                <a:ea typeface="IBM Plex Sans" charset="0"/>
                <a:cs typeface="IBM Plex Sans" charset="0"/>
              </a:rPr>
              <a:t>Social Networks</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Twitter</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Slack</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Discord</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Instagram/Facebook</a:t>
            </a:r>
          </a:p>
          <a:p>
            <a:pPr>
              <a:lnSpc>
                <a:spcPct val="110000"/>
              </a:lnSpc>
              <a:spcBef>
                <a:spcPts val="1100"/>
              </a:spcBef>
            </a:pPr>
            <a:r>
              <a:rPr lang="en-US" sz="1600" dirty="0">
                <a:solidFill>
                  <a:schemeClr val="bg1"/>
                </a:solidFill>
                <a:latin typeface="+mj-lt"/>
                <a:ea typeface="IBM Plex Sans" charset="0"/>
                <a:cs typeface="IBM Plex Sans" charset="0"/>
              </a:rPr>
              <a:t>Campus Resources</a:t>
            </a:r>
          </a:p>
          <a:p>
            <a:pPr marL="285750" indent="-285750">
              <a:lnSpc>
                <a:spcPts val="800"/>
              </a:lnSpc>
              <a:spcBef>
                <a:spcPts val="1100"/>
              </a:spcBef>
              <a:buFont typeface="Arial" panose="020B0604020202020204" pitchFamily="34" charset="0"/>
              <a:buChar char="•"/>
            </a:pPr>
            <a:r>
              <a:rPr lang="en-US" sz="1400" i="1" dirty="0">
                <a:solidFill>
                  <a:schemeClr val="bg1"/>
                </a:solidFill>
              </a:rPr>
              <a:t>Bulletin boards</a:t>
            </a:r>
          </a:p>
          <a:p>
            <a:pPr marL="285750" indent="-285750">
              <a:lnSpc>
                <a:spcPts val="800"/>
              </a:lnSpc>
              <a:spcBef>
                <a:spcPts val="1100"/>
              </a:spcBef>
              <a:buFont typeface="Arial" panose="020B0604020202020204" pitchFamily="34" charset="0"/>
              <a:buChar char="•"/>
            </a:pPr>
            <a:r>
              <a:rPr lang="en-US" sz="1400" i="1" dirty="0">
                <a:solidFill>
                  <a:schemeClr val="bg1"/>
                </a:solidFill>
              </a:rPr>
              <a:t>Open Forums</a:t>
            </a:r>
          </a:p>
          <a:p>
            <a:pPr marL="285750" indent="-285750">
              <a:lnSpc>
                <a:spcPts val="800"/>
              </a:lnSpc>
              <a:spcBef>
                <a:spcPts val="1100"/>
              </a:spcBef>
              <a:buFont typeface="Arial" panose="020B0604020202020204" pitchFamily="34" charset="0"/>
              <a:buChar char="•"/>
            </a:pPr>
            <a:r>
              <a:rPr lang="en-US" sz="1400" i="1" dirty="0">
                <a:solidFill>
                  <a:schemeClr val="bg1"/>
                </a:solidFill>
              </a:rPr>
              <a:t>Email distributions</a:t>
            </a:r>
          </a:p>
          <a:p>
            <a:pPr marL="285750" indent="-285750">
              <a:lnSpc>
                <a:spcPts val="800"/>
              </a:lnSpc>
              <a:spcBef>
                <a:spcPts val="1100"/>
              </a:spcBef>
              <a:buFont typeface="Arial" panose="020B0604020202020204" pitchFamily="34" charset="0"/>
              <a:buChar char="•"/>
            </a:pPr>
            <a:endParaRPr lang="en-US" sz="1400" i="1" dirty="0">
              <a:solidFill>
                <a:schemeClr val="bg1"/>
              </a:solidFill>
            </a:endParaRPr>
          </a:p>
          <a:p>
            <a:pPr>
              <a:lnSpc>
                <a:spcPts val="800"/>
              </a:lnSpc>
              <a:spcBef>
                <a:spcPts val="1100"/>
              </a:spcBef>
            </a:pPr>
            <a:r>
              <a:rPr lang="en-US" sz="1600" dirty="0">
                <a:solidFill>
                  <a:schemeClr val="bg1"/>
                </a:solidFill>
                <a:latin typeface="+mj-lt"/>
              </a:rPr>
              <a:t>&amp;  of course, word of mouth! </a:t>
            </a:r>
          </a:p>
          <a:p>
            <a:pPr marL="285750" indent="-285750">
              <a:lnSpc>
                <a:spcPts val="800"/>
              </a:lnSpc>
              <a:spcBef>
                <a:spcPts val="1100"/>
              </a:spcBef>
              <a:buFont typeface="Arial" panose="020B0604020202020204" pitchFamily="34" charset="0"/>
              <a:buChar char="•"/>
            </a:pPr>
            <a:r>
              <a:rPr lang="en-US" sz="1400" i="1" dirty="0">
                <a:solidFill>
                  <a:schemeClr val="bg1"/>
                </a:solidFill>
              </a:rPr>
              <a:t>Encourage your network to promote as well</a:t>
            </a:r>
          </a:p>
          <a:p>
            <a:pPr marL="285750" indent="-285750">
              <a:lnSpc>
                <a:spcPts val="800"/>
              </a:lnSpc>
              <a:spcBef>
                <a:spcPts val="1100"/>
              </a:spcBef>
              <a:buFont typeface="Arial" panose="020B0604020202020204" pitchFamily="34" charset="0"/>
              <a:buChar char="•"/>
            </a:pPr>
            <a:endParaRPr lang="en-US" sz="1400" i="1" dirty="0">
              <a:solidFill>
                <a:schemeClr val="bg1"/>
              </a:solidFill>
              <a:ea typeface="IBM Plex Sans" charset="0"/>
              <a:cs typeface="IBM Plex Sans" charset="0"/>
            </a:endParaRPr>
          </a:p>
        </p:txBody>
      </p:sp>
      <p:grpSp>
        <p:nvGrpSpPr>
          <p:cNvPr id="8" name="Group 7">
            <a:extLst>
              <a:ext uri="{FF2B5EF4-FFF2-40B4-BE49-F238E27FC236}">
                <a16:creationId xmlns:a16="http://schemas.microsoft.com/office/drawing/2014/main" id="{AFA8D4D1-7532-BD4D-ACF7-98E05B48C4D7}"/>
              </a:ext>
            </a:extLst>
          </p:cNvPr>
          <p:cNvGrpSpPr/>
          <p:nvPr/>
        </p:nvGrpSpPr>
        <p:grpSpPr>
          <a:xfrm>
            <a:off x="0" y="4382128"/>
            <a:ext cx="7902689" cy="561449"/>
            <a:chOff x="0" y="326956"/>
            <a:chExt cx="7902689" cy="561449"/>
          </a:xfrm>
        </p:grpSpPr>
        <p:sp>
          <p:nvSpPr>
            <p:cNvPr id="9" name="Rectangle 8">
              <a:extLst>
                <a:ext uri="{FF2B5EF4-FFF2-40B4-BE49-F238E27FC236}">
                  <a16:creationId xmlns:a16="http://schemas.microsoft.com/office/drawing/2014/main" id="{33D40DFA-A871-0A45-8E70-09B4D42F9428}"/>
                </a:ext>
              </a:extLst>
            </p:cNvPr>
            <p:cNvSpPr/>
            <p:nvPr/>
          </p:nvSpPr>
          <p:spPr>
            <a:xfrm>
              <a:off x="0" y="326956"/>
              <a:ext cx="7902689" cy="561449"/>
            </a:xfrm>
            <a:prstGeom prst="rect">
              <a:avLst/>
            </a:prstGeom>
            <a:solidFill>
              <a:srgbClr val="A95F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sp>
          <p:nvSpPr>
            <p:cNvPr id="10" name="Content Placeholder 2">
              <a:extLst>
                <a:ext uri="{FF2B5EF4-FFF2-40B4-BE49-F238E27FC236}">
                  <a16:creationId xmlns:a16="http://schemas.microsoft.com/office/drawing/2014/main" id="{E2FB6062-1905-C544-B7F7-669E5E9E2D28}"/>
                </a:ext>
              </a:extLst>
            </p:cNvPr>
            <p:cNvSpPr txBox="1">
              <a:spLocks/>
            </p:cNvSpPr>
            <p:nvPr/>
          </p:nvSpPr>
          <p:spPr>
            <a:xfrm>
              <a:off x="288099" y="326957"/>
              <a:ext cx="7614590" cy="561448"/>
            </a:xfrm>
            <a:prstGeom prst="rect">
              <a:avLst/>
            </a:prstGeom>
          </p:spPr>
          <p:txBody>
            <a:bodyPr vert="horz" lIns="0" tIns="0" rIns="0" bIns="0" rtlCol="0" anchor="ctr">
              <a:noAutofit/>
            </a:bodyPr>
            <a:lst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1444556">
                <a:tabLst>
                  <a:tab pos="1079500" algn="l"/>
                </a:tabLst>
              </a:pPr>
              <a:r>
                <a:rPr lang="en-US" sz="2400" kern="0" dirty="0">
                  <a:solidFill>
                    <a:schemeClr val="tx1"/>
                  </a:solidFill>
                  <a:latin typeface="IBM Plex Sans Light" panose="020B0403050203000203" pitchFamily="34" charset="0"/>
                </a:rPr>
                <a:t>Communications</a:t>
              </a:r>
            </a:p>
          </p:txBody>
        </p:sp>
      </p:grpSp>
      <p:sp>
        <p:nvSpPr>
          <p:cNvPr id="11" name="TextBox 10">
            <a:extLst>
              <a:ext uri="{FF2B5EF4-FFF2-40B4-BE49-F238E27FC236}">
                <a16:creationId xmlns:a16="http://schemas.microsoft.com/office/drawing/2014/main" id="{209BD7F8-BF51-2C48-8135-1901F6982FA4}"/>
              </a:ext>
            </a:extLst>
          </p:cNvPr>
          <p:cNvSpPr txBox="1"/>
          <p:nvPr/>
        </p:nvSpPr>
        <p:spPr>
          <a:xfrm>
            <a:off x="427237" y="5105134"/>
            <a:ext cx="9080178" cy="1267206"/>
          </a:xfrm>
          <a:prstGeom prst="rect">
            <a:avLst/>
          </a:prstGeom>
          <a:noFill/>
        </p:spPr>
        <p:txBody>
          <a:bodyPr wrap="square" lIns="0" tIns="0" rIns="0" bIns="0" rtlCol="0">
            <a:spAutoFit/>
          </a:bodyPr>
          <a:lstStyle/>
          <a:p>
            <a:pPr>
              <a:lnSpc>
                <a:spcPct val="110000"/>
              </a:lnSpc>
              <a:spcBef>
                <a:spcPts val="1100"/>
              </a:spcBef>
            </a:pPr>
            <a:r>
              <a:rPr lang="en-US" sz="1600" dirty="0">
                <a:solidFill>
                  <a:schemeClr val="bg1"/>
                </a:solidFill>
                <a:latin typeface="+mj-lt"/>
                <a:ea typeface="IBM Plex Sans" charset="0"/>
                <a:cs typeface="IBM Plex Sans" charset="0"/>
              </a:rPr>
              <a:t>Find a platform that works for your group</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Slack, Discord, </a:t>
            </a:r>
            <a:r>
              <a:rPr lang="en-US" sz="1400" i="1" dirty="0" err="1">
                <a:solidFill>
                  <a:schemeClr val="bg1"/>
                </a:solidFill>
                <a:ea typeface="IBM Plex Sans" charset="0"/>
                <a:cs typeface="IBM Plex Sans" charset="0"/>
              </a:rPr>
              <a:t>etc</a:t>
            </a:r>
            <a:endParaRPr lang="en-US" sz="1400" i="1" dirty="0">
              <a:solidFill>
                <a:schemeClr val="bg1"/>
              </a:solidFill>
              <a:ea typeface="IBM Plex Sans" charset="0"/>
              <a:cs typeface="IBM Plex Sans" charset="0"/>
            </a:endParaRP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Keep main comms and updates in one central location so they’re easy to find</a:t>
            </a:r>
          </a:p>
          <a:p>
            <a:pPr marL="285750" indent="-285750">
              <a:lnSpc>
                <a:spcPts val="800"/>
              </a:lnSpc>
              <a:spcBef>
                <a:spcPts val="1100"/>
              </a:spcBef>
              <a:buFont typeface="Arial" panose="020B0604020202020204" pitchFamily="34" charset="0"/>
              <a:buChar char="•"/>
            </a:pPr>
            <a:r>
              <a:rPr lang="en-US" sz="1400" i="1" dirty="0">
                <a:solidFill>
                  <a:schemeClr val="bg1"/>
                </a:solidFill>
                <a:ea typeface="IBM Plex Sans" charset="0"/>
                <a:cs typeface="IBM Plex Sans" charset="0"/>
              </a:rPr>
              <a:t>Share ahead of the event start</a:t>
            </a:r>
          </a:p>
          <a:p>
            <a:pPr marL="285750" indent="-285750">
              <a:lnSpc>
                <a:spcPts val="800"/>
              </a:lnSpc>
              <a:spcBef>
                <a:spcPts val="1100"/>
              </a:spcBef>
              <a:buFont typeface="Arial" panose="020B0604020202020204" pitchFamily="34" charset="0"/>
              <a:buChar char="•"/>
            </a:pPr>
            <a:r>
              <a:rPr lang="en-US" sz="1400" i="1" dirty="0">
                <a:solidFill>
                  <a:schemeClr val="bg1"/>
                </a:solidFill>
              </a:rPr>
              <a:t>Make sure to include reference to code of conduct</a:t>
            </a:r>
          </a:p>
        </p:txBody>
      </p:sp>
    </p:spTree>
    <p:extLst>
      <p:ext uri="{BB962C8B-B14F-4D97-AF65-F5344CB8AC3E}">
        <p14:creationId xmlns:p14="http://schemas.microsoft.com/office/powerpoint/2010/main" val="249327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text, vector graphics&#10;&#10;Description automatically generated">
            <a:extLst>
              <a:ext uri="{FF2B5EF4-FFF2-40B4-BE49-F238E27FC236}">
                <a16:creationId xmlns:a16="http://schemas.microsoft.com/office/drawing/2014/main" id="{DABB3B63-5CBC-4244-8DD7-1C8BCC4CA117}"/>
              </a:ext>
            </a:extLst>
          </p:cNvPr>
          <p:cNvPicPr>
            <a:picLocks noChangeAspect="1"/>
          </p:cNvPicPr>
          <p:nvPr/>
        </p:nvPicPr>
        <p:blipFill>
          <a:blip r:embed="rId2"/>
          <a:stretch>
            <a:fillRect/>
          </a:stretch>
        </p:blipFill>
        <p:spPr>
          <a:xfrm>
            <a:off x="6094412" y="1428262"/>
            <a:ext cx="6342674" cy="3624385"/>
          </a:xfrm>
          <a:prstGeom prst="rect">
            <a:avLst/>
          </a:prstGeom>
        </p:spPr>
      </p:pic>
      <p:sp>
        <p:nvSpPr>
          <p:cNvPr id="12" name="Content Placeholder 2">
            <a:extLst>
              <a:ext uri="{FF2B5EF4-FFF2-40B4-BE49-F238E27FC236}">
                <a16:creationId xmlns:a16="http://schemas.microsoft.com/office/drawing/2014/main" id="{BF980502-4277-404B-BDE0-D736045C526B}"/>
              </a:ext>
            </a:extLst>
          </p:cNvPr>
          <p:cNvSpPr txBox="1">
            <a:spLocks/>
          </p:cNvSpPr>
          <p:nvPr/>
        </p:nvSpPr>
        <p:spPr>
          <a:xfrm>
            <a:off x="288099" y="326957"/>
            <a:ext cx="7614590" cy="561448"/>
          </a:xfrm>
          <a:prstGeom prst="rect">
            <a:avLst/>
          </a:prstGeom>
        </p:spPr>
        <p:txBody>
          <a:bodyPr vert="horz" lIns="0" tIns="0" rIns="0" bIns="0" rtlCol="0" anchor="ctr">
            <a:noAutofit/>
          </a:bodyPr>
          <a:lst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1444556">
              <a:tabLst>
                <a:tab pos="1079500" algn="l"/>
              </a:tabLst>
            </a:pPr>
            <a:r>
              <a:rPr lang="en-US" sz="2400" kern="0" dirty="0">
                <a:solidFill>
                  <a:schemeClr val="tx1"/>
                </a:solidFill>
                <a:latin typeface="IBM Plex Sans Light" panose="020B0403050203000203" pitchFamily="34" charset="0"/>
              </a:rPr>
              <a:t>Thank you!</a:t>
            </a:r>
          </a:p>
        </p:txBody>
      </p:sp>
      <p:sp>
        <p:nvSpPr>
          <p:cNvPr id="13" name="TextBox 12">
            <a:extLst>
              <a:ext uri="{FF2B5EF4-FFF2-40B4-BE49-F238E27FC236}">
                <a16:creationId xmlns:a16="http://schemas.microsoft.com/office/drawing/2014/main" id="{0F1D2A99-5D6F-FC47-A663-9EE0B7BDACA3}"/>
              </a:ext>
            </a:extLst>
          </p:cNvPr>
          <p:cNvSpPr txBox="1"/>
          <p:nvPr/>
        </p:nvSpPr>
        <p:spPr>
          <a:xfrm>
            <a:off x="509299" y="2268245"/>
            <a:ext cx="4672301" cy="2363660"/>
          </a:xfrm>
          <a:prstGeom prst="rect">
            <a:avLst/>
          </a:prstGeom>
          <a:noFill/>
        </p:spPr>
        <p:txBody>
          <a:bodyPr wrap="square" lIns="0" tIns="0" rIns="0" bIns="0" rtlCol="0">
            <a:spAutoFit/>
          </a:bodyPr>
          <a:lstStyle/>
          <a:p>
            <a:pPr algn="ctr">
              <a:lnSpc>
                <a:spcPct val="110000"/>
              </a:lnSpc>
              <a:spcBef>
                <a:spcPts val="1100"/>
              </a:spcBef>
            </a:pPr>
            <a:r>
              <a:rPr lang="en-US" sz="3200" dirty="0">
                <a:solidFill>
                  <a:schemeClr val="bg1"/>
                </a:solidFill>
                <a:latin typeface="+mj-lt"/>
                <a:ea typeface="IBM Plex Sans" charset="0"/>
                <a:cs typeface="IBM Plex Sans" charset="0"/>
              </a:rPr>
              <a:t>We want to hear from you! </a:t>
            </a:r>
          </a:p>
          <a:p>
            <a:pPr algn="ctr">
              <a:lnSpc>
                <a:spcPct val="110000"/>
              </a:lnSpc>
              <a:spcBef>
                <a:spcPts val="1100"/>
              </a:spcBef>
            </a:pPr>
            <a:endParaRPr lang="en-US" sz="2000" i="1" dirty="0">
              <a:solidFill>
                <a:schemeClr val="bg1"/>
              </a:solidFill>
              <a:ea typeface="IBM Plex Sans" charset="0"/>
              <a:cs typeface="IBM Plex Sans" charset="0"/>
            </a:endParaRPr>
          </a:p>
          <a:p>
            <a:pPr algn="ctr">
              <a:lnSpc>
                <a:spcPct val="110000"/>
              </a:lnSpc>
              <a:spcBef>
                <a:spcPts val="1100"/>
              </a:spcBef>
            </a:pPr>
            <a:r>
              <a:rPr lang="en-US" sz="2000" i="1" dirty="0">
                <a:solidFill>
                  <a:schemeClr val="bg1"/>
                </a:solidFill>
                <a:ea typeface="IBM Plex Sans" charset="0"/>
                <a:cs typeface="IBM Plex Sans" charset="0"/>
              </a:rPr>
              <a:t>Tell us your current plans, ideas, and ask us questions!</a:t>
            </a:r>
            <a:endParaRPr lang="en-US" sz="1800" i="1" dirty="0">
              <a:solidFill>
                <a:schemeClr val="bg1"/>
              </a:solidFill>
              <a:ea typeface="IBM Plex Sans" charset="0"/>
              <a:cs typeface="IBM Plex Sans" charset="0"/>
            </a:endParaRPr>
          </a:p>
        </p:txBody>
      </p:sp>
    </p:spTree>
    <p:extLst>
      <p:ext uri="{BB962C8B-B14F-4D97-AF65-F5344CB8AC3E}">
        <p14:creationId xmlns:p14="http://schemas.microsoft.com/office/powerpoint/2010/main" val="417654679"/>
      </p:ext>
    </p:extLst>
  </p:cSld>
  <p:clrMapOvr>
    <a:masterClrMapping/>
  </p:clrMapOvr>
</p:sld>
</file>

<file path=ppt/theme/theme1.xml><?xml version="1.0" encoding="utf-8"?>
<a:theme xmlns:a="http://schemas.openxmlformats.org/drawingml/2006/main" name="IBMQiskitTheme2">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iskitTheme2" id="{CF62FD24-E8CA-0D45-8C44-D69C718D962A}" vid="{268EE83C-494D-4D4A-A0ED-3FBD49616DB9}"/>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External_2020.3.3" id="{4E9CEE65-20A4-3840-8316-609B7E4DB9E6}" vid="{4D84E08A-ED9E-0947-8CF5-A5628C597E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IBMQiskitTheme2</Template>
  <TotalTime>1421</TotalTime>
  <Words>210</Words>
  <Application>Microsoft Macintosh PowerPoint</Application>
  <PresentationFormat>Custom</PresentationFormat>
  <Paragraphs>48</Paragraphs>
  <Slides>4</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vt:i4>
      </vt:variant>
    </vt:vector>
  </HeadingPairs>
  <TitlesOfParts>
    <vt:vector size="17" baseType="lpstr">
      <vt:lpstr>.AppleSystemUIFont</vt:lpstr>
      <vt:lpstr>Arial</vt:lpstr>
      <vt:lpstr>Calibri</vt:lpstr>
      <vt:lpstr>HelvNeue Light for IBM</vt:lpstr>
      <vt:lpstr>IBM Plex Sans</vt:lpstr>
      <vt:lpstr>IBM Plex Sans Bold</vt:lpstr>
      <vt:lpstr>IBM Plex Sans Light</vt:lpstr>
      <vt:lpstr>IBM Plex Sans Regular</vt:lpstr>
      <vt:lpstr>IBM Plex Sans SemiBold</vt:lpstr>
      <vt:lpstr>System Font Regular</vt:lpstr>
      <vt:lpstr>Wingdings</vt:lpstr>
      <vt:lpstr>IBMQiskitTheme2</vt:lpstr>
      <vt:lpstr>IBM Quantum Master (Light)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Josie Kies</dc:creator>
  <cp:lastModifiedBy>Anamaria Rojas</cp:lastModifiedBy>
  <cp:revision>99</cp:revision>
  <dcterms:created xsi:type="dcterms:W3CDTF">2021-03-01T19:54:16Z</dcterms:created>
  <dcterms:modified xsi:type="dcterms:W3CDTF">2021-10-05T21:47:23Z</dcterms:modified>
</cp:coreProperties>
</file>