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9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A13D6C-C4F3-4B86-9A58-C9B06A86475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1DC72078-18BE-4A45-A1E6-247DC6060ABA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맑은 고딕" pitchFamily="50" charset="-127"/>
              <a:ea typeface="맑은 고딕" pitchFamily="50" charset="-127"/>
            </a:rPr>
            <a:t>어플리케이션 다운 및 실행</a:t>
          </a:r>
          <a:endParaRPr lang="ko-KR" altLang="en-US" dirty="0">
            <a:latin typeface="맑은 고딕" pitchFamily="50" charset="-127"/>
            <a:ea typeface="맑은 고딕" pitchFamily="50" charset="-127"/>
          </a:endParaRPr>
        </a:p>
      </dgm:t>
    </dgm:pt>
    <dgm:pt modelId="{E24B7956-169C-4FFF-A1EC-C106666907BE}" type="parTrans" cxnId="{890F559C-A3D6-4621-9216-909098C8767E}">
      <dgm:prSet/>
      <dgm:spPr/>
      <dgm:t>
        <a:bodyPr/>
        <a:lstStyle/>
        <a:p>
          <a:pPr latinLnBrk="1"/>
          <a:endParaRPr lang="ko-KR" altLang="en-US"/>
        </a:p>
      </dgm:t>
    </dgm:pt>
    <dgm:pt modelId="{403B2DAD-C68B-4F90-A120-09053EEA6CCC}" type="sibTrans" cxnId="{890F559C-A3D6-4621-9216-909098C8767E}">
      <dgm:prSet/>
      <dgm:spPr/>
      <dgm:t>
        <a:bodyPr/>
        <a:lstStyle/>
        <a:p>
          <a:pPr latinLnBrk="1"/>
          <a:endParaRPr lang="ko-KR" altLang="en-US"/>
        </a:p>
      </dgm:t>
    </dgm:pt>
    <dgm:pt modelId="{5B5F59A9-FE20-4D24-BCAC-72F432B59707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맑은 고딕" pitchFamily="50" charset="-127"/>
              <a:ea typeface="맑은 고딕" pitchFamily="50" charset="-127"/>
            </a:rPr>
            <a:t>Logo</a:t>
          </a:r>
          <a:r>
            <a:rPr lang="ko-KR" altLang="en-US" dirty="0" smtClean="0">
              <a:latin typeface="맑은 고딕" pitchFamily="50" charset="-127"/>
              <a:ea typeface="맑은 고딕" pitchFamily="50" charset="-127"/>
            </a:rPr>
            <a:t>화면</a:t>
          </a:r>
          <a:endParaRPr lang="ko-KR" altLang="en-US" b="1" dirty="0">
            <a:latin typeface="맑은 고딕" pitchFamily="50" charset="-127"/>
            <a:ea typeface="맑은 고딕" pitchFamily="50" charset="-127"/>
          </a:endParaRPr>
        </a:p>
      </dgm:t>
    </dgm:pt>
    <dgm:pt modelId="{91EA631C-C3D3-4D34-A18C-89634B0D5C98}" type="parTrans" cxnId="{DBB468AB-9734-40F0-B362-B34B0737CBEB}">
      <dgm:prSet/>
      <dgm:spPr/>
      <dgm:t>
        <a:bodyPr/>
        <a:lstStyle/>
        <a:p>
          <a:pPr latinLnBrk="1"/>
          <a:endParaRPr lang="ko-KR" altLang="en-US"/>
        </a:p>
      </dgm:t>
    </dgm:pt>
    <dgm:pt modelId="{A994F51B-5811-4688-BF8C-1D9EAE3F06F8}" type="sibTrans" cxnId="{DBB468AB-9734-40F0-B362-B34B0737CBEB}">
      <dgm:prSet/>
      <dgm:spPr/>
      <dgm:t>
        <a:bodyPr/>
        <a:lstStyle/>
        <a:p>
          <a:pPr latinLnBrk="1"/>
          <a:endParaRPr lang="ko-KR" altLang="en-US"/>
        </a:p>
      </dgm:t>
    </dgm:pt>
    <dgm:pt modelId="{9F23340F-8636-4A36-A4D3-3AF4C0294643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맑은 고딕" pitchFamily="50" charset="-127"/>
              <a:ea typeface="맑은 고딕" pitchFamily="50" charset="-127"/>
            </a:rPr>
            <a:t>Menu</a:t>
          </a:r>
          <a:r>
            <a:rPr lang="ko-KR" altLang="en-US" dirty="0" smtClean="0">
              <a:latin typeface="맑은 고딕" pitchFamily="50" charset="-127"/>
              <a:ea typeface="맑은 고딕" pitchFamily="50" charset="-127"/>
            </a:rPr>
            <a:t>화면</a:t>
          </a:r>
          <a:endParaRPr lang="ko-KR" altLang="en-US" dirty="0">
            <a:latin typeface="맑은 고딕" pitchFamily="50" charset="-127"/>
            <a:ea typeface="맑은 고딕" pitchFamily="50" charset="-127"/>
          </a:endParaRPr>
        </a:p>
      </dgm:t>
    </dgm:pt>
    <dgm:pt modelId="{263019DA-E1A7-4D97-9E38-1258D75BCB69}" type="parTrans" cxnId="{D9D6A606-3BAE-44D9-8E6A-9C4F3B400784}">
      <dgm:prSet/>
      <dgm:spPr/>
      <dgm:t>
        <a:bodyPr/>
        <a:lstStyle/>
        <a:p>
          <a:pPr latinLnBrk="1"/>
          <a:endParaRPr lang="ko-KR" altLang="en-US"/>
        </a:p>
      </dgm:t>
    </dgm:pt>
    <dgm:pt modelId="{37F48D6D-41FB-4769-9670-C117D6AED976}" type="sibTrans" cxnId="{D9D6A606-3BAE-44D9-8E6A-9C4F3B400784}">
      <dgm:prSet/>
      <dgm:spPr/>
      <dgm:t>
        <a:bodyPr/>
        <a:lstStyle/>
        <a:p>
          <a:pPr latinLnBrk="1"/>
          <a:endParaRPr lang="ko-KR" altLang="en-US"/>
        </a:p>
      </dgm:t>
    </dgm:pt>
    <dgm:pt modelId="{95D2FB1E-F955-4C90-8BAC-54A041AA2707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맑은 고딕" pitchFamily="50" charset="-127"/>
              <a:ea typeface="맑은 고딕" pitchFamily="50" charset="-127"/>
            </a:rPr>
            <a:t>Exit(</a:t>
          </a:r>
          <a:r>
            <a:rPr lang="ko-KR" altLang="en-US" dirty="0" smtClean="0">
              <a:latin typeface="맑은 고딕" pitchFamily="50" charset="-127"/>
              <a:ea typeface="맑은 고딕" pitchFamily="50" charset="-127"/>
            </a:rPr>
            <a:t>나가기</a:t>
          </a:r>
          <a:r>
            <a:rPr lang="en-US" altLang="ko-KR" dirty="0" smtClean="0">
              <a:latin typeface="맑은 고딕" pitchFamily="50" charset="-127"/>
              <a:ea typeface="맑은 고딕" pitchFamily="50" charset="-127"/>
            </a:rPr>
            <a:t>)</a:t>
          </a:r>
        </a:p>
      </dgm:t>
    </dgm:pt>
    <dgm:pt modelId="{7FF182C3-23E2-4F9A-9B94-31C52774C0E9}" type="parTrans" cxnId="{255D0192-2751-475A-AF2E-FC9630C26764}">
      <dgm:prSet/>
      <dgm:spPr/>
      <dgm:t>
        <a:bodyPr/>
        <a:lstStyle/>
        <a:p>
          <a:pPr latinLnBrk="1"/>
          <a:endParaRPr lang="ko-KR" altLang="en-US"/>
        </a:p>
      </dgm:t>
    </dgm:pt>
    <dgm:pt modelId="{934A9357-BE0E-4A0A-8A5F-0F57BAF93243}" type="sibTrans" cxnId="{255D0192-2751-475A-AF2E-FC9630C26764}">
      <dgm:prSet/>
      <dgm:spPr/>
      <dgm:t>
        <a:bodyPr/>
        <a:lstStyle/>
        <a:p>
          <a:pPr latinLnBrk="1"/>
          <a:endParaRPr lang="ko-KR" altLang="en-US"/>
        </a:p>
      </dgm:t>
    </dgm:pt>
    <dgm:pt modelId="{8D23611B-FD28-40C6-A649-466B088B5908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맑은 고딕" pitchFamily="50" charset="-127"/>
              <a:ea typeface="맑은 고딕" pitchFamily="50" charset="-127"/>
            </a:rPr>
            <a:t>Option(</a:t>
          </a:r>
          <a:r>
            <a:rPr lang="ko-KR" altLang="en-US" dirty="0" smtClean="0">
              <a:latin typeface="맑은 고딕" pitchFamily="50" charset="-127"/>
              <a:ea typeface="맑은 고딕" pitchFamily="50" charset="-127"/>
            </a:rPr>
            <a:t>설정</a:t>
          </a:r>
          <a:r>
            <a:rPr lang="en-US" altLang="ko-KR" dirty="0" smtClean="0"/>
            <a:t>)</a:t>
          </a:r>
        </a:p>
      </dgm:t>
    </dgm:pt>
    <dgm:pt modelId="{056EEE7D-D976-4582-A577-0FF923248345}" type="parTrans" cxnId="{E13D4BE5-89E3-42FB-B2C4-CA03BCD0AF10}">
      <dgm:prSet/>
      <dgm:spPr/>
      <dgm:t>
        <a:bodyPr/>
        <a:lstStyle/>
        <a:p>
          <a:pPr latinLnBrk="1"/>
          <a:endParaRPr lang="ko-KR" altLang="en-US"/>
        </a:p>
      </dgm:t>
    </dgm:pt>
    <dgm:pt modelId="{35CE6266-28EC-4AF9-AB4B-2A5B82DE38A8}" type="sibTrans" cxnId="{E13D4BE5-89E3-42FB-B2C4-CA03BCD0AF10}">
      <dgm:prSet/>
      <dgm:spPr/>
      <dgm:t>
        <a:bodyPr/>
        <a:lstStyle/>
        <a:p>
          <a:pPr latinLnBrk="1"/>
          <a:endParaRPr lang="ko-KR" altLang="en-US"/>
        </a:p>
      </dgm:t>
    </dgm:pt>
    <dgm:pt modelId="{E1B5E4DF-0B85-453E-8F42-095A7ED115E7}">
      <dgm:prSet phldrT="[텍스트]"/>
      <dgm:spPr/>
      <dgm:t>
        <a:bodyPr/>
        <a:lstStyle/>
        <a:p>
          <a:pPr latinLnBrk="1"/>
          <a:r>
            <a:rPr lang="en-US" altLang="ko-KR" dirty="0" err="1" smtClean="0">
              <a:latin typeface="맑은 고딕" pitchFamily="50" charset="-127"/>
              <a:ea typeface="맑은 고딕" pitchFamily="50" charset="-127"/>
            </a:rPr>
            <a:t>StageMode</a:t>
          </a:r>
          <a:r>
            <a:rPr lang="en-US" altLang="ko-KR" dirty="0" smtClean="0">
              <a:latin typeface="맑은 고딕" pitchFamily="50" charset="-127"/>
              <a:ea typeface="맑은 고딕" pitchFamily="50" charset="-127"/>
            </a:rPr>
            <a:t>(</a:t>
          </a:r>
          <a:r>
            <a:rPr lang="ko-KR" altLang="en-US" dirty="0" smtClean="0">
              <a:latin typeface="맑은 고딕" pitchFamily="50" charset="-127"/>
              <a:ea typeface="맑은 고딕" pitchFamily="50" charset="-127"/>
            </a:rPr>
            <a:t>스테이지 모드</a:t>
          </a:r>
          <a:r>
            <a:rPr lang="en-US" altLang="ko-KR" dirty="0" smtClean="0">
              <a:latin typeface="맑은 고딕" pitchFamily="50" charset="-127"/>
              <a:ea typeface="맑은 고딕" pitchFamily="50" charset="-127"/>
            </a:rPr>
            <a:t>)</a:t>
          </a:r>
        </a:p>
      </dgm:t>
    </dgm:pt>
    <dgm:pt modelId="{E338591E-AB41-4ECD-8CAB-5503E483C1B2}" type="parTrans" cxnId="{E09F9DCB-BA7C-4A4B-ADA1-3F55570E07DD}">
      <dgm:prSet/>
      <dgm:spPr/>
      <dgm:t>
        <a:bodyPr/>
        <a:lstStyle/>
        <a:p>
          <a:pPr latinLnBrk="1"/>
          <a:endParaRPr lang="ko-KR" altLang="en-US"/>
        </a:p>
      </dgm:t>
    </dgm:pt>
    <dgm:pt modelId="{8F374C79-93CC-495B-AEE3-E69B16EF9018}" type="sibTrans" cxnId="{E09F9DCB-BA7C-4A4B-ADA1-3F55570E07DD}">
      <dgm:prSet/>
      <dgm:spPr/>
      <dgm:t>
        <a:bodyPr/>
        <a:lstStyle/>
        <a:p>
          <a:pPr latinLnBrk="1"/>
          <a:endParaRPr lang="ko-KR" altLang="en-US"/>
        </a:p>
      </dgm:t>
    </dgm:pt>
    <dgm:pt modelId="{D281F29F-B76A-4E6A-BE6E-30B8003F77F9}">
      <dgm:prSet phldrT="[텍스트]"/>
      <dgm:spPr/>
      <dgm:t>
        <a:bodyPr/>
        <a:lstStyle/>
        <a:p>
          <a:pPr latinLnBrk="1"/>
          <a:r>
            <a:rPr lang="en-US" altLang="ko-KR" dirty="0" err="1" smtClean="0">
              <a:latin typeface="맑은 고딕" pitchFamily="50" charset="-127"/>
              <a:ea typeface="맑은 고딕" pitchFamily="50" charset="-127"/>
            </a:rPr>
            <a:t>InfinityMode</a:t>
          </a:r>
          <a:r>
            <a:rPr lang="en-US" altLang="ko-KR" dirty="0" smtClean="0">
              <a:latin typeface="맑은 고딕" pitchFamily="50" charset="-127"/>
              <a:ea typeface="맑은 고딕" pitchFamily="50" charset="-127"/>
            </a:rPr>
            <a:t>(</a:t>
          </a:r>
          <a:r>
            <a:rPr lang="ko-KR" altLang="en-US" dirty="0" smtClean="0">
              <a:latin typeface="맑은 고딕" pitchFamily="50" charset="-127"/>
              <a:ea typeface="맑은 고딕" pitchFamily="50" charset="-127"/>
            </a:rPr>
            <a:t>무한 모드</a:t>
          </a:r>
          <a:r>
            <a:rPr lang="en-US" altLang="ko-KR" dirty="0" smtClean="0">
              <a:latin typeface="맑은 고딕" pitchFamily="50" charset="-127"/>
              <a:ea typeface="맑은 고딕" pitchFamily="50" charset="-127"/>
            </a:rPr>
            <a:t>)</a:t>
          </a:r>
        </a:p>
      </dgm:t>
    </dgm:pt>
    <dgm:pt modelId="{759C5C79-83C1-4F62-8E46-19D18508422C}" type="parTrans" cxnId="{F4449AB2-A297-4B98-A499-24A6003003C1}">
      <dgm:prSet/>
      <dgm:spPr/>
      <dgm:t>
        <a:bodyPr/>
        <a:lstStyle/>
        <a:p>
          <a:pPr latinLnBrk="1"/>
          <a:endParaRPr lang="ko-KR" altLang="en-US"/>
        </a:p>
      </dgm:t>
    </dgm:pt>
    <dgm:pt modelId="{191051B6-5EF9-46B5-B289-2C1A43A30BD5}" type="sibTrans" cxnId="{F4449AB2-A297-4B98-A499-24A6003003C1}">
      <dgm:prSet/>
      <dgm:spPr/>
      <dgm:t>
        <a:bodyPr/>
        <a:lstStyle/>
        <a:p>
          <a:pPr latinLnBrk="1"/>
          <a:endParaRPr lang="ko-KR" altLang="en-US"/>
        </a:p>
      </dgm:t>
    </dgm:pt>
    <dgm:pt modelId="{62995C7F-4B1C-493B-A90B-5E0382381001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맑은 고딕" pitchFamily="50" charset="-127"/>
              <a:ea typeface="맑은 고딕" pitchFamily="50" charset="-127"/>
            </a:rPr>
            <a:t>Ranking(</a:t>
          </a:r>
          <a:r>
            <a:rPr lang="ko-KR" altLang="en-US" dirty="0" smtClean="0">
              <a:latin typeface="맑은 고딕" pitchFamily="50" charset="-127"/>
              <a:ea typeface="맑은 고딕" pitchFamily="50" charset="-127"/>
            </a:rPr>
            <a:t>랭킹</a:t>
          </a:r>
          <a:r>
            <a:rPr lang="en-US" altLang="ko-KR" dirty="0" smtClean="0">
              <a:latin typeface="맑은 고딕" pitchFamily="50" charset="-127"/>
              <a:ea typeface="맑은 고딕" pitchFamily="50" charset="-127"/>
            </a:rPr>
            <a:t>)</a:t>
          </a:r>
        </a:p>
      </dgm:t>
    </dgm:pt>
    <dgm:pt modelId="{B173B9C7-225E-4880-B50F-63B8AA61BD9A}" type="parTrans" cxnId="{CED1B8B3-A904-450D-9008-8BE2D82C893B}">
      <dgm:prSet/>
      <dgm:spPr/>
      <dgm:t>
        <a:bodyPr/>
        <a:lstStyle/>
        <a:p>
          <a:pPr latinLnBrk="1"/>
          <a:endParaRPr lang="ko-KR" altLang="en-US"/>
        </a:p>
      </dgm:t>
    </dgm:pt>
    <dgm:pt modelId="{EAE8C54E-7045-45F1-A135-547F95C793D3}" type="sibTrans" cxnId="{CED1B8B3-A904-450D-9008-8BE2D82C893B}">
      <dgm:prSet/>
      <dgm:spPr/>
      <dgm:t>
        <a:bodyPr/>
        <a:lstStyle/>
        <a:p>
          <a:pPr latinLnBrk="1"/>
          <a:endParaRPr lang="ko-KR" altLang="en-US"/>
        </a:p>
      </dgm:t>
    </dgm:pt>
    <dgm:pt modelId="{0091E670-1D80-41F0-936F-5A8962AA6B4E}" type="pres">
      <dgm:prSet presAssocID="{42A13D6C-C4F3-4B86-9A58-C9B06A86475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065CB29-B88F-4EB6-A659-0BAEB99805F4}" type="pres">
      <dgm:prSet presAssocID="{1DC72078-18BE-4A45-A1E6-247DC6060ABA}" presName="hierRoot1" presStyleCnt="0"/>
      <dgm:spPr/>
    </dgm:pt>
    <dgm:pt modelId="{F81EDBAC-CECB-43AA-9DF8-5520D271858F}" type="pres">
      <dgm:prSet presAssocID="{1DC72078-18BE-4A45-A1E6-247DC6060ABA}" presName="composite" presStyleCnt="0"/>
      <dgm:spPr/>
    </dgm:pt>
    <dgm:pt modelId="{896A15D1-9D53-4613-BF01-8D4ABEE03787}" type="pres">
      <dgm:prSet presAssocID="{1DC72078-18BE-4A45-A1E6-247DC6060ABA}" presName="background" presStyleLbl="node0" presStyleIdx="0" presStyleCnt="1"/>
      <dgm:spPr/>
    </dgm:pt>
    <dgm:pt modelId="{A3A0986E-2C95-44A1-A1DB-1B5ECB925B0B}" type="pres">
      <dgm:prSet presAssocID="{1DC72078-18BE-4A45-A1E6-247DC6060ABA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72BAFD4-716B-49BA-BC7B-A7B8E9FC00CF}" type="pres">
      <dgm:prSet presAssocID="{1DC72078-18BE-4A45-A1E6-247DC6060ABA}" presName="hierChild2" presStyleCnt="0"/>
      <dgm:spPr/>
    </dgm:pt>
    <dgm:pt modelId="{3C37DA8E-2DF7-4CC1-8E94-AC424165CDDD}" type="pres">
      <dgm:prSet presAssocID="{91EA631C-C3D3-4D34-A18C-89634B0D5C98}" presName="Name10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153DCD61-60DA-43C8-A1EE-B745745C6325}" type="pres">
      <dgm:prSet presAssocID="{5B5F59A9-FE20-4D24-BCAC-72F432B59707}" presName="hierRoot2" presStyleCnt="0"/>
      <dgm:spPr/>
    </dgm:pt>
    <dgm:pt modelId="{913B64DF-2D4A-4A19-B1F7-E8DA8DE31011}" type="pres">
      <dgm:prSet presAssocID="{5B5F59A9-FE20-4D24-BCAC-72F432B59707}" presName="composite2" presStyleCnt="0"/>
      <dgm:spPr/>
    </dgm:pt>
    <dgm:pt modelId="{6F6A3FA7-83E8-4B1E-9566-90CC2E743978}" type="pres">
      <dgm:prSet presAssocID="{5B5F59A9-FE20-4D24-BCAC-72F432B59707}" presName="background2" presStyleLbl="node2" presStyleIdx="0" presStyleCnt="1"/>
      <dgm:spPr/>
    </dgm:pt>
    <dgm:pt modelId="{EEE3281F-60CC-479C-A456-D13728AB7B39}" type="pres">
      <dgm:prSet presAssocID="{5B5F59A9-FE20-4D24-BCAC-72F432B59707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1BE03CF-60CB-45C4-9C75-B8BBB6F57902}" type="pres">
      <dgm:prSet presAssocID="{5B5F59A9-FE20-4D24-BCAC-72F432B59707}" presName="hierChild3" presStyleCnt="0"/>
      <dgm:spPr/>
    </dgm:pt>
    <dgm:pt modelId="{FD154EF3-E122-4CA1-A63D-F4B576B385A1}" type="pres">
      <dgm:prSet presAssocID="{263019DA-E1A7-4D97-9E38-1258D75BCB69}" presName="Name17" presStyleLbl="parChTrans1D3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3389DD6D-E4D9-4007-8A78-D5654F1E6D0A}" type="pres">
      <dgm:prSet presAssocID="{9F23340F-8636-4A36-A4D3-3AF4C0294643}" presName="hierRoot3" presStyleCnt="0"/>
      <dgm:spPr/>
    </dgm:pt>
    <dgm:pt modelId="{25994F7A-2BB4-4829-9ACB-5C64A15FFDC9}" type="pres">
      <dgm:prSet presAssocID="{9F23340F-8636-4A36-A4D3-3AF4C0294643}" presName="composite3" presStyleCnt="0"/>
      <dgm:spPr/>
    </dgm:pt>
    <dgm:pt modelId="{CCA525E0-2C98-4C51-B9B2-B60871162C68}" type="pres">
      <dgm:prSet presAssocID="{9F23340F-8636-4A36-A4D3-3AF4C0294643}" presName="background3" presStyleLbl="node3" presStyleIdx="0" presStyleCnt="1"/>
      <dgm:spPr/>
    </dgm:pt>
    <dgm:pt modelId="{ED83FBB9-6FD1-4CB8-82D4-8CFE88EF1F59}" type="pres">
      <dgm:prSet presAssocID="{9F23340F-8636-4A36-A4D3-3AF4C0294643}" presName="text3" presStyleLbl="fgAcc3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076BB59-745E-4499-8B13-FF54297D5B43}" type="pres">
      <dgm:prSet presAssocID="{9F23340F-8636-4A36-A4D3-3AF4C0294643}" presName="hierChild4" presStyleCnt="0"/>
      <dgm:spPr/>
    </dgm:pt>
    <dgm:pt modelId="{85487013-151F-47AF-ACD9-2B9A003C9DF0}" type="pres">
      <dgm:prSet presAssocID="{7FF182C3-23E2-4F9A-9B94-31C52774C0E9}" presName="Name23" presStyleLbl="parChTrans1D4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2FC5CB93-B693-4DF7-8877-907FE081D70C}" type="pres">
      <dgm:prSet presAssocID="{95D2FB1E-F955-4C90-8BAC-54A041AA2707}" presName="hierRoot4" presStyleCnt="0"/>
      <dgm:spPr/>
    </dgm:pt>
    <dgm:pt modelId="{C2DF7BA5-C922-4346-9AD5-831E9A0BA785}" type="pres">
      <dgm:prSet presAssocID="{95D2FB1E-F955-4C90-8BAC-54A041AA2707}" presName="composite4" presStyleCnt="0"/>
      <dgm:spPr/>
    </dgm:pt>
    <dgm:pt modelId="{C6D507D7-ABEC-495B-9019-F0F137D29197}" type="pres">
      <dgm:prSet presAssocID="{95D2FB1E-F955-4C90-8BAC-54A041AA2707}" presName="background4" presStyleLbl="node4" presStyleIdx="0" presStyleCnt="5"/>
      <dgm:spPr/>
    </dgm:pt>
    <dgm:pt modelId="{E100054A-6E18-465D-B19A-66C8E9FB598E}" type="pres">
      <dgm:prSet presAssocID="{95D2FB1E-F955-4C90-8BAC-54A041AA2707}" presName="text4" presStyleLbl="fgAcc4" presStyleIdx="0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B2AE7DB-3FF3-4267-92BA-8E32362AF550}" type="pres">
      <dgm:prSet presAssocID="{95D2FB1E-F955-4C90-8BAC-54A041AA2707}" presName="hierChild5" presStyleCnt="0"/>
      <dgm:spPr/>
    </dgm:pt>
    <dgm:pt modelId="{F83BAC74-D965-43CC-9775-814D518FFCFA}" type="pres">
      <dgm:prSet presAssocID="{056EEE7D-D976-4582-A577-0FF923248345}" presName="Name23" presStyleLbl="parChTrans1D4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B551070B-5B94-4706-8244-E37E316E106A}" type="pres">
      <dgm:prSet presAssocID="{8D23611B-FD28-40C6-A649-466B088B5908}" presName="hierRoot4" presStyleCnt="0"/>
      <dgm:spPr/>
    </dgm:pt>
    <dgm:pt modelId="{8E9356ED-3716-4B62-BB59-B21265F699B3}" type="pres">
      <dgm:prSet presAssocID="{8D23611B-FD28-40C6-A649-466B088B5908}" presName="composite4" presStyleCnt="0"/>
      <dgm:spPr/>
    </dgm:pt>
    <dgm:pt modelId="{C9A06442-40C8-4113-8A17-289A1BF04FC9}" type="pres">
      <dgm:prSet presAssocID="{8D23611B-FD28-40C6-A649-466B088B5908}" presName="background4" presStyleLbl="node4" presStyleIdx="1" presStyleCnt="5"/>
      <dgm:spPr/>
    </dgm:pt>
    <dgm:pt modelId="{B8B9AD38-13A9-463B-8967-A054BD5CA8EE}" type="pres">
      <dgm:prSet presAssocID="{8D23611B-FD28-40C6-A649-466B088B5908}" presName="text4" presStyleLbl="fgAcc4" presStyleIdx="1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181962-89F5-4353-9251-CA64489CB628}" type="pres">
      <dgm:prSet presAssocID="{8D23611B-FD28-40C6-A649-466B088B5908}" presName="hierChild5" presStyleCnt="0"/>
      <dgm:spPr/>
    </dgm:pt>
    <dgm:pt modelId="{693354FB-2FCA-48A7-98CB-3836A9D313AE}" type="pres">
      <dgm:prSet presAssocID="{E338591E-AB41-4ECD-8CAB-5503E483C1B2}" presName="Name23" presStyleLbl="parChTrans1D4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17E4224B-8459-40EC-9A07-1D519F1CA27A}" type="pres">
      <dgm:prSet presAssocID="{E1B5E4DF-0B85-453E-8F42-095A7ED115E7}" presName="hierRoot4" presStyleCnt="0"/>
      <dgm:spPr/>
    </dgm:pt>
    <dgm:pt modelId="{AF95899F-040A-4178-88DB-021C7B46AED6}" type="pres">
      <dgm:prSet presAssocID="{E1B5E4DF-0B85-453E-8F42-095A7ED115E7}" presName="composite4" presStyleCnt="0"/>
      <dgm:spPr/>
    </dgm:pt>
    <dgm:pt modelId="{60582201-8EC1-40B6-9B01-5228DB809F06}" type="pres">
      <dgm:prSet presAssocID="{E1B5E4DF-0B85-453E-8F42-095A7ED115E7}" presName="background4" presStyleLbl="node4" presStyleIdx="2" presStyleCnt="5"/>
      <dgm:spPr/>
    </dgm:pt>
    <dgm:pt modelId="{B839F785-A81F-4AB2-8683-3AB71BAF820E}" type="pres">
      <dgm:prSet presAssocID="{E1B5E4DF-0B85-453E-8F42-095A7ED115E7}" presName="text4" presStyleLbl="fgAcc4" presStyleIdx="2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4152BD2-F243-4E31-9BEF-83FE2820CBEF}" type="pres">
      <dgm:prSet presAssocID="{E1B5E4DF-0B85-453E-8F42-095A7ED115E7}" presName="hierChild5" presStyleCnt="0"/>
      <dgm:spPr/>
    </dgm:pt>
    <dgm:pt modelId="{0AE6F305-0C18-486F-92B1-D77EA4A274ED}" type="pres">
      <dgm:prSet presAssocID="{759C5C79-83C1-4F62-8E46-19D18508422C}" presName="Name23" presStyleLbl="parChTrans1D4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50DCA0B2-4042-46E9-A115-27021B943A26}" type="pres">
      <dgm:prSet presAssocID="{D281F29F-B76A-4E6A-BE6E-30B8003F77F9}" presName="hierRoot4" presStyleCnt="0"/>
      <dgm:spPr/>
    </dgm:pt>
    <dgm:pt modelId="{0C1FDA36-9945-4BDD-AB89-7DA8DE81DE36}" type="pres">
      <dgm:prSet presAssocID="{D281F29F-B76A-4E6A-BE6E-30B8003F77F9}" presName="composite4" presStyleCnt="0"/>
      <dgm:spPr/>
    </dgm:pt>
    <dgm:pt modelId="{CE3F53AA-D3B2-4D3F-B7D3-6DA84B27B2B9}" type="pres">
      <dgm:prSet presAssocID="{D281F29F-B76A-4E6A-BE6E-30B8003F77F9}" presName="background4" presStyleLbl="node4" presStyleIdx="3" presStyleCnt="5"/>
      <dgm:spPr/>
    </dgm:pt>
    <dgm:pt modelId="{F875B436-6E48-43D8-AB04-762AE9C53711}" type="pres">
      <dgm:prSet presAssocID="{D281F29F-B76A-4E6A-BE6E-30B8003F77F9}" presName="text4" presStyleLbl="fgAcc4" presStyleIdx="3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A635F81-71D5-4DBE-84B7-AD623B4F100E}" type="pres">
      <dgm:prSet presAssocID="{D281F29F-B76A-4E6A-BE6E-30B8003F77F9}" presName="hierChild5" presStyleCnt="0"/>
      <dgm:spPr/>
    </dgm:pt>
    <dgm:pt modelId="{62997BC0-9829-46E1-9A74-32E1317691D0}" type="pres">
      <dgm:prSet presAssocID="{B173B9C7-225E-4880-B50F-63B8AA61BD9A}" presName="Name23" presStyleLbl="parChTrans1D4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8E7AB4AF-2A5F-44DC-AC9F-FB29177F0E29}" type="pres">
      <dgm:prSet presAssocID="{62995C7F-4B1C-493B-A90B-5E0382381001}" presName="hierRoot4" presStyleCnt="0"/>
      <dgm:spPr/>
    </dgm:pt>
    <dgm:pt modelId="{BD595900-7CCE-4BD8-AEE3-7621B3F9A227}" type="pres">
      <dgm:prSet presAssocID="{62995C7F-4B1C-493B-A90B-5E0382381001}" presName="composite4" presStyleCnt="0"/>
      <dgm:spPr/>
    </dgm:pt>
    <dgm:pt modelId="{EBB4C0BE-A5FD-4906-808E-9B897CE4F30C}" type="pres">
      <dgm:prSet presAssocID="{62995C7F-4B1C-493B-A90B-5E0382381001}" presName="background4" presStyleLbl="node4" presStyleIdx="4" presStyleCnt="5"/>
      <dgm:spPr/>
    </dgm:pt>
    <dgm:pt modelId="{D612F1F4-C7E9-4B61-A1B3-2A5B60523612}" type="pres">
      <dgm:prSet presAssocID="{62995C7F-4B1C-493B-A90B-5E0382381001}" presName="text4" presStyleLbl="fgAcc4" presStyleIdx="4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934A27B-5D48-40BF-A2E5-906E55B084CC}" type="pres">
      <dgm:prSet presAssocID="{62995C7F-4B1C-493B-A90B-5E0382381001}" presName="hierChild5" presStyleCnt="0"/>
      <dgm:spPr/>
    </dgm:pt>
  </dgm:ptLst>
  <dgm:cxnLst>
    <dgm:cxn modelId="{D164E077-2927-4EB6-8975-2E5342B68525}" type="presOf" srcId="{B173B9C7-225E-4880-B50F-63B8AA61BD9A}" destId="{62997BC0-9829-46E1-9A74-32E1317691D0}" srcOrd="0" destOrd="0" presId="urn:microsoft.com/office/officeart/2005/8/layout/hierarchy1"/>
    <dgm:cxn modelId="{86335EF9-F199-4776-BDA8-38EDF2995710}" type="presOf" srcId="{7FF182C3-23E2-4F9A-9B94-31C52774C0E9}" destId="{85487013-151F-47AF-ACD9-2B9A003C9DF0}" srcOrd="0" destOrd="0" presId="urn:microsoft.com/office/officeart/2005/8/layout/hierarchy1"/>
    <dgm:cxn modelId="{EFF8D2D6-E45F-4FF7-B7C6-369651A26AED}" type="presOf" srcId="{E338591E-AB41-4ECD-8CAB-5503E483C1B2}" destId="{693354FB-2FCA-48A7-98CB-3836A9D313AE}" srcOrd="0" destOrd="0" presId="urn:microsoft.com/office/officeart/2005/8/layout/hierarchy1"/>
    <dgm:cxn modelId="{D9D6A606-3BAE-44D9-8E6A-9C4F3B400784}" srcId="{5B5F59A9-FE20-4D24-BCAC-72F432B59707}" destId="{9F23340F-8636-4A36-A4D3-3AF4C0294643}" srcOrd="0" destOrd="0" parTransId="{263019DA-E1A7-4D97-9E38-1258D75BCB69}" sibTransId="{37F48D6D-41FB-4769-9670-C117D6AED976}"/>
    <dgm:cxn modelId="{99BBCF22-ABBD-4CBC-B309-E65439EFB383}" type="presOf" srcId="{42A13D6C-C4F3-4B86-9A58-C9B06A864753}" destId="{0091E670-1D80-41F0-936F-5A8962AA6B4E}" srcOrd="0" destOrd="0" presId="urn:microsoft.com/office/officeart/2005/8/layout/hierarchy1"/>
    <dgm:cxn modelId="{DBB468AB-9734-40F0-B362-B34B0737CBEB}" srcId="{1DC72078-18BE-4A45-A1E6-247DC6060ABA}" destId="{5B5F59A9-FE20-4D24-BCAC-72F432B59707}" srcOrd="0" destOrd="0" parTransId="{91EA631C-C3D3-4D34-A18C-89634B0D5C98}" sibTransId="{A994F51B-5811-4688-BF8C-1D9EAE3F06F8}"/>
    <dgm:cxn modelId="{CED1B8B3-A904-450D-9008-8BE2D82C893B}" srcId="{9F23340F-8636-4A36-A4D3-3AF4C0294643}" destId="{62995C7F-4B1C-493B-A90B-5E0382381001}" srcOrd="4" destOrd="0" parTransId="{B173B9C7-225E-4880-B50F-63B8AA61BD9A}" sibTransId="{EAE8C54E-7045-45F1-A135-547F95C793D3}"/>
    <dgm:cxn modelId="{1FEA3763-F3A2-4DBD-AA54-4C684411935F}" type="presOf" srcId="{95D2FB1E-F955-4C90-8BAC-54A041AA2707}" destId="{E100054A-6E18-465D-B19A-66C8E9FB598E}" srcOrd="0" destOrd="0" presId="urn:microsoft.com/office/officeart/2005/8/layout/hierarchy1"/>
    <dgm:cxn modelId="{4F7F20FB-C3EB-40AE-AFF5-5E27A63F5D5A}" type="presOf" srcId="{E1B5E4DF-0B85-453E-8F42-095A7ED115E7}" destId="{B839F785-A81F-4AB2-8683-3AB71BAF820E}" srcOrd="0" destOrd="0" presId="urn:microsoft.com/office/officeart/2005/8/layout/hierarchy1"/>
    <dgm:cxn modelId="{4E203757-22A1-41A0-844F-996156A05B78}" type="presOf" srcId="{759C5C79-83C1-4F62-8E46-19D18508422C}" destId="{0AE6F305-0C18-486F-92B1-D77EA4A274ED}" srcOrd="0" destOrd="0" presId="urn:microsoft.com/office/officeart/2005/8/layout/hierarchy1"/>
    <dgm:cxn modelId="{C450BAE4-1C5B-4E96-8433-0001F9487F07}" type="presOf" srcId="{9F23340F-8636-4A36-A4D3-3AF4C0294643}" destId="{ED83FBB9-6FD1-4CB8-82D4-8CFE88EF1F59}" srcOrd="0" destOrd="0" presId="urn:microsoft.com/office/officeart/2005/8/layout/hierarchy1"/>
    <dgm:cxn modelId="{2D7367E0-3304-4D98-BE04-21436D010DB1}" type="presOf" srcId="{263019DA-E1A7-4D97-9E38-1258D75BCB69}" destId="{FD154EF3-E122-4CA1-A63D-F4B576B385A1}" srcOrd="0" destOrd="0" presId="urn:microsoft.com/office/officeart/2005/8/layout/hierarchy1"/>
    <dgm:cxn modelId="{AECDA46E-AE13-4055-8747-4006DA38A374}" type="presOf" srcId="{8D23611B-FD28-40C6-A649-466B088B5908}" destId="{B8B9AD38-13A9-463B-8967-A054BD5CA8EE}" srcOrd="0" destOrd="0" presId="urn:microsoft.com/office/officeart/2005/8/layout/hierarchy1"/>
    <dgm:cxn modelId="{00216CE3-9AB9-43FD-B9C0-93F2627E45BC}" type="presOf" srcId="{91EA631C-C3D3-4D34-A18C-89634B0D5C98}" destId="{3C37DA8E-2DF7-4CC1-8E94-AC424165CDDD}" srcOrd="0" destOrd="0" presId="urn:microsoft.com/office/officeart/2005/8/layout/hierarchy1"/>
    <dgm:cxn modelId="{2455AD65-C3EC-457C-983A-918A917B811E}" type="presOf" srcId="{D281F29F-B76A-4E6A-BE6E-30B8003F77F9}" destId="{F875B436-6E48-43D8-AB04-762AE9C53711}" srcOrd="0" destOrd="0" presId="urn:microsoft.com/office/officeart/2005/8/layout/hierarchy1"/>
    <dgm:cxn modelId="{F66528D2-75AE-4941-B6D1-2EB7AB8CB1A9}" type="presOf" srcId="{5B5F59A9-FE20-4D24-BCAC-72F432B59707}" destId="{EEE3281F-60CC-479C-A456-D13728AB7B39}" srcOrd="0" destOrd="0" presId="urn:microsoft.com/office/officeart/2005/8/layout/hierarchy1"/>
    <dgm:cxn modelId="{DC2CF796-44CC-4C7C-A390-B6EB5DFA0966}" type="presOf" srcId="{056EEE7D-D976-4582-A577-0FF923248345}" destId="{F83BAC74-D965-43CC-9775-814D518FFCFA}" srcOrd="0" destOrd="0" presId="urn:microsoft.com/office/officeart/2005/8/layout/hierarchy1"/>
    <dgm:cxn modelId="{E13D4BE5-89E3-42FB-B2C4-CA03BCD0AF10}" srcId="{9F23340F-8636-4A36-A4D3-3AF4C0294643}" destId="{8D23611B-FD28-40C6-A649-466B088B5908}" srcOrd="1" destOrd="0" parTransId="{056EEE7D-D976-4582-A577-0FF923248345}" sibTransId="{35CE6266-28EC-4AF9-AB4B-2A5B82DE38A8}"/>
    <dgm:cxn modelId="{D8CC7D97-5B1C-4EC3-AEFC-58DD5CC27B45}" type="presOf" srcId="{1DC72078-18BE-4A45-A1E6-247DC6060ABA}" destId="{A3A0986E-2C95-44A1-A1DB-1B5ECB925B0B}" srcOrd="0" destOrd="0" presId="urn:microsoft.com/office/officeart/2005/8/layout/hierarchy1"/>
    <dgm:cxn modelId="{890F559C-A3D6-4621-9216-909098C8767E}" srcId="{42A13D6C-C4F3-4B86-9A58-C9B06A864753}" destId="{1DC72078-18BE-4A45-A1E6-247DC6060ABA}" srcOrd="0" destOrd="0" parTransId="{E24B7956-169C-4FFF-A1EC-C106666907BE}" sibTransId="{403B2DAD-C68B-4F90-A120-09053EEA6CCC}"/>
    <dgm:cxn modelId="{F4449AB2-A297-4B98-A499-24A6003003C1}" srcId="{9F23340F-8636-4A36-A4D3-3AF4C0294643}" destId="{D281F29F-B76A-4E6A-BE6E-30B8003F77F9}" srcOrd="3" destOrd="0" parTransId="{759C5C79-83C1-4F62-8E46-19D18508422C}" sibTransId="{191051B6-5EF9-46B5-B289-2C1A43A30BD5}"/>
    <dgm:cxn modelId="{4C458CDB-13CD-4BD3-B19B-B31FC6D0AE1C}" type="presOf" srcId="{62995C7F-4B1C-493B-A90B-5E0382381001}" destId="{D612F1F4-C7E9-4B61-A1B3-2A5B60523612}" srcOrd="0" destOrd="0" presId="urn:microsoft.com/office/officeart/2005/8/layout/hierarchy1"/>
    <dgm:cxn modelId="{E09F9DCB-BA7C-4A4B-ADA1-3F55570E07DD}" srcId="{9F23340F-8636-4A36-A4D3-3AF4C0294643}" destId="{E1B5E4DF-0B85-453E-8F42-095A7ED115E7}" srcOrd="2" destOrd="0" parTransId="{E338591E-AB41-4ECD-8CAB-5503E483C1B2}" sibTransId="{8F374C79-93CC-495B-AEE3-E69B16EF9018}"/>
    <dgm:cxn modelId="{255D0192-2751-475A-AF2E-FC9630C26764}" srcId="{9F23340F-8636-4A36-A4D3-3AF4C0294643}" destId="{95D2FB1E-F955-4C90-8BAC-54A041AA2707}" srcOrd="0" destOrd="0" parTransId="{7FF182C3-23E2-4F9A-9B94-31C52774C0E9}" sibTransId="{934A9357-BE0E-4A0A-8A5F-0F57BAF93243}"/>
    <dgm:cxn modelId="{212AC132-1096-4D2A-8428-C13D11AC980B}" type="presParOf" srcId="{0091E670-1D80-41F0-936F-5A8962AA6B4E}" destId="{D065CB29-B88F-4EB6-A659-0BAEB99805F4}" srcOrd="0" destOrd="0" presId="urn:microsoft.com/office/officeart/2005/8/layout/hierarchy1"/>
    <dgm:cxn modelId="{4D542EC8-DCB2-40F2-9E78-5232C4AD3C76}" type="presParOf" srcId="{D065CB29-B88F-4EB6-A659-0BAEB99805F4}" destId="{F81EDBAC-CECB-43AA-9DF8-5520D271858F}" srcOrd="0" destOrd="0" presId="urn:microsoft.com/office/officeart/2005/8/layout/hierarchy1"/>
    <dgm:cxn modelId="{66F0276A-0E75-4056-9845-A1143E11DC2A}" type="presParOf" srcId="{F81EDBAC-CECB-43AA-9DF8-5520D271858F}" destId="{896A15D1-9D53-4613-BF01-8D4ABEE03787}" srcOrd="0" destOrd="0" presId="urn:microsoft.com/office/officeart/2005/8/layout/hierarchy1"/>
    <dgm:cxn modelId="{9BC7DB92-62D3-4D69-8AE5-CA6D0EE02A43}" type="presParOf" srcId="{F81EDBAC-CECB-43AA-9DF8-5520D271858F}" destId="{A3A0986E-2C95-44A1-A1DB-1B5ECB925B0B}" srcOrd="1" destOrd="0" presId="urn:microsoft.com/office/officeart/2005/8/layout/hierarchy1"/>
    <dgm:cxn modelId="{95CD0104-2C6F-4193-BC27-20C89817AF36}" type="presParOf" srcId="{D065CB29-B88F-4EB6-A659-0BAEB99805F4}" destId="{172BAFD4-716B-49BA-BC7B-A7B8E9FC00CF}" srcOrd="1" destOrd="0" presId="urn:microsoft.com/office/officeart/2005/8/layout/hierarchy1"/>
    <dgm:cxn modelId="{90FA2F74-2C8F-4FFF-B7E8-45EA50106E39}" type="presParOf" srcId="{172BAFD4-716B-49BA-BC7B-A7B8E9FC00CF}" destId="{3C37DA8E-2DF7-4CC1-8E94-AC424165CDDD}" srcOrd="0" destOrd="0" presId="urn:microsoft.com/office/officeart/2005/8/layout/hierarchy1"/>
    <dgm:cxn modelId="{629BEA86-38AE-41AD-9DB7-ADFA95540AE0}" type="presParOf" srcId="{172BAFD4-716B-49BA-BC7B-A7B8E9FC00CF}" destId="{153DCD61-60DA-43C8-A1EE-B745745C6325}" srcOrd="1" destOrd="0" presId="urn:microsoft.com/office/officeart/2005/8/layout/hierarchy1"/>
    <dgm:cxn modelId="{2848EE53-EC6D-4BC4-BCD5-4836A24B6570}" type="presParOf" srcId="{153DCD61-60DA-43C8-A1EE-B745745C6325}" destId="{913B64DF-2D4A-4A19-B1F7-E8DA8DE31011}" srcOrd="0" destOrd="0" presId="urn:microsoft.com/office/officeart/2005/8/layout/hierarchy1"/>
    <dgm:cxn modelId="{A558E474-1290-4765-83C8-24ACC76BF308}" type="presParOf" srcId="{913B64DF-2D4A-4A19-B1F7-E8DA8DE31011}" destId="{6F6A3FA7-83E8-4B1E-9566-90CC2E743978}" srcOrd="0" destOrd="0" presId="urn:microsoft.com/office/officeart/2005/8/layout/hierarchy1"/>
    <dgm:cxn modelId="{1F89585E-7C04-4175-AB99-5FD28C445B83}" type="presParOf" srcId="{913B64DF-2D4A-4A19-B1F7-E8DA8DE31011}" destId="{EEE3281F-60CC-479C-A456-D13728AB7B39}" srcOrd="1" destOrd="0" presId="urn:microsoft.com/office/officeart/2005/8/layout/hierarchy1"/>
    <dgm:cxn modelId="{BECA623C-CBAB-4243-9EB9-C4EA0236AE00}" type="presParOf" srcId="{153DCD61-60DA-43C8-A1EE-B745745C6325}" destId="{A1BE03CF-60CB-45C4-9C75-B8BBB6F57902}" srcOrd="1" destOrd="0" presId="urn:microsoft.com/office/officeart/2005/8/layout/hierarchy1"/>
    <dgm:cxn modelId="{D5FD4279-6626-49CF-8078-332E64CEC5FB}" type="presParOf" srcId="{A1BE03CF-60CB-45C4-9C75-B8BBB6F57902}" destId="{FD154EF3-E122-4CA1-A63D-F4B576B385A1}" srcOrd="0" destOrd="0" presId="urn:microsoft.com/office/officeart/2005/8/layout/hierarchy1"/>
    <dgm:cxn modelId="{E0A3DA05-6423-4142-AD4F-13DAB6B09CB0}" type="presParOf" srcId="{A1BE03CF-60CB-45C4-9C75-B8BBB6F57902}" destId="{3389DD6D-E4D9-4007-8A78-D5654F1E6D0A}" srcOrd="1" destOrd="0" presId="urn:microsoft.com/office/officeart/2005/8/layout/hierarchy1"/>
    <dgm:cxn modelId="{4B0BA114-31D1-4D0A-9C32-47AD885E65B6}" type="presParOf" srcId="{3389DD6D-E4D9-4007-8A78-D5654F1E6D0A}" destId="{25994F7A-2BB4-4829-9ACB-5C64A15FFDC9}" srcOrd="0" destOrd="0" presId="urn:microsoft.com/office/officeart/2005/8/layout/hierarchy1"/>
    <dgm:cxn modelId="{299C7855-8D53-4179-BE03-C5B38339F147}" type="presParOf" srcId="{25994F7A-2BB4-4829-9ACB-5C64A15FFDC9}" destId="{CCA525E0-2C98-4C51-B9B2-B60871162C68}" srcOrd="0" destOrd="0" presId="urn:microsoft.com/office/officeart/2005/8/layout/hierarchy1"/>
    <dgm:cxn modelId="{2F61B37C-E2D2-4573-B68D-64B7F2775A8F}" type="presParOf" srcId="{25994F7A-2BB4-4829-9ACB-5C64A15FFDC9}" destId="{ED83FBB9-6FD1-4CB8-82D4-8CFE88EF1F59}" srcOrd="1" destOrd="0" presId="urn:microsoft.com/office/officeart/2005/8/layout/hierarchy1"/>
    <dgm:cxn modelId="{AE535B23-5EE1-447E-A0D0-A5948CA10E60}" type="presParOf" srcId="{3389DD6D-E4D9-4007-8A78-D5654F1E6D0A}" destId="{8076BB59-745E-4499-8B13-FF54297D5B43}" srcOrd="1" destOrd="0" presId="urn:microsoft.com/office/officeart/2005/8/layout/hierarchy1"/>
    <dgm:cxn modelId="{7C6F9170-FB1D-4AE9-A81B-F89F389F8EB4}" type="presParOf" srcId="{8076BB59-745E-4499-8B13-FF54297D5B43}" destId="{85487013-151F-47AF-ACD9-2B9A003C9DF0}" srcOrd="0" destOrd="0" presId="urn:microsoft.com/office/officeart/2005/8/layout/hierarchy1"/>
    <dgm:cxn modelId="{E8D84A89-1743-4ED5-87AF-D781FBDFE44F}" type="presParOf" srcId="{8076BB59-745E-4499-8B13-FF54297D5B43}" destId="{2FC5CB93-B693-4DF7-8877-907FE081D70C}" srcOrd="1" destOrd="0" presId="urn:microsoft.com/office/officeart/2005/8/layout/hierarchy1"/>
    <dgm:cxn modelId="{757CD1EE-F95C-4FC8-9459-7145A92F69A3}" type="presParOf" srcId="{2FC5CB93-B693-4DF7-8877-907FE081D70C}" destId="{C2DF7BA5-C922-4346-9AD5-831E9A0BA785}" srcOrd="0" destOrd="0" presId="urn:microsoft.com/office/officeart/2005/8/layout/hierarchy1"/>
    <dgm:cxn modelId="{5A00FBE4-7B9E-4FD0-A273-6A810DC84C90}" type="presParOf" srcId="{C2DF7BA5-C922-4346-9AD5-831E9A0BA785}" destId="{C6D507D7-ABEC-495B-9019-F0F137D29197}" srcOrd="0" destOrd="0" presId="urn:microsoft.com/office/officeart/2005/8/layout/hierarchy1"/>
    <dgm:cxn modelId="{A68CBACF-9EB4-4B04-95B1-D784F812B408}" type="presParOf" srcId="{C2DF7BA5-C922-4346-9AD5-831E9A0BA785}" destId="{E100054A-6E18-465D-B19A-66C8E9FB598E}" srcOrd="1" destOrd="0" presId="urn:microsoft.com/office/officeart/2005/8/layout/hierarchy1"/>
    <dgm:cxn modelId="{83B2BDA1-0DEB-4988-97A6-75970B346E96}" type="presParOf" srcId="{2FC5CB93-B693-4DF7-8877-907FE081D70C}" destId="{5B2AE7DB-3FF3-4267-92BA-8E32362AF550}" srcOrd="1" destOrd="0" presId="urn:microsoft.com/office/officeart/2005/8/layout/hierarchy1"/>
    <dgm:cxn modelId="{6FA5A875-4B72-43E4-AAFF-E912040E89E2}" type="presParOf" srcId="{8076BB59-745E-4499-8B13-FF54297D5B43}" destId="{F83BAC74-D965-43CC-9775-814D518FFCFA}" srcOrd="2" destOrd="0" presId="urn:microsoft.com/office/officeart/2005/8/layout/hierarchy1"/>
    <dgm:cxn modelId="{C27153C3-6BBE-4779-AD4A-72F680ED06EC}" type="presParOf" srcId="{8076BB59-745E-4499-8B13-FF54297D5B43}" destId="{B551070B-5B94-4706-8244-E37E316E106A}" srcOrd="3" destOrd="0" presId="urn:microsoft.com/office/officeart/2005/8/layout/hierarchy1"/>
    <dgm:cxn modelId="{CCEA019D-51E3-4F16-AEEE-B7BAA33B6899}" type="presParOf" srcId="{B551070B-5B94-4706-8244-E37E316E106A}" destId="{8E9356ED-3716-4B62-BB59-B21265F699B3}" srcOrd="0" destOrd="0" presId="urn:microsoft.com/office/officeart/2005/8/layout/hierarchy1"/>
    <dgm:cxn modelId="{8DE7F6DA-EC11-4070-B782-E3BE3708A925}" type="presParOf" srcId="{8E9356ED-3716-4B62-BB59-B21265F699B3}" destId="{C9A06442-40C8-4113-8A17-289A1BF04FC9}" srcOrd="0" destOrd="0" presId="urn:microsoft.com/office/officeart/2005/8/layout/hierarchy1"/>
    <dgm:cxn modelId="{2B89FEFB-D457-496E-A723-A4FF87998E64}" type="presParOf" srcId="{8E9356ED-3716-4B62-BB59-B21265F699B3}" destId="{B8B9AD38-13A9-463B-8967-A054BD5CA8EE}" srcOrd="1" destOrd="0" presId="urn:microsoft.com/office/officeart/2005/8/layout/hierarchy1"/>
    <dgm:cxn modelId="{41CDE7DE-C8E5-4069-996F-3E981AD0705D}" type="presParOf" srcId="{B551070B-5B94-4706-8244-E37E316E106A}" destId="{AB181962-89F5-4353-9251-CA64489CB628}" srcOrd="1" destOrd="0" presId="urn:microsoft.com/office/officeart/2005/8/layout/hierarchy1"/>
    <dgm:cxn modelId="{4F8ADC6A-0D8A-4FDD-BC43-D792C25CC0E9}" type="presParOf" srcId="{8076BB59-745E-4499-8B13-FF54297D5B43}" destId="{693354FB-2FCA-48A7-98CB-3836A9D313AE}" srcOrd="4" destOrd="0" presId="urn:microsoft.com/office/officeart/2005/8/layout/hierarchy1"/>
    <dgm:cxn modelId="{41823832-DEA3-45C3-ADA2-34771675C9D1}" type="presParOf" srcId="{8076BB59-745E-4499-8B13-FF54297D5B43}" destId="{17E4224B-8459-40EC-9A07-1D519F1CA27A}" srcOrd="5" destOrd="0" presId="urn:microsoft.com/office/officeart/2005/8/layout/hierarchy1"/>
    <dgm:cxn modelId="{1654BE5A-F6BC-4B82-8E00-68554EFC1B44}" type="presParOf" srcId="{17E4224B-8459-40EC-9A07-1D519F1CA27A}" destId="{AF95899F-040A-4178-88DB-021C7B46AED6}" srcOrd="0" destOrd="0" presId="urn:microsoft.com/office/officeart/2005/8/layout/hierarchy1"/>
    <dgm:cxn modelId="{161396BE-113F-4054-A3CF-8B3D5EFA1A5F}" type="presParOf" srcId="{AF95899F-040A-4178-88DB-021C7B46AED6}" destId="{60582201-8EC1-40B6-9B01-5228DB809F06}" srcOrd="0" destOrd="0" presId="urn:microsoft.com/office/officeart/2005/8/layout/hierarchy1"/>
    <dgm:cxn modelId="{A418E315-AF7D-49A9-A867-661CE9FF7411}" type="presParOf" srcId="{AF95899F-040A-4178-88DB-021C7B46AED6}" destId="{B839F785-A81F-4AB2-8683-3AB71BAF820E}" srcOrd="1" destOrd="0" presId="urn:microsoft.com/office/officeart/2005/8/layout/hierarchy1"/>
    <dgm:cxn modelId="{873F48F9-9C56-42F1-9E54-341E38F5CBD6}" type="presParOf" srcId="{17E4224B-8459-40EC-9A07-1D519F1CA27A}" destId="{84152BD2-F243-4E31-9BEF-83FE2820CBEF}" srcOrd="1" destOrd="0" presId="urn:microsoft.com/office/officeart/2005/8/layout/hierarchy1"/>
    <dgm:cxn modelId="{E7CB9AA7-26BC-4B45-A763-9A5EDCFCAED2}" type="presParOf" srcId="{8076BB59-745E-4499-8B13-FF54297D5B43}" destId="{0AE6F305-0C18-486F-92B1-D77EA4A274ED}" srcOrd="6" destOrd="0" presId="urn:microsoft.com/office/officeart/2005/8/layout/hierarchy1"/>
    <dgm:cxn modelId="{DBBC967A-865B-4A6F-A01C-B9D0767B1167}" type="presParOf" srcId="{8076BB59-745E-4499-8B13-FF54297D5B43}" destId="{50DCA0B2-4042-46E9-A115-27021B943A26}" srcOrd="7" destOrd="0" presId="urn:microsoft.com/office/officeart/2005/8/layout/hierarchy1"/>
    <dgm:cxn modelId="{B1589221-2268-4347-9B0A-CF3CFD684606}" type="presParOf" srcId="{50DCA0B2-4042-46E9-A115-27021B943A26}" destId="{0C1FDA36-9945-4BDD-AB89-7DA8DE81DE36}" srcOrd="0" destOrd="0" presId="urn:microsoft.com/office/officeart/2005/8/layout/hierarchy1"/>
    <dgm:cxn modelId="{5F61EE3E-B2DE-4A47-ADD3-56EC9557DC24}" type="presParOf" srcId="{0C1FDA36-9945-4BDD-AB89-7DA8DE81DE36}" destId="{CE3F53AA-D3B2-4D3F-B7D3-6DA84B27B2B9}" srcOrd="0" destOrd="0" presId="urn:microsoft.com/office/officeart/2005/8/layout/hierarchy1"/>
    <dgm:cxn modelId="{30A88458-C03C-4F33-80EC-1DFF02747BA8}" type="presParOf" srcId="{0C1FDA36-9945-4BDD-AB89-7DA8DE81DE36}" destId="{F875B436-6E48-43D8-AB04-762AE9C53711}" srcOrd="1" destOrd="0" presId="urn:microsoft.com/office/officeart/2005/8/layout/hierarchy1"/>
    <dgm:cxn modelId="{D7FB79C2-A783-4A3B-8B40-530278F4DA21}" type="presParOf" srcId="{50DCA0B2-4042-46E9-A115-27021B943A26}" destId="{5A635F81-71D5-4DBE-84B7-AD623B4F100E}" srcOrd="1" destOrd="0" presId="urn:microsoft.com/office/officeart/2005/8/layout/hierarchy1"/>
    <dgm:cxn modelId="{048656B9-5CA1-4609-8143-9ECB2BE0CC55}" type="presParOf" srcId="{8076BB59-745E-4499-8B13-FF54297D5B43}" destId="{62997BC0-9829-46E1-9A74-32E1317691D0}" srcOrd="8" destOrd="0" presId="urn:microsoft.com/office/officeart/2005/8/layout/hierarchy1"/>
    <dgm:cxn modelId="{2D2B06DA-FF73-43E3-8FF5-72FF6807A0C7}" type="presParOf" srcId="{8076BB59-745E-4499-8B13-FF54297D5B43}" destId="{8E7AB4AF-2A5F-44DC-AC9F-FB29177F0E29}" srcOrd="9" destOrd="0" presId="urn:microsoft.com/office/officeart/2005/8/layout/hierarchy1"/>
    <dgm:cxn modelId="{922EBDA3-8C12-4D4A-9872-5389912FE318}" type="presParOf" srcId="{8E7AB4AF-2A5F-44DC-AC9F-FB29177F0E29}" destId="{BD595900-7CCE-4BD8-AEE3-7621B3F9A227}" srcOrd="0" destOrd="0" presId="urn:microsoft.com/office/officeart/2005/8/layout/hierarchy1"/>
    <dgm:cxn modelId="{669BCD40-FB31-4AD3-B9AC-D3E63C8133CA}" type="presParOf" srcId="{BD595900-7CCE-4BD8-AEE3-7621B3F9A227}" destId="{EBB4C0BE-A5FD-4906-808E-9B897CE4F30C}" srcOrd="0" destOrd="0" presId="urn:microsoft.com/office/officeart/2005/8/layout/hierarchy1"/>
    <dgm:cxn modelId="{45B3F48C-5072-483E-9A25-D54A5C31AABB}" type="presParOf" srcId="{BD595900-7CCE-4BD8-AEE3-7621B3F9A227}" destId="{D612F1F4-C7E9-4B61-A1B3-2A5B60523612}" srcOrd="1" destOrd="0" presId="urn:microsoft.com/office/officeart/2005/8/layout/hierarchy1"/>
    <dgm:cxn modelId="{84C197D9-B305-4AC7-B0C3-61C3ED81BB29}" type="presParOf" srcId="{8E7AB4AF-2A5F-44DC-AC9F-FB29177F0E29}" destId="{D934A27B-5D48-40BF-A2E5-906E55B084C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997BC0-9829-46E1-9A74-32E1317691D0}">
      <dsp:nvSpPr>
        <dsp:cNvPr id="0" name=""/>
        <dsp:cNvSpPr/>
      </dsp:nvSpPr>
      <dsp:spPr>
        <a:xfrm>
          <a:off x="2991594" y="2770775"/>
          <a:ext cx="2481857" cy="295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227"/>
              </a:lnTo>
              <a:lnTo>
                <a:pt x="2481857" y="201227"/>
              </a:lnTo>
              <a:lnTo>
                <a:pt x="2481857" y="29528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E6F305-0C18-486F-92B1-D77EA4A274ED}">
      <dsp:nvSpPr>
        <dsp:cNvPr id="0" name=""/>
        <dsp:cNvSpPr/>
      </dsp:nvSpPr>
      <dsp:spPr>
        <a:xfrm>
          <a:off x="2991594" y="2770775"/>
          <a:ext cx="1240928" cy="295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227"/>
              </a:lnTo>
              <a:lnTo>
                <a:pt x="1240928" y="201227"/>
              </a:lnTo>
              <a:lnTo>
                <a:pt x="1240928" y="29528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3354FB-2FCA-48A7-98CB-3836A9D313AE}">
      <dsp:nvSpPr>
        <dsp:cNvPr id="0" name=""/>
        <dsp:cNvSpPr/>
      </dsp:nvSpPr>
      <dsp:spPr>
        <a:xfrm>
          <a:off x="2945874" y="2770775"/>
          <a:ext cx="91440" cy="2952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528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3BAC74-D965-43CC-9775-814D518FFCFA}">
      <dsp:nvSpPr>
        <dsp:cNvPr id="0" name=""/>
        <dsp:cNvSpPr/>
      </dsp:nvSpPr>
      <dsp:spPr>
        <a:xfrm>
          <a:off x="1750665" y="2770775"/>
          <a:ext cx="1240928" cy="295284"/>
        </a:xfrm>
        <a:custGeom>
          <a:avLst/>
          <a:gdLst/>
          <a:ahLst/>
          <a:cxnLst/>
          <a:rect l="0" t="0" r="0" b="0"/>
          <a:pathLst>
            <a:path>
              <a:moveTo>
                <a:pt x="1240928" y="0"/>
              </a:moveTo>
              <a:lnTo>
                <a:pt x="1240928" y="201227"/>
              </a:lnTo>
              <a:lnTo>
                <a:pt x="0" y="201227"/>
              </a:lnTo>
              <a:lnTo>
                <a:pt x="0" y="29528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487013-151F-47AF-ACD9-2B9A003C9DF0}">
      <dsp:nvSpPr>
        <dsp:cNvPr id="0" name=""/>
        <dsp:cNvSpPr/>
      </dsp:nvSpPr>
      <dsp:spPr>
        <a:xfrm>
          <a:off x="509736" y="2770775"/>
          <a:ext cx="2481857" cy="295284"/>
        </a:xfrm>
        <a:custGeom>
          <a:avLst/>
          <a:gdLst/>
          <a:ahLst/>
          <a:cxnLst/>
          <a:rect l="0" t="0" r="0" b="0"/>
          <a:pathLst>
            <a:path>
              <a:moveTo>
                <a:pt x="2481857" y="0"/>
              </a:moveTo>
              <a:lnTo>
                <a:pt x="2481857" y="201227"/>
              </a:lnTo>
              <a:lnTo>
                <a:pt x="0" y="201227"/>
              </a:lnTo>
              <a:lnTo>
                <a:pt x="0" y="29528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154EF3-E122-4CA1-A63D-F4B576B385A1}">
      <dsp:nvSpPr>
        <dsp:cNvPr id="0" name=""/>
        <dsp:cNvSpPr/>
      </dsp:nvSpPr>
      <dsp:spPr>
        <a:xfrm>
          <a:off x="2945874" y="1830772"/>
          <a:ext cx="91440" cy="2952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528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37DA8E-2DF7-4CC1-8E94-AC424165CDDD}">
      <dsp:nvSpPr>
        <dsp:cNvPr id="0" name=""/>
        <dsp:cNvSpPr/>
      </dsp:nvSpPr>
      <dsp:spPr>
        <a:xfrm>
          <a:off x="2945874" y="890768"/>
          <a:ext cx="91440" cy="2952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528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6A15D1-9D53-4613-BF01-8D4ABEE03787}">
      <dsp:nvSpPr>
        <dsp:cNvPr id="0" name=""/>
        <dsp:cNvSpPr/>
      </dsp:nvSpPr>
      <dsp:spPr>
        <a:xfrm>
          <a:off x="2483941" y="246049"/>
          <a:ext cx="1015305" cy="644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0986E-2C95-44A1-A1DB-1B5ECB925B0B}">
      <dsp:nvSpPr>
        <dsp:cNvPr id="0" name=""/>
        <dsp:cNvSpPr/>
      </dsp:nvSpPr>
      <dsp:spPr>
        <a:xfrm>
          <a:off x="2596753" y="353220"/>
          <a:ext cx="1015305" cy="644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>
              <a:latin typeface="맑은 고딕" pitchFamily="50" charset="-127"/>
              <a:ea typeface="맑은 고딕" pitchFamily="50" charset="-127"/>
            </a:rPr>
            <a:t>어플리케이션 다운 및 실행</a:t>
          </a:r>
          <a:endParaRPr lang="ko-KR" altLang="en-US" sz="1000" kern="1200" dirty="0">
            <a:latin typeface="맑은 고딕" pitchFamily="50" charset="-127"/>
            <a:ea typeface="맑은 고딕" pitchFamily="50" charset="-127"/>
          </a:endParaRPr>
        </a:p>
      </dsp:txBody>
      <dsp:txXfrm>
        <a:off x="2615636" y="372103"/>
        <a:ext cx="977539" cy="606952"/>
      </dsp:txXfrm>
    </dsp:sp>
    <dsp:sp modelId="{6F6A3FA7-83E8-4B1E-9566-90CC2E743978}">
      <dsp:nvSpPr>
        <dsp:cNvPr id="0" name=""/>
        <dsp:cNvSpPr/>
      </dsp:nvSpPr>
      <dsp:spPr>
        <a:xfrm>
          <a:off x="2483941" y="1186053"/>
          <a:ext cx="1015305" cy="644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E3281F-60CC-479C-A456-D13728AB7B39}">
      <dsp:nvSpPr>
        <dsp:cNvPr id="0" name=""/>
        <dsp:cNvSpPr/>
      </dsp:nvSpPr>
      <dsp:spPr>
        <a:xfrm>
          <a:off x="2596753" y="1293224"/>
          <a:ext cx="1015305" cy="644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>
              <a:latin typeface="맑은 고딕" pitchFamily="50" charset="-127"/>
              <a:ea typeface="맑은 고딕" pitchFamily="50" charset="-127"/>
            </a:rPr>
            <a:t>Logo</a:t>
          </a:r>
          <a:r>
            <a:rPr lang="ko-KR" altLang="en-US" sz="1000" kern="1200" dirty="0" smtClean="0">
              <a:latin typeface="맑은 고딕" pitchFamily="50" charset="-127"/>
              <a:ea typeface="맑은 고딕" pitchFamily="50" charset="-127"/>
            </a:rPr>
            <a:t>화면</a:t>
          </a:r>
          <a:endParaRPr lang="ko-KR" altLang="en-US" sz="1000" b="1" kern="1200" dirty="0">
            <a:latin typeface="맑은 고딕" pitchFamily="50" charset="-127"/>
            <a:ea typeface="맑은 고딕" pitchFamily="50" charset="-127"/>
          </a:endParaRPr>
        </a:p>
      </dsp:txBody>
      <dsp:txXfrm>
        <a:off x="2615636" y="1312107"/>
        <a:ext cx="977539" cy="606952"/>
      </dsp:txXfrm>
    </dsp:sp>
    <dsp:sp modelId="{CCA525E0-2C98-4C51-B9B2-B60871162C68}">
      <dsp:nvSpPr>
        <dsp:cNvPr id="0" name=""/>
        <dsp:cNvSpPr/>
      </dsp:nvSpPr>
      <dsp:spPr>
        <a:xfrm>
          <a:off x="2483941" y="2126056"/>
          <a:ext cx="1015305" cy="644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83FBB9-6FD1-4CB8-82D4-8CFE88EF1F59}">
      <dsp:nvSpPr>
        <dsp:cNvPr id="0" name=""/>
        <dsp:cNvSpPr/>
      </dsp:nvSpPr>
      <dsp:spPr>
        <a:xfrm>
          <a:off x="2596753" y="2233227"/>
          <a:ext cx="1015305" cy="644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>
              <a:latin typeface="맑은 고딕" pitchFamily="50" charset="-127"/>
              <a:ea typeface="맑은 고딕" pitchFamily="50" charset="-127"/>
            </a:rPr>
            <a:t>Menu</a:t>
          </a:r>
          <a:r>
            <a:rPr lang="ko-KR" altLang="en-US" sz="1000" kern="1200" dirty="0" smtClean="0">
              <a:latin typeface="맑은 고딕" pitchFamily="50" charset="-127"/>
              <a:ea typeface="맑은 고딕" pitchFamily="50" charset="-127"/>
            </a:rPr>
            <a:t>화면</a:t>
          </a:r>
          <a:endParaRPr lang="ko-KR" altLang="en-US" sz="1000" kern="1200" dirty="0">
            <a:latin typeface="맑은 고딕" pitchFamily="50" charset="-127"/>
            <a:ea typeface="맑은 고딕" pitchFamily="50" charset="-127"/>
          </a:endParaRPr>
        </a:p>
      </dsp:txBody>
      <dsp:txXfrm>
        <a:off x="2615636" y="2252110"/>
        <a:ext cx="977539" cy="606952"/>
      </dsp:txXfrm>
    </dsp:sp>
    <dsp:sp modelId="{C6D507D7-ABEC-495B-9019-F0F137D29197}">
      <dsp:nvSpPr>
        <dsp:cNvPr id="0" name=""/>
        <dsp:cNvSpPr/>
      </dsp:nvSpPr>
      <dsp:spPr>
        <a:xfrm>
          <a:off x="2083" y="3066060"/>
          <a:ext cx="1015305" cy="644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00054A-6E18-465D-B19A-66C8E9FB598E}">
      <dsp:nvSpPr>
        <dsp:cNvPr id="0" name=""/>
        <dsp:cNvSpPr/>
      </dsp:nvSpPr>
      <dsp:spPr>
        <a:xfrm>
          <a:off x="114895" y="3173231"/>
          <a:ext cx="1015305" cy="644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>
              <a:latin typeface="맑은 고딕" pitchFamily="50" charset="-127"/>
              <a:ea typeface="맑은 고딕" pitchFamily="50" charset="-127"/>
            </a:rPr>
            <a:t>Exit(</a:t>
          </a:r>
          <a:r>
            <a:rPr lang="ko-KR" altLang="en-US" sz="1000" kern="1200" dirty="0" smtClean="0">
              <a:latin typeface="맑은 고딕" pitchFamily="50" charset="-127"/>
              <a:ea typeface="맑은 고딕" pitchFamily="50" charset="-127"/>
            </a:rPr>
            <a:t>나가기</a:t>
          </a:r>
          <a:r>
            <a:rPr lang="en-US" altLang="ko-KR" sz="1000" kern="1200" dirty="0" smtClean="0">
              <a:latin typeface="맑은 고딕" pitchFamily="50" charset="-127"/>
              <a:ea typeface="맑은 고딕" pitchFamily="50" charset="-127"/>
            </a:rPr>
            <a:t>)</a:t>
          </a:r>
        </a:p>
      </dsp:txBody>
      <dsp:txXfrm>
        <a:off x="133778" y="3192114"/>
        <a:ext cx="977539" cy="606952"/>
      </dsp:txXfrm>
    </dsp:sp>
    <dsp:sp modelId="{C9A06442-40C8-4113-8A17-289A1BF04FC9}">
      <dsp:nvSpPr>
        <dsp:cNvPr id="0" name=""/>
        <dsp:cNvSpPr/>
      </dsp:nvSpPr>
      <dsp:spPr>
        <a:xfrm>
          <a:off x="1243012" y="3066060"/>
          <a:ext cx="1015305" cy="644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B9AD38-13A9-463B-8967-A054BD5CA8EE}">
      <dsp:nvSpPr>
        <dsp:cNvPr id="0" name=""/>
        <dsp:cNvSpPr/>
      </dsp:nvSpPr>
      <dsp:spPr>
        <a:xfrm>
          <a:off x="1355824" y="3173231"/>
          <a:ext cx="1015305" cy="644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>
              <a:latin typeface="맑은 고딕" pitchFamily="50" charset="-127"/>
              <a:ea typeface="맑은 고딕" pitchFamily="50" charset="-127"/>
            </a:rPr>
            <a:t>Option(</a:t>
          </a:r>
          <a:r>
            <a:rPr lang="ko-KR" altLang="en-US" sz="1000" kern="1200" dirty="0" smtClean="0">
              <a:latin typeface="맑은 고딕" pitchFamily="50" charset="-127"/>
              <a:ea typeface="맑은 고딕" pitchFamily="50" charset="-127"/>
            </a:rPr>
            <a:t>설정</a:t>
          </a:r>
          <a:r>
            <a:rPr lang="en-US" altLang="ko-KR" sz="1000" kern="1200" dirty="0" smtClean="0"/>
            <a:t>)</a:t>
          </a:r>
        </a:p>
      </dsp:txBody>
      <dsp:txXfrm>
        <a:off x="1374707" y="3192114"/>
        <a:ext cx="977539" cy="606952"/>
      </dsp:txXfrm>
    </dsp:sp>
    <dsp:sp modelId="{60582201-8EC1-40B6-9B01-5228DB809F06}">
      <dsp:nvSpPr>
        <dsp:cNvPr id="0" name=""/>
        <dsp:cNvSpPr/>
      </dsp:nvSpPr>
      <dsp:spPr>
        <a:xfrm>
          <a:off x="2483941" y="3066060"/>
          <a:ext cx="1015305" cy="644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39F785-A81F-4AB2-8683-3AB71BAF820E}">
      <dsp:nvSpPr>
        <dsp:cNvPr id="0" name=""/>
        <dsp:cNvSpPr/>
      </dsp:nvSpPr>
      <dsp:spPr>
        <a:xfrm>
          <a:off x="2596753" y="3173231"/>
          <a:ext cx="1015305" cy="644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err="1" smtClean="0">
              <a:latin typeface="맑은 고딕" pitchFamily="50" charset="-127"/>
              <a:ea typeface="맑은 고딕" pitchFamily="50" charset="-127"/>
            </a:rPr>
            <a:t>StageMode</a:t>
          </a:r>
          <a:r>
            <a:rPr lang="en-US" altLang="ko-KR" sz="1000" kern="1200" dirty="0" smtClean="0">
              <a:latin typeface="맑은 고딕" pitchFamily="50" charset="-127"/>
              <a:ea typeface="맑은 고딕" pitchFamily="50" charset="-127"/>
            </a:rPr>
            <a:t>(</a:t>
          </a:r>
          <a:r>
            <a:rPr lang="ko-KR" altLang="en-US" sz="1000" kern="1200" dirty="0" smtClean="0">
              <a:latin typeface="맑은 고딕" pitchFamily="50" charset="-127"/>
              <a:ea typeface="맑은 고딕" pitchFamily="50" charset="-127"/>
            </a:rPr>
            <a:t>스테이지 모드</a:t>
          </a:r>
          <a:r>
            <a:rPr lang="en-US" altLang="ko-KR" sz="1000" kern="1200" dirty="0" smtClean="0">
              <a:latin typeface="맑은 고딕" pitchFamily="50" charset="-127"/>
              <a:ea typeface="맑은 고딕" pitchFamily="50" charset="-127"/>
            </a:rPr>
            <a:t>)</a:t>
          </a:r>
        </a:p>
      </dsp:txBody>
      <dsp:txXfrm>
        <a:off x="2615636" y="3192114"/>
        <a:ext cx="977539" cy="606952"/>
      </dsp:txXfrm>
    </dsp:sp>
    <dsp:sp modelId="{CE3F53AA-D3B2-4D3F-B7D3-6DA84B27B2B9}">
      <dsp:nvSpPr>
        <dsp:cNvPr id="0" name=""/>
        <dsp:cNvSpPr/>
      </dsp:nvSpPr>
      <dsp:spPr>
        <a:xfrm>
          <a:off x="3724870" y="3066060"/>
          <a:ext cx="1015305" cy="644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75B436-6E48-43D8-AB04-762AE9C53711}">
      <dsp:nvSpPr>
        <dsp:cNvPr id="0" name=""/>
        <dsp:cNvSpPr/>
      </dsp:nvSpPr>
      <dsp:spPr>
        <a:xfrm>
          <a:off x="3837682" y="3173231"/>
          <a:ext cx="1015305" cy="644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err="1" smtClean="0">
              <a:latin typeface="맑은 고딕" pitchFamily="50" charset="-127"/>
              <a:ea typeface="맑은 고딕" pitchFamily="50" charset="-127"/>
            </a:rPr>
            <a:t>InfinityMode</a:t>
          </a:r>
          <a:r>
            <a:rPr lang="en-US" altLang="ko-KR" sz="1000" kern="1200" dirty="0" smtClean="0">
              <a:latin typeface="맑은 고딕" pitchFamily="50" charset="-127"/>
              <a:ea typeface="맑은 고딕" pitchFamily="50" charset="-127"/>
            </a:rPr>
            <a:t>(</a:t>
          </a:r>
          <a:r>
            <a:rPr lang="ko-KR" altLang="en-US" sz="1000" kern="1200" dirty="0" smtClean="0">
              <a:latin typeface="맑은 고딕" pitchFamily="50" charset="-127"/>
              <a:ea typeface="맑은 고딕" pitchFamily="50" charset="-127"/>
            </a:rPr>
            <a:t>무한 모드</a:t>
          </a:r>
          <a:r>
            <a:rPr lang="en-US" altLang="ko-KR" sz="1000" kern="1200" dirty="0" smtClean="0">
              <a:latin typeface="맑은 고딕" pitchFamily="50" charset="-127"/>
              <a:ea typeface="맑은 고딕" pitchFamily="50" charset="-127"/>
            </a:rPr>
            <a:t>)</a:t>
          </a:r>
        </a:p>
      </dsp:txBody>
      <dsp:txXfrm>
        <a:off x="3856565" y="3192114"/>
        <a:ext cx="977539" cy="606952"/>
      </dsp:txXfrm>
    </dsp:sp>
    <dsp:sp modelId="{EBB4C0BE-A5FD-4906-808E-9B897CE4F30C}">
      <dsp:nvSpPr>
        <dsp:cNvPr id="0" name=""/>
        <dsp:cNvSpPr/>
      </dsp:nvSpPr>
      <dsp:spPr>
        <a:xfrm>
          <a:off x="4965799" y="3066060"/>
          <a:ext cx="1015305" cy="644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12F1F4-C7E9-4B61-A1B3-2A5B60523612}">
      <dsp:nvSpPr>
        <dsp:cNvPr id="0" name=""/>
        <dsp:cNvSpPr/>
      </dsp:nvSpPr>
      <dsp:spPr>
        <a:xfrm>
          <a:off x="5078610" y="3173231"/>
          <a:ext cx="1015305" cy="644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>
              <a:latin typeface="맑은 고딕" pitchFamily="50" charset="-127"/>
              <a:ea typeface="맑은 고딕" pitchFamily="50" charset="-127"/>
            </a:rPr>
            <a:t>Ranking(</a:t>
          </a:r>
          <a:r>
            <a:rPr lang="ko-KR" altLang="en-US" sz="1000" kern="1200" dirty="0" smtClean="0">
              <a:latin typeface="맑은 고딕" pitchFamily="50" charset="-127"/>
              <a:ea typeface="맑은 고딕" pitchFamily="50" charset="-127"/>
            </a:rPr>
            <a:t>랭킹</a:t>
          </a:r>
          <a:r>
            <a:rPr lang="en-US" altLang="ko-KR" sz="1000" kern="1200" dirty="0" smtClean="0">
              <a:latin typeface="맑은 고딕" pitchFamily="50" charset="-127"/>
              <a:ea typeface="맑은 고딕" pitchFamily="50" charset="-127"/>
            </a:rPr>
            <a:t>)</a:t>
          </a:r>
        </a:p>
      </dsp:txBody>
      <dsp:txXfrm>
        <a:off x="5097493" y="3192114"/>
        <a:ext cx="977539" cy="6069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666D0-78B6-4A5B-8762-07D3AB720664}" type="datetimeFigureOut">
              <a:rPr lang="ko-KR" altLang="en-US" smtClean="0"/>
              <a:t>2012-08-17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09B1BA-F992-4320-B417-7B32AEF4B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650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66971-1DDD-4E15-B81B-F33E2519E79B}" type="slidenum">
              <a:rPr lang="ko-KR" altLang="en-US">
                <a:solidFill>
                  <a:prstClr val="black"/>
                </a:solidFill>
              </a:rPr>
              <a:pPr/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714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66971-1DDD-4E15-B81B-F33E2519E79B}" type="slidenum">
              <a:rPr lang="ko-KR" altLang="en-US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714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66971-1DDD-4E15-B81B-F33E2519E79B}" type="slidenum">
              <a:rPr lang="ko-KR" altLang="en-US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714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66971-1DDD-4E15-B81B-F33E2519E79B}" type="slidenum">
              <a:rPr lang="ko-KR" altLang="en-US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714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31783-EAE8-4FEB-8D42-DB94EEDB68A4}" type="datetimeFigureOut">
              <a:rPr lang="ko-KR" altLang="en-US" smtClean="0"/>
              <a:t>2012-08-17</a:t>
            </a:fld>
            <a:endParaRPr lang="ko-KR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BA2B4-8061-4187-8BAA-B215ADF0A95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31783-EAE8-4FEB-8D42-DB94EEDB68A4}" type="datetimeFigureOut">
              <a:rPr lang="ko-KR" altLang="en-US" smtClean="0"/>
              <a:t>2012-08-17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BA2B4-8061-4187-8BAA-B215ADF0A95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31783-EAE8-4FEB-8D42-DB94EEDB68A4}" type="datetimeFigureOut">
              <a:rPr lang="ko-KR" altLang="en-US" smtClean="0"/>
              <a:t>2012-08-17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BA2B4-8061-4187-8BAA-B215ADF0A95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31783-EAE8-4FEB-8D42-DB94EEDB68A4}" type="datetimeFigureOut">
              <a:rPr lang="ko-KR" altLang="en-US" smtClean="0"/>
              <a:t>2012-08-17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BA2B4-8061-4187-8BAA-B215ADF0A95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31783-EAE8-4FEB-8D42-DB94EEDB68A4}" type="datetimeFigureOut">
              <a:rPr lang="ko-KR" altLang="en-US" smtClean="0"/>
              <a:t>2012-08-17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BA2B4-8061-4187-8BAA-B215ADF0A95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31783-EAE8-4FEB-8D42-DB94EEDB68A4}" type="datetimeFigureOut">
              <a:rPr lang="ko-KR" altLang="en-US" smtClean="0"/>
              <a:t>2012-08-17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BA2B4-8061-4187-8BAA-B215ADF0A95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31783-EAE8-4FEB-8D42-DB94EEDB68A4}" type="datetimeFigureOut">
              <a:rPr lang="ko-KR" altLang="en-US" smtClean="0"/>
              <a:t>2012-08-17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BA2B4-8061-4187-8BAA-B215ADF0A95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31783-EAE8-4FEB-8D42-DB94EEDB68A4}" type="datetimeFigureOut">
              <a:rPr lang="ko-KR" altLang="en-US" smtClean="0"/>
              <a:t>2012-08-17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BA2B4-8061-4187-8BAA-B215ADF0A95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31783-EAE8-4FEB-8D42-DB94EEDB68A4}" type="datetimeFigureOut">
              <a:rPr lang="ko-KR" altLang="en-US" smtClean="0"/>
              <a:t>2012-08-17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BA2B4-8061-4187-8BAA-B215ADF0A95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31783-EAE8-4FEB-8D42-DB94EEDB68A4}" type="datetimeFigureOut">
              <a:rPr lang="ko-KR" altLang="en-US" smtClean="0"/>
              <a:t>2012-08-17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BA2B4-8061-4187-8BAA-B215ADF0A95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31783-EAE8-4FEB-8D42-DB94EEDB68A4}" type="datetimeFigureOut">
              <a:rPr lang="ko-KR" altLang="en-US" smtClean="0"/>
              <a:t>2012-08-17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F3BA2B4-8061-4187-8BAA-B215ADF0A95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9131783-EAE8-4FEB-8D42-DB94EEDB68A4}" type="datetimeFigureOut">
              <a:rPr lang="ko-KR" altLang="en-US" smtClean="0"/>
              <a:t>2012-08-17</a:t>
            </a:fld>
            <a:endParaRPr lang="ko-KR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F3BA2B4-8061-4187-8BAA-B215ADF0A957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1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1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1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1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1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5.png"/><Relationship Id="rId10" Type="http://schemas.openxmlformats.org/officeDocument/2006/relationships/image" Target="../media/image10.png"/><Relationship Id="rId19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  <a:noFill/>
        </p:spPr>
        <p:txBody>
          <a:bodyPr>
            <a:normAutofit/>
          </a:bodyPr>
          <a:lstStyle/>
          <a:p>
            <a:r>
              <a:rPr lang="ko-KR" altLang="en-US" sz="5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5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게임배경</a:t>
            </a:r>
            <a:endParaRPr lang="ko-KR" altLang="en-US" sz="5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20688"/>
            <a:ext cx="915775" cy="931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625795" y="704890"/>
            <a:ext cx="6135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4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5795" y="2204864"/>
            <a:ext cx="79066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저희 팀은 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지구온난화에 대한 경각심을 일깨우는 차원</a:t>
            </a:r>
            <a:r>
              <a:rPr lang="ko-KR" altLang="en-US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에서</a:t>
            </a:r>
            <a:r>
              <a:rPr lang="ko-KR" alt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이 게임을 기획하게 되었습니다</a:t>
            </a:r>
            <a:r>
              <a:rPr lang="en-US" altLang="ko-KR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게임의 배경을 극지방으로 하여 해수면 상승에 따라 빙산이 침식되고 동물들이 떠내려가는 것을 표현하였고 플레이어는 침식을 막아내는 역할로서 블록을 얼리는 것으로 이를 표현하였습니다</a:t>
            </a:r>
            <a:r>
              <a:rPr lang="en-US" altLang="ko-KR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Picture 2" descr="G:\실전창업리그\아이스이스케이프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5493481"/>
            <a:ext cx="2074524" cy="907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70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  <a:noFill/>
        </p:spPr>
        <p:txBody>
          <a:bodyPr>
            <a:normAutofit/>
          </a:bodyPr>
          <a:lstStyle/>
          <a:p>
            <a:r>
              <a:rPr lang="ko-KR" altLang="en-US" sz="5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   서비스 시나리오</a:t>
            </a:r>
            <a:endParaRPr lang="ko-KR" altLang="en-US" sz="5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20688"/>
            <a:ext cx="915775" cy="931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625795" y="704890"/>
            <a:ext cx="6135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4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Picture 2" descr="G:\실전창업리그\아이스이스케이프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051" y="5638870"/>
            <a:ext cx="2160241" cy="94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143105740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65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Graphic spid="3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  <a:noFill/>
        </p:spPr>
        <p:txBody>
          <a:bodyPr>
            <a:normAutofit/>
          </a:bodyPr>
          <a:lstStyle/>
          <a:p>
            <a:r>
              <a:rPr lang="ko-KR" altLang="en-US" sz="5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5400" b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컨셉</a:t>
            </a:r>
            <a:r>
              <a:rPr lang="en-US" altLang="ko-KR" sz="5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5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20688"/>
            <a:ext cx="915775" cy="931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625795" y="704890"/>
            <a:ext cx="6135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4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77624" y="2031739"/>
            <a:ext cx="53192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endParaRPr lang="en-US" altLang="ko-KR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endParaRPr lang="en-US" altLang="ko-KR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endParaRPr lang="en-US" altLang="ko-KR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endParaRPr lang="en-US" altLang="ko-KR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저희 팀은 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지구온난화에 대한 경각심을 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일깨우는 차원</a:t>
            </a:r>
            <a:r>
              <a:rPr lang="ko-KR" altLang="en-US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에서</a:t>
            </a:r>
            <a:r>
              <a:rPr lang="ko-KR" alt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이 게임을 기획하게 되었습니다</a:t>
            </a:r>
            <a:r>
              <a:rPr lang="en-US" altLang="ko-KR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게임의 </a:t>
            </a:r>
            <a:r>
              <a:rPr lang="ko-KR" altLang="en-US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배경을 극지방으로 하여 해수면 상승에 따라 빙산이 </a:t>
            </a:r>
            <a:r>
              <a:rPr lang="ko-KR" altLang="en-US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침식되고 동물들이 떠내려가는 것을 표현하였고 </a:t>
            </a:r>
            <a:r>
              <a:rPr lang="ko-KR" altLang="en-US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플레이어는 침식을 막아내는 역할로서 블록을 얼리는 것으로 이를 </a:t>
            </a:r>
            <a:r>
              <a:rPr lang="ko-KR" altLang="en-US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표현하였습니다</a:t>
            </a:r>
            <a:r>
              <a:rPr lang="en-US" altLang="ko-KR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382657" y="1757148"/>
            <a:ext cx="2875419" cy="4664909"/>
            <a:chOff x="2901257" y="778948"/>
            <a:chExt cx="3254919" cy="5280588"/>
          </a:xfrm>
        </p:grpSpPr>
        <p:pic>
          <p:nvPicPr>
            <p:cNvPr id="18" name="Picture 2" descr="C:\Users\WindowsPhone7\Desktop\GamePlay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1257" y="778948"/>
              <a:ext cx="3168352" cy="5280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3275856" y="1017603"/>
              <a:ext cx="43204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solidFill>
                    <a:prstClr val="black"/>
                  </a:solidFill>
                  <a:ea typeface="맑은 고딕" pitchFamily="50" charset="-127"/>
                </a:rPr>
                <a:t>1</a:t>
              </a:r>
              <a:endParaRPr lang="ko-KR" altLang="en-US" sz="1500" dirty="0">
                <a:solidFill>
                  <a:prstClr val="black"/>
                </a:solidFill>
                <a:ea typeface="맑은 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76056" y="1017602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solidFill>
                    <a:prstClr val="black"/>
                  </a:solidFill>
                  <a:ea typeface="맑은 고딕" pitchFamily="50" charset="-127"/>
                </a:rPr>
                <a:t> 1 : 19</a:t>
              </a:r>
              <a:endParaRPr lang="ko-KR" altLang="en-US" sz="1500" dirty="0">
                <a:solidFill>
                  <a:prstClr val="black"/>
                </a:solidFill>
                <a:ea typeface="맑은 고딕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21766" y="963740"/>
              <a:ext cx="12241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1500</a:t>
              </a:r>
              <a:endParaRPr lang="ko-KR" altLang="en-US" sz="2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2" name="Picture 1" descr="C:\Users\WindowsPhone7\Desktop\PlayGame13.png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57" y="1749334"/>
            <a:ext cx="2798945" cy="4650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477624" y="2068798"/>
            <a:ext cx="49828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>
              <a:solidFill>
                <a:srgbClr val="04617B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en-US" altLang="ko-KR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IcEscape</a:t>
            </a:r>
            <a:r>
              <a:rPr lang="en-US" altLang="ko-KR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ko-KR" alt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신개념 </a:t>
            </a:r>
            <a:r>
              <a:rPr lang="ko-KR" altLang="en-US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헥사형</a:t>
            </a:r>
            <a:r>
              <a:rPr lang="ko-KR" alt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퍼즐게임</a:t>
            </a:r>
            <a:r>
              <a:rPr lang="ko-KR" altLang="en-US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으로서</a:t>
            </a:r>
            <a:endParaRPr lang="en-US" altLang="ko-KR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1) </a:t>
            </a:r>
            <a:r>
              <a:rPr lang="ko-KR" altLang="en-US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쉽고 단순한 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게임방법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2) </a:t>
            </a:r>
            <a:r>
              <a:rPr lang="ko-KR" altLang="en-US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귀엽고 아기자기한 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인터페이스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3) </a:t>
            </a:r>
            <a:r>
              <a:rPr lang="ko-KR" altLang="en-US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기존의 블록을 터트리는 </a:t>
            </a:r>
            <a:r>
              <a:rPr lang="ko-KR" altLang="en-US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헥사형</a:t>
            </a:r>
            <a:r>
              <a:rPr lang="ko-KR" altLang="en-US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퍼즐게임에서 블록을 지켜내는 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색다른 게임방식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을 특징으로 가지고 있습니다</a:t>
            </a:r>
            <a:r>
              <a:rPr lang="en-US" altLang="ko-KR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또한 직관적으로 블록을 움직이고 드래그하며 디바이스를 흔드는 등 게임플레이가 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역동적</a:t>
            </a:r>
            <a:r>
              <a:rPr lang="ko-KR" altLang="en-US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endParaRPr lang="en-US" altLang="ko-K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endParaRPr lang="en-US" altLang="ko-K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모든 블록이 사라질 경우 패배하게 됩니다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 descr="G:\실전창업리그\아이스이스케이프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5493481"/>
            <a:ext cx="2074524" cy="907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19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15" grpId="0"/>
      <p:bldP spid="15" grpId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2" descr="G:\실전창업리그\아이스이스케이프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5493481"/>
            <a:ext cx="2074524" cy="907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  <a:noFill/>
        </p:spPr>
        <p:txBody>
          <a:bodyPr>
            <a:normAutofit/>
          </a:bodyPr>
          <a:lstStyle/>
          <a:p>
            <a:r>
              <a:rPr lang="ko-KR" altLang="en-US" sz="5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5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주요 서비스 기능</a:t>
            </a:r>
          </a:p>
        </p:txBody>
      </p:sp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20688"/>
            <a:ext cx="915775" cy="931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625795" y="704890"/>
            <a:ext cx="6135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4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2901257" y="778948"/>
            <a:ext cx="3254919" cy="5280588"/>
            <a:chOff x="2901257" y="778948"/>
            <a:chExt cx="3254919" cy="5280588"/>
          </a:xfrm>
        </p:grpSpPr>
        <p:pic>
          <p:nvPicPr>
            <p:cNvPr id="4098" name="Picture 2" descr="C:\Users\WindowsPhone7\Desktop\GamePlay1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1257" y="778948"/>
              <a:ext cx="3168352" cy="5280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3275856" y="1017603"/>
              <a:ext cx="43204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solidFill>
                    <a:prstClr val="black"/>
                  </a:solidFill>
                  <a:ea typeface="맑은 고딕" pitchFamily="50" charset="-127"/>
                </a:rPr>
                <a:t>1</a:t>
              </a:r>
              <a:endParaRPr lang="ko-KR" altLang="en-US" sz="1500" dirty="0">
                <a:solidFill>
                  <a:prstClr val="black"/>
                </a:solidFill>
                <a:ea typeface="맑은 고딕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76056" y="1017602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solidFill>
                    <a:prstClr val="black"/>
                  </a:solidFill>
                  <a:ea typeface="맑은 고딕" pitchFamily="50" charset="-127"/>
                </a:rPr>
                <a:t> 1 : 19</a:t>
              </a:r>
              <a:endParaRPr lang="ko-KR" altLang="en-US" sz="1500" dirty="0">
                <a:solidFill>
                  <a:prstClr val="black"/>
                </a:solidFill>
                <a:ea typeface="맑은 고딕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21766" y="963740"/>
              <a:ext cx="12241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1500</a:t>
              </a:r>
              <a:endParaRPr lang="ko-KR" altLang="en-US" sz="2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2944540" y="778948"/>
            <a:ext cx="1094679" cy="6338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설명선 1 14"/>
          <p:cNvSpPr/>
          <p:nvPr/>
        </p:nvSpPr>
        <p:spPr>
          <a:xfrm>
            <a:off x="267195" y="1998598"/>
            <a:ext cx="1944216" cy="710322"/>
          </a:xfrm>
          <a:prstGeom prst="borderCallout1">
            <a:avLst>
              <a:gd name="adj1" fmla="val -463"/>
              <a:gd name="adj2" fmla="val 99068"/>
              <a:gd name="adj3" fmla="val -81556"/>
              <a:gd name="adj4" fmla="val 16734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스테이지 창</a:t>
            </a:r>
            <a:endParaRPr lang="ko-KR" altLang="en-US" sz="22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692696"/>
            <a:ext cx="1800200" cy="895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설명선 1 21"/>
          <p:cNvSpPr/>
          <p:nvPr/>
        </p:nvSpPr>
        <p:spPr>
          <a:xfrm>
            <a:off x="3143103" y="2506159"/>
            <a:ext cx="1944216" cy="710322"/>
          </a:xfrm>
          <a:prstGeom prst="borderCallout1">
            <a:avLst>
              <a:gd name="adj1" fmla="val -2384"/>
              <a:gd name="adj2" fmla="val 51334"/>
              <a:gd name="adj3" fmla="val -131511"/>
              <a:gd name="adj4" fmla="val 6906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점</a:t>
            </a:r>
            <a:r>
              <a:rPr lang="ko-KR" altLang="en-US" sz="2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수</a:t>
            </a:r>
            <a:r>
              <a:rPr lang="ko-KR" altLang="en-US" sz="2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창</a:t>
            </a:r>
            <a:endParaRPr lang="ko-KR" altLang="en-US" sz="22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906" y="811272"/>
            <a:ext cx="1122363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설명선 1 24"/>
          <p:cNvSpPr/>
          <p:nvPr/>
        </p:nvSpPr>
        <p:spPr>
          <a:xfrm>
            <a:off x="7020272" y="2485243"/>
            <a:ext cx="1944216" cy="710322"/>
          </a:xfrm>
          <a:prstGeom prst="borderCallout1">
            <a:avLst>
              <a:gd name="adj1" fmla="val 1458"/>
              <a:gd name="adj2" fmla="val 793"/>
              <a:gd name="adj3" fmla="val -143039"/>
              <a:gd name="adj4" fmla="val -8255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시간 창</a:t>
            </a:r>
            <a:endParaRPr lang="ko-KR" altLang="en-US" sz="22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51720" y="6165304"/>
            <a:ext cx="4808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게임 인터페이스</a:t>
            </a:r>
            <a:r>
              <a:rPr lang="en-US" altLang="ko-KR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51720" y="6165304"/>
            <a:ext cx="4808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게임 플레이</a:t>
            </a:r>
            <a:r>
              <a:rPr lang="en-US" altLang="ko-KR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2901600" y="777600"/>
            <a:ext cx="3254400" cy="5280000"/>
            <a:chOff x="8244408" y="811272"/>
            <a:chExt cx="3245139" cy="5280000"/>
          </a:xfrm>
        </p:grpSpPr>
        <p:pic>
          <p:nvPicPr>
            <p:cNvPr id="4104" name="Picture 8" descr="C:\Users\WindowsPhone7\Desktop\PlayGame3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4408" y="811272"/>
              <a:ext cx="3168000" cy="52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/>
            <p:cNvSpPr txBox="1"/>
            <p:nvPr/>
          </p:nvSpPr>
          <p:spPr>
            <a:xfrm>
              <a:off x="10409427" y="1052736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solidFill>
                    <a:prstClr val="black"/>
                  </a:solidFill>
                  <a:ea typeface="맑은 고딕" pitchFamily="50" charset="-127"/>
                </a:rPr>
                <a:t> 1 : 19</a:t>
              </a:r>
              <a:endParaRPr lang="ko-KR" altLang="en-US" sz="1500" dirty="0">
                <a:solidFill>
                  <a:prstClr val="black"/>
                </a:solidFill>
                <a:ea typeface="맑은 고딕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162032" y="998472"/>
              <a:ext cx="12241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1500</a:t>
              </a:r>
              <a:endParaRPr lang="ko-KR" altLang="en-US" sz="2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617193" y="1052472"/>
              <a:ext cx="43204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solidFill>
                    <a:prstClr val="black"/>
                  </a:solidFill>
                  <a:ea typeface="맑은 고딕" pitchFamily="50" charset="-127"/>
                </a:rPr>
                <a:t>1</a:t>
              </a:r>
              <a:endParaRPr lang="ko-KR" altLang="en-US" sz="1500" dirty="0">
                <a:solidFill>
                  <a:prstClr val="black"/>
                </a:solidFill>
                <a:ea typeface="맑은 고딕" pitchFamily="50" charset="-127"/>
              </a:endParaRPr>
            </a:p>
          </p:txBody>
        </p:sp>
      </p:grpSp>
      <p:sp>
        <p:nvSpPr>
          <p:cNvPr id="29" name="위로 굽은 화살표 28"/>
          <p:cNvSpPr/>
          <p:nvPr/>
        </p:nvSpPr>
        <p:spPr>
          <a:xfrm flipH="1">
            <a:off x="4433834" y="4437112"/>
            <a:ext cx="498206" cy="504056"/>
          </a:xfrm>
          <a:prstGeom prst="bentUp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설명선 1 36"/>
          <p:cNvSpPr/>
          <p:nvPr/>
        </p:nvSpPr>
        <p:spPr>
          <a:xfrm>
            <a:off x="625795" y="3573016"/>
            <a:ext cx="1944216" cy="710322"/>
          </a:xfrm>
          <a:prstGeom prst="borderCallout1">
            <a:avLst>
              <a:gd name="adj1" fmla="val 49492"/>
              <a:gd name="adj2" fmla="val 99770"/>
              <a:gd name="adj3" fmla="val 112500"/>
              <a:gd name="adj4" fmla="val 18629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드래그하여 얼린다 </a:t>
            </a:r>
            <a:r>
              <a:rPr lang="en-US" altLang="ko-KR" sz="2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22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944540" y="5157192"/>
            <a:ext cx="3125069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6" name="설명선 1 55"/>
          <p:cNvSpPr/>
          <p:nvPr/>
        </p:nvSpPr>
        <p:spPr>
          <a:xfrm>
            <a:off x="6413424" y="3932493"/>
            <a:ext cx="2551064" cy="710322"/>
          </a:xfrm>
          <a:prstGeom prst="borderCallout1">
            <a:avLst>
              <a:gd name="adj1" fmla="val 49492"/>
              <a:gd name="adj2" fmla="val -173"/>
              <a:gd name="adj3" fmla="val 169713"/>
              <a:gd name="adj4" fmla="val -10438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일정시간마다 침식이 진행된다</a:t>
            </a:r>
            <a:r>
              <a:rPr lang="en-US" altLang="ko-KR" sz="2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2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684568" y="1079191"/>
            <a:ext cx="43328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prstClr val="black"/>
                </a:solidFill>
                <a:ea typeface="맑은 고딕" pitchFamily="50" charset="-127"/>
              </a:rPr>
              <a:t>1</a:t>
            </a:r>
            <a:endParaRPr lang="ko-KR" altLang="en-US" sz="1500" dirty="0">
              <a:solidFill>
                <a:prstClr val="black"/>
              </a:solidFill>
              <a:ea typeface="맑은 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287393" y="1783154"/>
            <a:ext cx="12276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1500</a:t>
            </a:r>
            <a:endParaRPr lang="ko-KR" altLang="en-US" sz="22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431820" y="2547337"/>
            <a:ext cx="10832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prstClr val="black"/>
                </a:solidFill>
                <a:ea typeface="맑은 고딕" pitchFamily="50" charset="-127"/>
              </a:rPr>
              <a:t> 1 : 19</a:t>
            </a:r>
            <a:endParaRPr lang="ko-KR" altLang="en-US" sz="1500" dirty="0">
              <a:solidFill>
                <a:prstClr val="black"/>
              </a:solidFill>
              <a:ea typeface="맑은 고딕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2901600" y="777600"/>
            <a:ext cx="3257602" cy="5281200"/>
            <a:chOff x="2901600" y="777600"/>
            <a:chExt cx="3257602" cy="5281200"/>
          </a:xfrm>
        </p:grpSpPr>
        <p:pic>
          <p:nvPicPr>
            <p:cNvPr id="4110" name="Picture 14" descr="C:\Users\WindowsPhone7\Desktop\PlayGame4.png"/>
            <p:cNvPicPr preferRelativeResize="0"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1600" y="777600"/>
              <a:ext cx="3178800" cy="528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TextBox 63"/>
            <p:cNvSpPr txBox="1"/>
            <p:nvPr/>
          </p:nvSpPr>
          <p:spPr>
            <a:xfrm>
              <a:off x="3276000" y="1018800"/>
              <a:ext cx="43328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solidFill>
                    <a:prstClr val="black"/>
                  </a:solidFill>
                  <a:ea typeface="맑은 고딕" pitchFamily="50" charset="-127"/>
                </a:rPr>
                <a:t>1</a:t>
              </a:r>
              <a:endParaRPr lang="ko-KR" altLang="en-US" sz="1500" dirty="0">
                <a:solidFill>
                  <a:prstClr val="black"/>
                </a:solidFill>
                <a:ea typeface="맑은 고딕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823200" y="964800"/>
              <a:ext cx="122762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1500</a:t>
              </a:r>
              <a:endParaRPr lang="ko-KR" altLang="en-US" sz="2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076000" y="1018800"/>
              <a:ext cx="108320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solidFill>
                    <a:prstClr val="black"/>
                  </a:solidFill>
                  <a:ea typeface="맑은 고딕" pitchFamily="50" charset="-127"/>
                </a:rPr>
                <a:t> 1 : 19</a:t>
              </a:r>
              <a:endParaRPr lang="ko-KR" altLang="en-US" sz="1500" dirty="0">
                <a:solidFill>
                  <a:prstClr val="black"/>
                </a:solidFill>
                <a:ea typeface="맑은 고딕" pitchFamily="50" charset="-127"/>
              </a:endParaRPr>
            </a:p>
          </p:txBody>
        </p:sp>
      </p:grpSp>
      <p:sp>
        <p:nvSpPr>
          <p:cNvPr id="70" name="직사각형 69"/>
          <p:cNvSpPr/>
          <p:nvPr/>
        </p:nvSpPr>
        <p:spPr>
          <a:xfrm rot="20628220">
            <a:off x="1660288" y="2535908"/>
            <a:ext cx="21092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spc="200" dirty="0">
                <a:ln w="29210">
                  <a:solidFill>
                    <a:srgbClr val="0BD0D9">
                      <a:tint val="10000"/>
                    </a:srgbClr>
                  </a:solidFill>
                </a:ln>
                <a:solidFill>
                  <a:srgbClr val="0BD0D9">
                    <a:satMod val="200000"/>
                    <a:alpha val="50000"/>
                  </a:srgb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Drag!</a:t>
            </a:r>
            <a:endParaRPr lang="en-US" altLang="ko-KR" sz="5400" b="1" spc="200" dirty="0">
              <a:ln w="29210">
                <a:solidFill>
                  <a:srgbClr val="0BD0D9">
                    <a:tint val="10000"/>
                  </a:srgbClr>
                </a:solidFill>
              </a:ln>
              <a:solidFill>
                <a:srgbClr val="0BD0D9">
                  <a:satMod val="200000"/>
                  <a:alpha val="50000"/>
                </a:srgb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2901600" y="777600"/>
            <a:ext cx="3257602" cy="5281200"/>
            <a:chOff x="2901600" y="777600"/>
            <a:chExt cx="3257602" cy="5281200"/>
          </a:xfrm>
        </p:grpSpPr>
        <p:pic>
          <p:nvPicPr>
            <p:cNvPr id="4111" name="Picture 15" descr="C:\Users\WindowsPhone7\Desktop\PlayGame5.png"/>
            <p:cNvPicPr preferRelativeResize="0"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1600" y="777600"/>
              <a:ext cx="3178800" cy="528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TextBox 71"/>
            <p:cNvSpPr txBox="1"/>
            <p:nvPr/>
          </p:nvSpPr>
          <p:spPr>
            <a:xfrm>
              <a:off x="3276000" y="1018800"/>
              <a:ext cx="43328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solidFill>
                    <a:prstClr val="black"/>
                  </a:solidFill>
                  <a:ea typeface="맑은 고딕" pitchFamily="50" charset="-127"/>
                </a:rPr>
                <a:t>1</a:t>
              </a:r>
              <a:endParaRPr lang="ko-KR" altLang="en-US" sz="1500" dirty="0">
                <a:solidFill>
                  <a:prstClr val="black"/>
                </a:solidFill>
                <a:ea typeface="맑은 고딕" pitchFamily="50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823200" y="964800"/>
              <a:ext cx="122762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1500</a:t>
              </a:r>
              <a:endParaRPr lang="ko-KR" altLang="en-US" sz="2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076000" y="1018800"/>
              <a:ext cx="108320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solidFill>
                    <a:prstClr val="black"/>
                  </a:solidFill>
                  <a:ea typeface="맑은 고딕" pitchFamily="50" charset="-127"/>
                </a:rPr>
                <a:t> 1 : 19</a:t>
              </a:r>
              <a:endParaRPr lang="ko-KR" altLang="en-US" sz="1500" dirty="0">
                <a:solidFill>
                  <a:prstClr val="black"/>
                </a:solidFill>
                <a:ea typeface="맑은 고딕" pitchFamily="50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2901600" y="777600"/>
            <a:ext cx="3257602" cy="5281200"/>
            <a:chOff x="2901600" y="777600"/>
            <a:chExt cx="3257602" cy="5281200"/>
          </a:xfrm>
        </p:grpSpPr>
        <p:pic>
          <p:nvPicPr>
            <p:cNvPr id="4112" name="Picture 16" descr="C:\Users\WindowsPhone7\Desktop\PlayGame6.png"/>
            <p:cNvPicPr preferRelativeResize="0"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1600" y="777600"/>
              <a:ext cx="3178800" cy="528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7" name="TextBox 76"/>
            <p:cNvSpPr txBox="1"/>
            <p:nvPr/>
          </p:nvSpPr>
          <p:spPr>
            <a:xfrm>
              <a:off x="3276000" y="1018800"/>
              <a:ext cx="43328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solidFill>
                    <a:prstClr val="black"/>
                  </a:solidFill>
                  <a:ea typeface="맑은 고딕" pitchFamily="50" charset="-127"/>
                </a:rPr>
                <a:t>1</a:t>
              </a:r>
              <a:endParaRPr lang="ko-KR" altLang="en-US" sz="1500" dirty="0">
                <a:solidFill>
                  <a:prstClr val="black"/>
                </a:solidFill>
                <a:ea typeface="맑은 고딕" pitchFamily="50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823200" y="964800"/>
              <a:ext cx="122762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1500</a:t>
              </a:r>
              <a:endParaRPr lang="ko-KR" altLang="en-US" sz="2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076000" y="1018800"/>
              <a:ext cx="108320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solidFill>
                    <a:prstClr val="black"/>
                  </a:solidFill>
                  <a:ea typeface="맑은 고딕" pitchFamily="50" charset="-127"/>
                </a:rPr>
                <a:t> 1 : 19</a:t>
              </a:r>
              <a:endParaRPr lang="ko-KR" altLang="en-US" sz="1500" dirty="0">
                <a:solidFill>
                  <a:prstClr val="black"/>
                </a:solidFill>
                <a:ea typeface="맑은 고딕" pitchFamily="50" charset="-127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3447110" y="1550487"/>
            <a:ext cx="1883492" cy="625378"/>
            <a:chOff x="3447110" y="1550487"/>
            <a:chExt cx="1883492" cy="625378"/>
          </a:xfrm>
        </p:grpSpPr>
        <p:sp>
          <p:nvSpPr>
            <p:cNvPr id="45" name="아래쪽 화살표 44"/>
            <p:cNvSpPr/>
            <p:nvPr/>
          </p:nvSpPr>
          <p:spPr>
            <a:xfrm>
              <a:off x="4179654" y="1550487"/>
              <a:ext cx="446930" cy="62537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아래쪽 화살표 82"/>
            <p:cNvSpPr/>
            <p:nvPr/>
          </p:nvSpPr>
          <p:spPr>
            <a:xfrm>
              <a:off x="4883672" y="1550487"/>
              <a:ext cx="446930" cy="62537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4" name="아래쪽 화살표 83"/>
            <p:cNvSpPr/>
            <p:nvPr/>
          </p:nvSpPr>
          <p:spPr>
            <a:xfrm>
              <a:off x="3447110" y="1550487"/>
              <a:ext cx="446930" cy="62537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3448800" y="2880000"/>
            <a:ext cx="1883492" cy="958936"/>
            <a:chOff x="3447110" y="1550487"/>
            <a:chExt cx="1883492" cy="625378"/>
          </a:xfrm>
        </p:grpSpPr>
        <p:sp>
          <p:nvSpPr>
            <p:cNvPr id="87" name="아래쪽 화살표 86"/>
            <p:cNvSpPr/>
            <p:nvPr/>
          </p:nvSpPr>
          <p:spPr>
            <a:xfrm>
              <a:off x="4179654" y="1550487"/>
              <a:ext cx="446930" cy="62537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8" name="아래쪽 화살표 87"/>
            <p:cNvSpPr/>
            <p:nvPr/>
          </p:nvSpPr>
          <p:spPr>
            <a:xfrm>
              <a:off x="4883672" y="1550487"/>
              <a:ext cx="446930" cy="62537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9" name="아래쪽 화살표 88"/>
            <p:cNvSpPr/>
            <p:nvPr/>
          </p:nvSpPr>
          <p:spPr>
            <a:xfrm>
              <a:off x="3447110" y="1550487"/>
              <a:ext cx="446930" cy="62537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 rot="20628220">
            <a:off x="1487532" y="2545084"/>
            <a:ext cx="25050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spc="200" dirty="0">
                <a:ln w="29210">
                  <a:solidFill>
                    <a:srgbClr val="0BD0D9">
                      <a:tint val="10000"/>
                    </a:srgbClr>
                  </a:solidFill>
                </a:ln>
                <a:solidFill>
                  <a:srgbClr val="0BD0D9">
                    <a:satMod val="200000"/>
                    <a:alpha val="50000"/>
                  </a:srgb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Shake!</a:t>
            </a:r>
            <a:endParaRPr lang="en-US" altLang="ko-KR" sz="5400" b="1" spc="200" dirty="0">
              <a:ln w="29210">
                <a:solidFill>
                  <a:srgbClr val="0BD0D9">
                    <a:tint val="10000"/>
                  </a:srgbClr>
                </a:solidFill>
              </a:ln>
              <a:solidFill>
                <a:srgbClr val="0BD0D9">
                  <a:satMod val="200000"/>
                  <a:alpha val="50000"/>
                </a:srgb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2901600" y="777600"/>
            <a:ext cx="3257602" cy="5281200"/>
            <a:chOff x="2901600" y="777600"/>
            <a:chExt cx="3257602" cy="5281200"/>
          </a:xfrm>
        </p:grpSpPr>
        <p:pic>
          <p:nvPicPr>
            <p:cNvPr id="4113" name="Picture 17" descr="C:\Users\WindowsPhone7\Desktop\PlayGame7.png"/>
            <p:cNvPicPr preferRelativeResize="0">
              <a:picLocks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1600" y="777600"/>
              <a:ext cx="3178800" cy="528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TextBox 90"/>
            <p:cNvSpPr txBox="1"/>
            <p:nvPr/>
          </p:nvSpPr>
          <p:spPr>
            <a:xfrm>
              <a:off x="3276000" y="1018800"/>
              <a:ext cx="43328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solidFill>
                    <a:prstClr val="black"/>
                  </a:solidFill>
                  <a:ea typeface="맑은 고딕" pitchFamily="50" charset="-127"/>
                </a:rPr>
                <a:t>1</a:t>
              </a:r>
              <a:endParaRPr lang="ko-KR" altLang="en-US" sz="1500" dirty="0">
                <a:solidFill>
                  <a:prstClr val="black"/>
                </a:solidFill>
                <a:ea typeface="맑은 고딕" pitchFamily="50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823200" y="964800"/>
              <a:ext cx="122762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1500</a:t>
              </a:r>
              <a:endParaRPr lang="ko-KR" altLang="en-US" sz="2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076000" y="1018800"/>
              <a:ext cx="108320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solidFill>
                    <a:prstClr val="black"/>
                  </a:solidFill>
                  <a:ea typeface="맑은 고딕" pitchFamily="50" charset="-127"/>
                </a:rPr>
                <a:t> 1 : 19</a:t>
              </a:r>
              <a:endParaRPr lang="ko-KR" altLang="en-US" sz="1500" dirty="0">
                <a:solidFill>
                  <a:prstClr val="black"/>
                </a:solidFill>
                <a:ea typeface="맑은 고딕" pitchFamily="50" charset="-127"/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 rot="20628220">
            <a:off x="1596525" y="2535908"/>
            <a:ext cx="22774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spc="200" dirty="0">
                <a:ln w="29210">
                  <a:solidFill>
                    <a:srgbClr val="0BD0D9">
                      <a:tint val="10000"/>
                    </a:srgbClr>
                  </a:solidFill>
                </a:ln>
                <a:solidFill>
                  <a:srgbClr val="0BD0D9">
                    <a:satMod val="200000"/>
                    <a:alpha val="50000"/>
                  </a:srgb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Move!</a:t>
            </a:r>
            <a:endParaRPr lang="en-US" altLang="ko-KR" sz="5400" b="1" spc="200" dirty="0">
              <a:ln w="29210">
                <a:solidFill>
                  <a:srgbClr val="0BD0D9">
                    <a:tint val="10000"/>
                  </a:srgbClr>
                </a:solidFill>
              </a:ln>
              <a:solidFill>
                <a:srgbClr val="0BD0D9">
                  <a:satMod val="200000"/>
                  <a:alpha val="50000"/>
                </a:srgb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  <p:sp>
        <p:nvSpPr>
          <p:cNvPr id="47" name="오른쪽 화살표 46"/>
          <p:cNvSpPr/>
          <p:nvPr/>
        </p:nvSpPr>
        <p:spPr>
          <a:xfrm rot="20309747">
            <a:off x="3224617" y="4373515"/>
            <a:ext cx="1769902" cy="252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2901600" y="777600"/>
            <a:ext cx="3257602" cy="5281200"/>
            <a:chOff x="2901600" y="777600"/>
            <a:chExt cx="3257602" cy="5281200"/>
          </a:xfrm>
        </p:grpSpPr>
        <p:pic>
          <p:nvPicPr>
            <p:cNvPr id="4114" name="Picture 18" descr="C:\Users\WindowsPhone7\Desktop\PlayGame8.png"/>
            <p:cNvPicPr preferRelativeResize="0">
              <a:picLocks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1600" y="777600"/>
              <a:ext cx="3178800" cy="528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9" name="TextBox 98"/>
            <p:cNvSpPr txBox="1"/>
            <p:nvPr/>
          </p:nvSpPr>
          <p:spPr>
            <a:xfrm>
              <a:off x="3276000" y="1018800"/>
              <a:ext cx="43328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solidFill>
                    <a:prstClr val="black"/>
                  </a:solidFill>
                  <a:ea typeface="맑은 고딕" pitchFamily="50" charset="-127"/>
                </a:rPr>
                <a:t>1</a:t>
              </a:r>
              <a:endParaRPr lang="ko-KR" altLang="en-US" sz="1500" dirty="0">
                <a:solidFill>
                  <a:prstClr val="black"/>
                </a:solidFill>
                <a:ea typeface="맑은 고딕" pitchFamily="50" charset="-127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823200" y="964800"/>
              <a:ext cx="122762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1500</a:t>
              </a:r>
              <a:endParaRPr lang="ko-KR" altLang="en-US" sz="2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076000" y="1018800"/>
              <a:ext cx="108320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solidFill>
                    <a:prstClr val="black"/>
                  </a:solidFill>
                  <a:ea typeface="맑은 고딕" pitchFamily="50" charset="-127"/>
                </a:rPr>
                <a:t> 1 : 19</a:t>
              </a:r>
              <a:endParaRPr lang="ko-KR" altLang="en-US" sz="1500" dirty="0">
                <a:solidFill>
                  <a:prstClr val="black"/>
                </a:solidFill>
                <a:ea typeface="맑은 고딕" pitchFamily="50" charset="-127"/>
              </a:endParaRP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9836968" y="1231591"/>
            <a:ext cx="43328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prstClr val="black"/>
                </a:solidFill>
                <a:ea typeface="맑은 고딕" pitchFamily="50" charset="-127"/>
              </a:rPr>
              <a:t>1</a:t>
            </a:r>
            <a:endParaRPr lang="ko-KR" altLang="en-US" sz="1500" dirty="0">
              <a:solidFill>
                <a:prstClr val="black"/>
              </a:solidFill>
              <a:ea typeface="맑은 고딕" pitchFamily="50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9439793" y="1935554"/>
            <a:ext cx="12276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1500</a:t>
            </a:r>
            <a:endParaRPr lang="ko-KR" altLang="en-US" sz="22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9584220" y="2699737"/>
            <a:ext cx="10832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prstClr val="black"/>
                </a:solidFill>
                <a:ea typeface="맑은 고딕" pitchFamily="50" charset="-127"/>
              </a:rPr>
              <a:t> 1 : 19</a:t>
            </a:r>
            <a:endParaRPr lang="ko-KR" altLang="en-US" sz="1500" dirty="0">
              <a:solidFill>
                <a:prstClr val="black"/>
              </a:solidFill>
              <a:ea typeface="맑은 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2901600" y="777600"/>
            <a:ext cx="3257602" cy="5281200"/>
            <a:chOff x="2901600" y="777600"/>
            <a:chExt cx="3257602" cy="5281200"/>
          </a:xfrm>
        </p:grpSpPr>
        <p:pic>
          <p:nvPicPr>
            <p:cNvPr id="4115" name="Picture 19" descr="C:\Users\WindowsPhone7\Desktop\PlayGame9.png"/>
            <p:cNvPicPr preferRelativeResize="0"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1600" y="777600"/>
              <a:ext cx="3178800" cy="528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" name="TextBox 105"/>
            <p:cNvSpPr txBox="1"/>
            <p:nvPr/>
          </p:nvSpPr>
          <p:spPr>
            <a:xfrm>
              <a:off x="3276000" y="1018800"/>
              <a:ext cx="43328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solidFill>
                    <a:prstClr val="black"/>
                  </a:solidFill>
                  <a:ea typeface="맑은 고딕" pitchFamily="50" charset="-127"/>
                </a:rPr>
                <a:t>1</a:t>
              </a:r>
              <a:endParaRPr lang="ko-KR" altLang="en-US" sz="1500" dirty="0">
                <a:solidFill>
                  <a:prstClr val="black"/>
                </a:solidFill>
                <a:ea typeface="맑은 고딕" pitchFamily="50" charset="-127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823200" y="964800"/>
              <a:ext cx="122762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1500</a:t>
              </a:r>
              <a:endParaRPr lang="ko-KR" altLang="en-US" sz="2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076000" y="1018800"/>
              <a:ext cx="108320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solidFill>
                    <a:prstClr val="black"/>
                  </a:solidFill>
                  <a:ea typeface="맑은 고딕" pitchFamily="50" charset="-127"/>
                </a:rPr>
                <a:t> 1 : 19</a:t>
              </a:r>
              <a:endParaRPr lang="ko-KR" altLang="en-US" sz="1500" dirty="0">
                <a:solidFill>
                  <a:prstClr val="black"/>
                </a:solidFill>
                <a:ea typeface="맑은 고딕" pitchFamily="50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2901600" y="777600"/>
            <a:ext cx="3257602" cy="5281200"/>
            <a:chOff x="2901600" y="777600"/>
            <a:chExt cx="3257602" cy="5281200"/>
          </a:xfrm>
        </p:grpSpPr>
        <p:pic>
          <p:nvPicPr>
            <p:cNvPr id="4116" name="Picture 20" descr="C:\Users\WindowsPhone7\Desktop\PlayGame10.png"/>
            <p:cNvPicPr preferRelativeResize="0">
              <a:picLocks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1600" y="777600"/>
              <a:ext cx="3178800" cy="528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5" name="TextBox 104"/>
            <p:cNvSpPr txBox="1"/>
            <p:nvPr/>
          </p:nvSpPr>
          <p:spPr>
            <a:xfrm>
              <a:off x="3276000" y="1018800"/>
              <a:ext cx="43328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solidFill>
                    <a:prstClr val="black"/>
                  </a:solidFill>
                  <a:ea typeface="맑은 고딕" pitchFamily="50" charset="-127"/>
                </a:rPr>
                <a:t>1</a:t>
              </a:r>
              <a:endParaRPr lang="ko-KR" altLang="en-US" sz="1500" dirty="0">
                <a:solidFill>
                  <a:prstClr val="black"/>
                </a:solidFill>
                <a:ea typeface="맑은 고딕" pitchFamily="50" charset="-127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076000" y="1018800"/>
              <a:ext cx="108320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solidFill>
                    <a:prstClr val="black"/>
                  </a:solidFill>
                  <a:ea typeface="맑은 고딕" pitchFamily="50" charset="-127"/>
                </a:rPr>
                <a:t> 1 : 19</a:t>
              </a:r>
              <a:endParaRPr lang="ko-KR" altLang="en-US" sz="1500" dirty="0">
                <a:solidFill>
                  <a:prstClr val="black"/>
                </a:solidFill>
                <a:ea typeface="맑은 고딕" pitchFamily="50" charset="-127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823200" y="1018800"/>
              <a:ext cx="122762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1500</a:t>
              </a:r>
              <a:endParaRPr lang="ko-KR" altLang="en-US" sz="2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34569" y="4642815"/>
            <a:ext cx="57907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얼어있는 블록은 보다 늦게 침식이 진행된다</a:t>
            </a:r>
            <a:r>
              <a:rPr lang="en-US" altLang="ko-KR" sz="2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2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7" name="Picture 1" descr="C:\Users\WindowsPhone7\Desktop\PlayGame13.png"/>
          <p:cNvPicPr preferRelativeResize="0">
            <a:picLocks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600" y="777600"/>
            <a:ext cx="3178800" cy="52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374" y="5138194"/>
            <a:ext cx="71603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제한시간내에</a:t>
            </a:r>
            <a:r>
              <a:rPr lang="ko-KR" altLang="en-US" sz="2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모든 블록을 지키지 못하면 </a:t>
            </a:r>
            <a:r>
              <a:rPr lang="en-US" altLang="ko-KR" sz="2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GAME OVER!</a:t>
            </a:r>
            <a:endParaRPr lang="ko-KR" altLang="en-US" sz="22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5" name="Picture 2" descr="G:\실전창업리그\아이스이스케이프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5493481"/>
            <a:ext cx="2074524" cy="907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/>
          <p:cNvSpPr txBox="1"/>
          <p:nvPr/>
        </p:nvSpPr>
        <p:spPr>
          <a:xfrm>
            <a:off x="645391" y="1758325"/>
            <a:ext cx="6610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스테이지가 높아짐에 따라 방해요소들이 등장하게 된다</a:t>
            </a:r>
            <a:r>
              <a:rPr lang="en-US" altLang="ko-KR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203672" y="1784784"/>
            <a:ext cx="3458468" cy="4900258"/>
            <a:chOff x="203672" y="1784784"/>
            <a:chExt cx="3458468" cy="4900258"/>
          </a:xfrm>
        </p:grpSpPr>
        <p:sp>
          <p:nvSpPr>
            <p:cNvPr id="96" name="TextBox 95"/>
            <p:cNvSpPr txBox="1"/>
            <p:nvPr/>
          </p:nvSpPr>
          <p:spPr>
            <a:xfrm>
              <a:off x="645391" y="4869160"/>
              <a:ext cx="2722069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b="1" dirty="0">
                  <a:solidFill>
                    <a:srgbClr val="A5C249">
                      <a:lumMod val="50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돌고래</a:t>
              </a:r>
              <a:r>
                <a:rPr lang="ko-KR" altLang="en-US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b="1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랜덤한</a:t>
              </a:r>
              <a:r>
                <a:rPr lang="ko-KR" altLang="en-US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지역의 화면을 </a:t>
              </a:r>
              <a:r>
                <a:rPr lang="ko-KR" altLang="en-US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지나간다</a:t>
              </a:r>
              <a:r>
                <a:rPr lang="en-US" altLang="ko-KR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지나간 </a:t>
              </a:r>
              <a:r>
                <a:rPr lang="ko-KR" altLang="en-US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곳에 빙결된 블록이 있다면 빙결상태를 풀고 </a:t>
              </a:r>
              <a:r>
                <a:rPr lang="ko-KR" altLang="en-US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블록의 종류를 </a:t>
              </a:r>
              <a:r>
                <a:rPr lang="ko-KR" altLang="en-US" b="1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랜덤하게</a:t>
              </a:r>
              <a:r>
                <a:rPr lang="ko-KR" altLang="en-US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바꿔버린다</a:t>
              </a:r>
              <a:r>
                <a:rPr lang="en-US" altLang="ko-KR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7" name="Picture 2" descr="C:\Users\WindowsPhone7\Documents\네이트온 받은 파일\물고기.png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672" y="1784784"/>
              <a:ext cx="3458468" cy="34584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8" name="그룹 97"/>
          <p:cNvGrpSpPr/>
          <p:nvPr/>
        </p:nvGrpSpPr>
        <p:grpSpPr>
          <a:xfrm>
            <a:off x="4232010" y="2158434"/>
            <a:ext cx="3305251" cy="4249609"/>
            <a:chOff x="4232010" y="2158434"/>
            <a:chExt cx="3305251" cy="4249609"/>
          </a:xfrm>
        </p:grpSpPr>
        <p:sp>
          <p:nvSpPr>
            <p:cNvPr id="102" name="TextBox 101"/>
            <p:cNvSpPr txBox="1"/>
            <p:nvPr/>
          </p:nvSpPr>
          <p:spPr>
            <a:xfrm>
              <a:off x="4523603" y="4869160"/>
              <a:ext cx="2722069" cy="1538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ko-KR" altLang="en-US" sz="2200" b="1" dirty="0">
                  <a:solidFill>
                    <a:srgbClr val="A5C249">
                      <a:lumMod val="50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에스키모</a:t>
              </a:r>
              <a:r>
                <a:rPr lang="ko-KR" altLang="en-US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화면의 사이드에 위치하며 일정시간마다 작살을 던져 </a:t>
              </a:r>
              <a:r>
                <a:rPr lang="ko-KR" altLang="en-US" b="1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하나또는</a:t>
              </a:r>
              <a:r>
                <a:rPr lang="ko-KR" altLang="en-US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여러 개의 블록을 삭제시켜 버린다</a:t>
              </a:r>
              <a:r>
                <a:rPr lang="en-US" altLang="ko-KR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pic>
          <p:nvPicPr>
            <p:cNvPr id="103" name="Picture 3" descr="C:\Users\WindowsPhone7\Documents\네이트온 받은 파일\에스키모.png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2010" y="2158434"/>
              <a:ext cx="3305251" cy="3305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3" name="TextBox 112"/>
          <p:cNvSpPr txBox="1"/>
          <p:nvPr/>
        </p:nvSpPr>
        <p:spPr>
          <a:xfrm>
            <a:off x="645391" y="1758325"/>
            <a:ext cx="6610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스테이지가 높아짐에 따라 아이템들이 등장하게 된다</a:t>
            </a:r>
            <a:r>
              <a:rPr lang="en-US" altLang="ko-KR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4" name="그룹 113"/>
          <p:cNvGrpSpPr/>
          <p:nvPr/>
        </p:nvGrpSpPr>
        <p:grpSpPr>
          <a:xfrm>
            <a:off x="394752" y="4893816"/>
            <a:ext cx="6859899" cy="1676400"/>
            <a:chOff x="394752" y="3573016"/>
            <a:chExt cx="6859899" cy="1676400"/>
          </a:xfrm>
        </p:grpSpPr>
        <p:sp>
          <p:nvSpPr>
            <p:cNvPr id="115" name="TextBox 114"/>
            <p:cNvSpPr txBox="1"/>
            <p:nvPr/>
          </p:nvSpPr>
          <p:spPr>
            <a:xfrm>
              <a:off x="1834455" y="4073880"/>
              <a:ext cx="542019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가장 밑줄의 침식을 </a:t>
              </a:r>
              <a:r>
                <a:rPr lang="en-US" altLang="ko-KR" sz="22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22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회 막아 줍니다</a:t>
              </a:r>
              <a:r>
                <a:rPr lang="en-US" altLang="ko-KR" sz="22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2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6" name="Picture 2" descr="C:\Users\WindowsPhone7\Documents\네이트온 받은 파일\썰매아이템.png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752" y="3573016"/>
              <a:ext cx="1689100" cy="167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7" name="그룹 116"/>
          <p:cNvGrpSpPr/>
          <p:nvPr/>
        </p:nvGrpSpPr>
        <p:grpSpPr>
          <a:xfrm>
            <a:off x="341111" y="3434287"/>
            <a:ext cx="6913541" cy="1676400"/>
            <a:chOff x="341111" y="2113487"/>
            <a:chExt cx="6913541" cy="1676400"/>
          </a:xfrm>
        </p:grpSpPr>
        <p:sp>
          <p:nvSpPr>
            <p:cNvPr id="118" name="TextBox 117"/>
            <p:cNvSpPr txBox="1"/>
            <p:nvPr/>
          </p:nvSpPr>
          <p:spPr>
            <a:xfrm>
              <a:off x="1834456" y="2478632"/>
              <a:ext cx="542019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같은 모양이 아닌 </a:t>
              </a:r>
              <a:r>
                <a:rPr lang="en-US" altLang="ko-KR" sz="22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22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개의 블록을 얼릴 수 있습니다</a:t>
              </a:r>
              <a:r>
                <a:rPr lang="en-US" altLang="ko-KR" sz="22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2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9" name="Picture 3" descr="C:\Users\WindowsPhone7\Documents\네이트온 받은 파일\아이스티치.png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111" y="2113487"/>
              <a:ext cx="1689100" cy="167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0" name="그룹 119"/>
          <p:cNvGrpSpPr/>
          <p:nvPr/>
        </p:nvGrpSpPr>
        <p:grpSpPr>
          <a:xfrm>
            <a:off x="2251348" y="2330743"/>
            <a:ext cx="4497908" cy="954241"/>
            <a:chOff x="2251348" y="2330743"/>
            <a:chExt cx="4497908" cy="954241"/>
          </a:xfrm>
        </p:grpSpPr>
        <p:pic>
          <p:nvPicPr>
            <p:cNvPr id="121" name="Picture 5" descr="C:\Users\WindowsPhone7\Desktop\아이템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1348" y="2330743"/>
              <a:ext cx="952500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2" name="TextBox 121"/>
            <p:cNvSpPr txBox="1"/>
            <p:nvPr/>
          </p:nvSpPr>
          <p:spPr>
            <a:xfrm>
              <a:off x="3220864" y="2361654"/>
              <a:ext cx="352839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블록이 미리 아이템을 가지고 등장하며 </a:t>
              </a:r>
              <a:r>
                <a:rPr lang="ko-KR" altLang="en-US" b="1" dirty="0" err="1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얼릴때에</a:t>
              </a:r>
              <a:r>
                <a:rPr lang="ko-KR" altLang="en-US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 아이템을 획득하게 된다</a:t>
              </a:r>
              <a:r>
                <a:rPr lang="en-US" altLang="ko-KR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204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1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1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3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3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3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3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000"/>
                            </p:stCondLst>
                            <p:childTnLst>
                              <p:par>
                                <p:cTn id="18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3000"/>
                            </p:stCondLst>
                            <p:childTnLst>
                              <p:par>
                                <p:cTn id="19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4000"/>
                            </p:stCondLst>
                            <p:childTnLst>
                              <p:par>
                                <p:cTn id="20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3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3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000"/>
                            </p:stCondLst>
                            <p:childTnLst>
                              <p:par>
                                <p:cTn id="24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2000"/>
                                        <p:tgtEl>
                                          <p:spTgt spid="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7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6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9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4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0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6" dur="500"/>
                                        <p:tgtEl>
                                          <p:spTgt spid="40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5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6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3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4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5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8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3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4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5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0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49" grpId="0"/>
      <p:bldP spid="49" grpId="1"/>
      <p:bldP spid="49" grpId="2"/>
      <p:bldP spid="13" grpId="0" animBg="1"/>
      <p:bldP spid="13" grpId="1" animBg="1"/>
      <p:bldP spid="13" grpId="2" animBg="1"/>
      <p:bldP spid="15" grpId="0" animBg="1"/>
      <p:bldP spid="15" grpId="1" animBg="1"/>
      <p:bldP spid="15" grpId="2" animBg="1"/>
      <p:bldP spid="22" grpId="0" animBg="1"/>
      <p:bldP spid="22" grpId="1" animBg="1"/>
      <p:bldP spid="22" grpId="2" animBg="1"/>
      <p:bldP spid="25" grpId="0" animBg="1"/>
      <p:bldP spid="25" grpId="1" animBg="1"/>
      <p:bldP spid="25" grpId="2" animBg="1"/>
      <p:bldP spid="17" grpId="0"/>
      <p:bldP spid="17" grpId="1"/>
      <p:bldP spid="17" grpId="2"/>
      <p:bldP spid="17" grpId="3"/>
      <p:bldP spid="17" grpId="4"/>
      <p:bldP spid="27" grpId="0"/>
      <p:bldP spid="27" grpId="1"/>
      <p:bldP spid="27" grpId="2"/>
      <p:bldP spid="29" grpId="0" animBg="1"/>
      <p:bldP spid="29" grpId="1" animBg="1"/>
      <p:bldP spid="29" grpId="2" animBg="1"/>
      <p:bldP spid="37" grpId="0" animBg="1"/>
      <p:bldP spid="37" grpId="1" animBg="1"/>
      <p:bldP spid="37" grpId="2" animBg="1"/>
      <p:bldP spid="34" grpId="0" animBg="1"/>
      <p:bldP spid="34" grpId="1" animBg="1"/>
      <p:bldP spid="34" grpId="2" animBg="1"/>
      <p:bldP spid="56" grpId="0" animBg="1"/>
      <p:bldP spid="56" grpId="1" animBg="1"/>
      <p:bldP spid="56" grpId="2" animBg="1"/>
      <p:bldP spid="70" grpId="0"/>
      <p:bldP spid="70" grpId="1"/>
      <p:bldP spid="70" grpId="2"/>
      <p:bldP spid="36" grpId="0"/>
      <p:bldP spid="36" grpId="1"/>
      <p:bldP spid="36" grpId="2"/>
      <p:bldP spid="94" grpId="0"/>
      <p:bldP spid="94" grpId="1"/>
      <p:bldP spid="94" grpId="2"/>
      <p:bldP spid="47" grpId="0" animBg="1"/>
      <p:bldP spid="47" grpId="1" animBg="1"/>
      <p:bldP spid="47" grpId="2" animBg="1"/>
      <p:bldP spid="82" grpId="0"/>
      <p:bldP spid="82" grpId="1"/>
      <p:bldP spid="82" grpId="2"/>
      <p:bldP spid="4" grpId="0"/>
      <p:bldP spid="4" grpId="1"/>
      <p:bldP spid="4" grpId="2"/>
      <p:bldP spid="90" grpId="0"/>
      <p:bldP spid="90" grpId="1"/>
      <p:bldP spid="113" grpId="0"/>
      <p:bldP spid="113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흐름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흐름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흐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</TotalTime>
  <Words>364</Words>
  <Application>Microsoft Office PowerPoint</Application>
  <PresentationFormat>화면 슬라이드 쇼(4:3)</PresentationFormat>
  <Paragraphs>96</Paragraphs>
  <Slides>4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흐름</vt:lpstr>
      <vt:lpstr>    게임배경</vt:lpstr>
      <vt:lpstr>    서비스 시나리오</vt:lpstr>
      <vt:lpstr>    컨셉 </vt:lpstr>
      <vt:lpstr>    주요 서비스 기능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게임배경</dc:title>
  <dc:creator>WindowsPhone7</dc:creator>
  <cp:lastModifiedBy>WindowsPhone7</cp:lastModifiedBy>
  <cp:revision>1</cp:revision>
  <dcterms:created xsi:type="dcterms:W3CDTF">2012-08-17T10:32:58Z</dcterms:created>
  <dcterms:modified xsi:type="dcterms:W3CDTF">2012-08-17T10:37:38Z</dcterms:modified>
</cp:coreProperties>
</file>