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36576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36"/>
    <p:restoredTop sz="94622"/>
  </p:normalViewPr>
  <p:slideViewPr>
    <p:cSldViewPr snapToGrid="0" snapToObjects="1">
      <p:cViewPr varScale="1">
        <p:scale>
          <a:sx n="145" d="100"/>
          <a:sy n="145" d="100"/>
        </p:scale>
        <p:origin x="22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1122363"/>
            <a:ext cx="3108960" cy="2387600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2743200" cy="1655762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7479-86BF-A641-B7C9-E418ED8C626B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C9C41-218E-E947-96D0-63F06BA15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5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7479-86BF-A641-B7C9-E418ED8C626B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C9C41-218E-E947-96D0-63F06BA15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723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" y="365125"/>
            <a:ext cx="78867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" y="365125"/>
            <a:ext cx="232029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7479-86BF-A641-B7C9-E418ED8C626B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C9C41-218E-E947-96D0-63F06BA15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33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7479-86BF-A641-B7C9-E418ED8C626B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C9C41-218E-E947-96D0-63F06BA15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21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" y="1709740"/>
            <a:ext cx="3154680" cy="2852737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" y="4589465"/>
            <a:ext cx="3154680" cy="1500187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/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7479-86BF-A641-B7C9-E418ED8C626B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C9C41-218E-E947-96D0-63F06BA15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2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" y="1825625"/>
            <a:ext cx="155448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" y="1825625"/>
            <a:ext cx="155448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7479-86BF-A641-B7C9-E418ED8C626B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C9C41-218E-E947-96D0-63F06BA15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65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" y="365127"/>
            <a:ext cx="315468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7" y="1681163"/>
            <a:ext cx="1547336" cy="823912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7" y="2505075"/>
            <a:ext cx="154733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" y="1681163"/>
            <a:ext cx="1554956" cy="823912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" y="2505075"/>
            <a:ext cx="155495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7479-86BF-A641-B7C9-E418ED8C626B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C9C41-218E-E947-96D0-63F06BA15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74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7479-86BF-A641-B7C9-E418ED8C626B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C9C41-218E-E947-96D0-63F06BA15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03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7479-86BF-A641-B7C9-E418ED8C626B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C9C41-218E-E947-96D0-63F06BA15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13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457200"/>
            <a:ext cx="1179671" cy="160020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" y="987427"/>
            <a:ext cx="1851660" cy="4873625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2057400"/>
            <a:ext cx="1179671" cy="3811588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7479-86BF-A641-B7C9-E418ED8C626B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C9C41-218E-E947-96D0-63F06BA15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979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457200"/>
            <a:ext cx="1179671" cy="160020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" y="987427"/>
            <a:ext cx="1851660" cy="4873625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2057400"/>
            <a:ext cx="1179671" cy="3811588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7479-86BF-A641-B7C9-E418ED8C626B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C9C41-218E-E947-96D0-63F06BA15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34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" y="365127"/>
            <a:ext cx="31546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" y="1825625"/>
            <a:ext cx="31546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" y="6356352"/>
            <a:ext cx="8229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D7479-86BF-A641-B7C9-E418ED8C626B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" y="6356352"/>
            <a:ext cx="123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" y="6356352"/>
            <a:ext cx="8229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C9C41-218E-E947-96D0-63F06BA15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56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571" y="603469"/>
            <a:ext cx="500116" cy="62452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571" y="2531916"/>
            <a:ext cx="500116" cy="62452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92369" y="1389185"/>
            <a:ext cx="2980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Balance, Gait, and other physical measures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2369" y="3396762"/>
            <a:ext cx="2980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Balance, Gait, and other </a:t>
            </a:r>
            <a:r>
              <a:rPr lang="en-US" smtClean="0"/>
              <a:t>physical measures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571" y="4381232"/>
            <a:ext cx="500116" cy="6245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2369" y="5246078"/>
            <a:ext cx="2980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Balance, Gait, and other </a:t>
            </a:r>
            <a:r>
              <a:rPr lang="en-US" smtClean="0"/>
              <a:t>physical measures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897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24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2016-10-23T23:12:27Z</dcterms:created>
  <dcterms:modified xsi:type="dcterms:W3CDTF">2016-10-23T23:19:16Z</dcterms:modified>
</cp:coreProperties>
</file>