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57" r:id="rId3"/>
    <p:sldId id="261" r:id="rId4"/>
    <p:sldId id="263" r:id="rId5"/>
    <p:sldId id="279" r:id="rId6"/>
    <p:sldId id="280" r:id="rId7"/>
    <p:sldId id="281" r:id="rId8"/>
    <p:sldId id="282" r:id="rId9"/>
  </p:sldIdLst>
  <p:sldSz cx="9144000" cy="5143500" type="screen16x9"/>
  <p:notesSz cx="6858000" cy="9144000"/>
  <p:embeddedFontLst>
    <p:embeddedFont>
      <p:font typeface="Montserrat ExtraBold" charset="-52"/>
      <p:bold r:id="rId11"/>
      <p:boldItalic r:id="rId12"/>
    </p:embeddedFont>
    <p:embeddedFont>
      <p:font typeface="Montserrat Light" charset="-52"/>
      <p:regular r:id="rId13"/>
      <p:bold r:id="rId14"/>
      <p:italic r:id="rId15"/>
      <p:boldItalic r:id="rId16"/>
    </p:embeddedFont>
    <p:embeddedFont>
      <p:font typeface="Calibri"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855114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c94a012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c94a0124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4050E5"/>
            </a:gs>
            <a:gs pos="100000">
              <a:srgbClr val="C833FF"/>
            </a:gs>
          </a:gsLst>
          <a:lin ang="5400700" scaled="0"/>
        </a:gra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a:spLocks noGrp="1"/>
          </p:cNvSpPr>
          <p:nvPr>
            <p:ph type="ctrTitle"/>
          </p:nvPr>
        </p:nvSpPr>
        <p:spPr>
          <a:xfrm>
            <a:off x="2438550" y="1811950"/>
            <a:ext cx="4266900" cy="1159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438550" y="2840054"/>
            <a:ext cx="4266900" cy="784800"/>
          </a:xfrm>
          <a:prstGeom prst="rect">
            <a:avLst/>
          </a:prstGeom>
        </p:spPr>
        <p:txBody>
          <a:bodyPr spcFirstLastPara="1" wrap="square" lIns="0" tIns="0" rIns="0" bIns="0"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1000"/>
              </a:spcBef>
              <a:spcAft>
                <a:spcPts val="0"/>
              </a:spcAft>
              <a:buClr>
                <a:schemeClr val="lt1"/>
              </a:buClr>
              <a:buSzPts val="1800"/>
              <a:buNone/>
              <a:defRPr sz="1800">
                <a:solidFill>
                  <a:schemeClr val="lt1"/>
                </a:solidFill>
              </a:defRPr>
            </a:lvl2pPr>
            <a:lvl3pPr lvl="2" algn="ctr" rtl="0">
              <a:spcBef>
                <a:spcPts val="1000"/>
              </a:spcBef>
              <a:spcAft>
                <a:spcPts val="0"/>
              </a:spcAft>
              <a:buClr>
                <a:schemeClr val="lt1"/>
              </a:buClr>
              <a:buSzPts val="1800"/>
              <a:buNone/>
              <a:defRPr sz="1800">
                <a:solidFill>
                  <a:schemeClr val="lt1"/>
                </a:solidFill>
              </a:defRPr>
            </a:lvl3pPr>
            <a:lvl4pPr lvl="3" algn="ctr" rtl="0">
              <a:spcBef>
                <a:spcPts val="1000"/>
              </a:spcBef>
              <a:spcAft>
                <a:spcPts val="0"/>
              </a:spcAft>
              <a:buClr>
                <a:schemeClr val="lt1"/>
              </a:buClr>
              <a:buSzPts val="1800"/>
              <a:buNone/>
              <a:defRPr sz="1800">
                <a:solidFill>
                  <a:schemeClr val="lt1"/>
                </a:solidFill>
              </a:defRPr>
            </a:lvl4pPr>
            <a:lvl5pPr lvl="4" algn="ctr" rtl="0">
              <a:spcBef>
                <a:spcPts val="1000"/>
              </a:spcBef>
              <a:spcAft>
                <a:spcPts val="0"/>
              </a:spcAft>
              <a:buClr>
                <a:schemeClr val="lt1"/>
              </a:buClr>
              <a:buSzPts val="1800"/>
              <a:buNone/>
              <a:defRPr sz="1800">
                <a:solidFill>
                  <a:schemeClr val="lt1"/>
                </a:solidFill>
              </a:defRPr>
            </a:lvl5pPr>
            <a:lvl6pPr lvl="5" algn="ctr" rtl="0">
              <a:spcBef>
                <a:spcPts val="1000"/>
              </a:spcBef>
              <a:spcAft>
                <a:spcPts val="0"/>
              </a:spcAft>
              <a:buClr>
                <a:schemeClr val="lt1"/>
              </a:buClr>
              <a:buSzPts val="1800"/>
              <a:buNone/>
              <a:defRPr sz="1800">
                <a:solidFill>
                  <a:schemeClr val="lt1"/>
                </a:solidFill>
              </a:defRPr>
            </a:lvl6pPr>
            <a:lvl7pPr lvl="6" algn="ctr" rtl="0">
              <a:spcBef>
                <a:spcPts val="1000"/>
              </a:spcBef>
              <a:spcAft>
                <a:spcPts val="0"/>
              </a:spcAft>
              <a:buClr>
                <a:schemeClr val="lt1"/>
              </a:buClr>
              <a:buSzPts val="1800"/>
              <a:buNone/>
              <a:defRPr sz="1800">
                <a:solidFill>
                  <a:schemeClr val="lt1"/>
                </a:solidFill>
              </a:defRPr>
            </a:lvl7pPr>
            <a:lvl8pPr lvl="7" algn="ctr" rtl="0">
              <a:spcBef>
                <a:spcPts val="1000"/>
              </a:spcBef>
              <a:spcAft>
                <a:spcPts val="0"/>
              </a:spcAft>
              <a:buClr>
                <a:schemeClr val="lt1"/>
              </a:buClr>
              <a:buSzPts val="1800"/>
              <a:buNone/>
              <a:defRPr sz="1800">
                <a:solidFill>
                  <a:schemeClr val="lt1"/>
                </a:solidFill>
              </a:defRPr>
            </a:lvl8pPr>
            <a:lvl9pPr lvl="8" algn="ctr" rtl="0">
              <a:spcBef>
                <a:spcPts val="1000"/>
              </a:spcBef>
              <a:spcAft>
                <a:spcPts val="100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p>
            <a:pPr lvl="0"/>
            <a:r>
              <a:rPr lang="ro-RO" b="1" i="1" dirty="0"/>
              <a:t>Licențele software-tipuri, caracteristici,..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a:lnSpc>
                <a:spcPct val="80000"/>
              </a:lnSpc>
              <a:spcBef>
                <a:spcPct val="0"/>
              </a:spcBef>
            </a:pPr>
            <a:r>
              <a:rPr lang="ro-RO" altLang="en-US" sz="3600" b="1" dirty="0">
                <a:solidFill>
                  <a:schemeClr val="bg1"/>
                </a:solidFill>
                <a:latin typeface="Calibri" panose="020F0502020204030204" pitchFamily="34" charset="0"/>
              </a:rPr>
              <a:t>Licenţa software: </a:t>
            </a:r>
          </a:p>
        </p:txBody>
      </p:sp>
      <p:sp>
        <p:nvSpPr>
          <p:cNvPr id="69" name="Google Shape;69;p14"/>
          <p:cNvSpPr txBox="1">
            <a:spLocks noGrp="1"/>
          </p:cNvSpPr>
          <p:nvPr>
            <p:ph type="body" idx="1"/>
          </p:nvPr>
        </p:nvSpPr>
        <p:spPr>
          <a:xfrm>
            <a:off x="3851920" y="1635646"/>
            <a:ext cx="4536504" cy="1800200"/>
          </a:xfrm>
          <a:prstGeom prst="rect">
            <a:avLst/>
          </a:prstGeom>
        </p:spPr>
        <p:txBody>
          <a:bodyPr spcFirstLastPara="1" wrap="square" lIns="0" tIns="0" rIns="0" bIns="0" anchor="t" anchorCtr="0">
            <a:noAutofit/>
          </a:bodyPr>
          <a:lstStyle/>
          <a:p>
            <a:pPr marL="0" indent="0">
              <a:spcBef>
                <a:spcPts val="1000"/>
              </a:spcBef>
              <a:spcAft>
                <a:spcPts val="1000"/>
              </a:spcAft>
              <a:buClr>
                <a:schemeClr val="dk1"/>
              </a:buClr>
              <a:buSzPts val="1100"/>
              <a:buNone/>
            </a:pPr>
            <a:r>
              <a:rPr lang="en-US" altLang="en-US" sz="2000" dirty="0" smtClean="0">
                <a:latin typeface="Calibri" panose="020F0502020204030204" pitchFamily="34" charset="0"/>
              </a:rPr>
              <a:t>Este </a:t>
            </a:r>
            <a:r>
              <a:rPr lang="en-US" altLang="en-US" sz="2000" dirty="0" err="1">
                <a:latin typeface="Calibri" panose="020F0502020204030204" pitchFamily="34" charset="0"/>
              </a:rPr>
              <a:t>folosită</a:t>
            </a:r>
            <a:r>
              <a:rPr lang="en-US" altLang="en-US" sz="2000" dirty="0">
                <a:latin typeface="Calibri" panose="020F0502020204030204" pitchFamily="34" charset="0"/>
              </a:rPr>
              <a:t> </a:t>
            </a:r>
            <a:r>
              <a:rPr lang="en-US" altLang="en-US" sz="2000" dirty="0" err="1">
                <a:latin typeface="Calibri" panose="020F0502020204030204" pitchFamily="34" charset="0"/>
              </a:rPr>
              <a:t>pentru</a:t>
            </a:r>
            <a:r>
              <a:rPr lang="en-US" altLang="en-US" sz="2000" dirty="0">
                <a:latin typeface="Calibri" panose="020F0502020204030204" pitchFamily="34" charset="0"/>
              </a:rPr>
              <a:t> a </a:t>
            </a:r>
            <a:r>
              <a:rPr lang="en-US" altLang="en-US" sz="2000" dirty="0" err="1">
                <a:latin typeface="Calibri" panose="020F0502020204030204" pitchFamily="34" charset="0"/>
              </a:rPr>
              <a:t>permite</a:t>
            </a:r>
            <a:r>
              <a:rPr lang="en-US" altLang="en-US" sz="2000" dirty="0">
                <a:latin typeface="Calibri" panose="020F0502020204030204" pitchFamily="34" charset="0"/>
              </a:rPr>
              <a:t> </a:t>
            </a:r>
            <a:r>
              <a:rPr lang="en-US" altLang="en-US" sz="2000" dirty="0" err="1">
                <a:latin typeface="Calibri" panose="020F0502020204030204" pitchFamily="34" charset="0"/>
              </a:rPr>
              <a:t>unei</a:t>
            </a:r>
            <a:r>
              <a:rPr lang="en-US" altLang="en-US" sz="2000" dirty="0">
                <a:latin typeface="Calibri" panose="020F0502020204030204" pitchFamily="34" charset="0"/>
              </a:rPr>
              <a:t> </a:t>
            </a:r>
            <a:r>
              <a:rPr lang="en-US" altLang="en-US" sz="2000" dirty="0" err="1">
                <a:latin typeface="Calibri" panose="020F0502020204030204" pitchFamily="34" charset="0"/>
              </a:rPr>
              <a:t>persoane</a:t>
            </a:r>
            <a:r>
              <a:rPr lang="en-US" altLang="en-US" sz="2000" dirty="0">
                <a:latin typeface="Calibri" panose="020F0502020204030204" pitchFamily="34" charset="0"/>
              </a:rPr>
              <a:t> </a:t>
            </a:r>
            <a:r>
              <a:rPr lang="en-US" altLang="en-US" sz="2000" dirty="0" err="1">
                <a:latin typeface="Calibri" panose="020F0502020204030204" pitchFamily="34" charset="0"/>
              </a:rPr>
              <a:t>sau</a:t>
            </a:r>
            <a:r>
              <a:rPr lang="en-US" altLang="en-US" sz="2000" dirty="0">
                <a:latin typeface="Calibri" panose="020F0502020204030204" pitchFamily="34" charset="0"/>
              </a:rPr>
              <a:t> </a:t>
            </a:r>
            <a:r>
              <a:rPr lang="en-US" altLang="en-US" sz="2000" dirty="0" err="1">
                <a:latin typeface="Calibri" panose="020F0502020204030204" pitchFamily="34" charset="0"/>
              </a:rPr>
              <a:t>unui</a:t>
            </a:r>
            <a:r>
              <a:rPr lang="en-US" altLang="en-US" sz="2000" dirty="0">
                <a:latin typeface="Calibri" panose="020F0502020204030204" pitchFamily="34" charset="0"/>
              </a:rPr>
              <a:t> </a:t>
            </a:r>
            <a:r>
              <a:rPr lang="en-US" altLang="en-US" sz="2000" dirty="0" err="1">
                <a:latin typeface="Calibri" panose="020F0502020204030204" pitchFamily="34" charset="0"/>
              </a:rPr>
              <a:t>grup</a:t>
            </a:r>
            <a:r>
              <a:rPr lang="en-US" altLang="en-US" sz="2000" dirty="0">
                <a:latin typeface="Calibri" panose="020F0502020204030204" pitchFamily="34" charset="0"/>
              </a:rPr>
              <a:t> de </a:t>
            </a:r>
            <a:r>
              <a:rPr lang="en-US" altLang="en-US" sz="2000" dirty="0" err="1">
                <a:latin typeface="Calibri" panose="020F0502020204030204" pitchFamily="34" charset="0"/>
              </a:rPr>
              <a:t>persoane</a:t>
            </a:r>
            <a:r>
              <a:rPr lang="en-US" altLang="en-US" sz="2000" dirty="0">
                <a:latin typeface="Calibri" panose="020F0502020204030204" pitchFamily="34" charset="0"/>
              </a:rPr>
              <a:t> </a:t>
            </a:r>
            <a:r>
              <a:rPr lang="en-US" altLang="en-US" sz="2000" dirty="0" err="1">
                <a:latin typeface="Calibri" panose="020F0502020204030204" pitchFamily="34" charset="0"/>
              </a:rPr>
              <a:t>să</a:t>
            </a:r>
            <a:r>
              <a:rPr lang="en-US" altLang="en-US" sz="2000" dirty="0">
                <a:latin typeface="Calibri" panose="020F0502020204030204" pitchFamily="34" charset="0"/>
              </a:rPr>
              <a:t> </a:t>
            </a:r>
            <a:r>
              <a:rPr lang="en-US" altLang="en-US" sz="2000" dirty="0" err="1">
                <a:latin typeface="Calibri" panose="020F0502020204030204" pitchFamily="34" charset="0"/>
              </a:rPr>
              <a:t>folosescă</a:t>
            </a:r>
            <a:r>
              <a:rPr lang="en-US" altLang="en-US" sz="2000" dirty="0">
                <a:latin typeface="Calibri" panose="020F0502020204030204" pitchFamily="34" charset="0"/>
              </a:rPr>
              <a:t> un </a:t>
            </a:r>
            <a:r>
              <a:rPr lang="en-US" altLang="en-US" sz="2000" dirty="0" err="1">
                <a:latin typeface="Calibri" panose="020F0502020204030204" pitchFamily="34" charset="0"/>
              </a:rPr>
              <a:t>anumit</a:t>
            </a:r>
            <a:r>
              <a:rPr lang="en-US" altLang="en-US" sz="2000" dirty="0">
                <a:latin typeface="Calibri" panose="020F0502020204030204" pitchFamily="34" charset="0"/>
              </a:rPr>
              <a:t> software. </a:t>
            </a:r>
            <a:r>
              <a:rPr lang="en-US" altLang="en-US" sz="2000" dirty="0" err="1">
                <a:latin typeface="Calibri" panose="020F0502020204030204" pitchFamily="34" charset="0"/>
              </a:rPr>
              <a:t>Aproape</a:t>
            </a:r>
            <a:r>
              <a:rPr lang="en-US" altLang="en-US" sz="2000" dirty="0">
                <a:latin typeface="Calibri" panose="020F0502020204030204" pitchFamily="34" charset="0"/>
              </a:rPr>
              <a:t> </a:t>
            </a:r>
            <a:r>
              <a:rPr lang="en-US" altLang="en-US" sz="2000" dirty="0" err="1">
                <a:latin typeface="Calibri" panose="020F0502020204030204" pitchFamily="34" charset="0"/>
              </a:rPr>
              <a:t>toate</a:t>
            </a:r>
            <a:r>
              <a:rPr lang="en-US" altLang="en-US" sz="2000" dirty="0">
                <a:latin typeface="Calibri" panose="020F0502020204030204" pitchFamily="34" charset="0"/>
              </a:rPr>
              <a:t> </a:t>
            </a:r>
            <a:r>
              <a:rPr lang="en-US" altLang="en-US" sz="2000" dirty="0" err="1">
                <a:latin typeface="Calibri" panose="020F0502020204030204" pitchFamily="34" charset="0"/>
              </a:rPr>
              <a:t>aplicaţiile</a:t>
            </a:r>
            <a:r>
              <a:rPr lang="en-US" altLang="en-US" sz="2000" dirty="0">
                <a:latin typeface="Calibri" panose="020F0502020204030204" pitchFamily="34" charset="0"/>
              </a:rPr>
              <a:t> software </a:t>
            </a:r>
            <a:r>
              <a:rPr lang="en-US" altLang="en-US" sz="2000" dirty="0" err="1">
                <a:latin typeface="Calibri" panose="020F0502020204030204" pitchFamily="34" charset="0"/>
              </a:rPr>
              <a:t>sunt</a:t>
            </a:r>
            <a:r>
              <a:rPr lang="en-US" altLang="en-US" sz="2000" dirty="0">
                <a:latin typeface="Calibri" panose="020F0502020204030204" pitchFamily="34" charset="0"/>
              </a:rPr>
              <a:t> </a:t>
            </a:r>
            <a:r>
              <a:rPr lang="en-US" altLang="en-US" sz="2000" dirty="0" err="1">
                <a:latin typeface="Calibri" panose="020F0502020204030204" pitchFamily="34" charset="0"/>
              </a:rPr>
              <a:t>licenţiate</a:t>
            </a:r>
            <a:r>
              <a:rPr lang="en-US" altLang="en-US" sz="2000" dirty="0">
                <a:latin typeface="Calibri" panose="020F0502020204030204" pitchFamily="34" charset="0"/>
              </a:rPr>
              <a:t>. </a:t>
            </a:r>
            <a:endParaRPr lang="ro-RO" altLang="en-US" sz="2000" dirty="0">
              <a:latin typeface="Calibri" panose="020F0502020204030204" pitchFamily="34" charset="0"/>
            </a:endParaRPr>
          </a:p>
          <a:p>
            <a:pPr marL="342900" lvl="0" algn="l" rtl="0">
              <a:spcBef>
                <a:spcPts val="1000"/>
              </a:spcBef>
              <a:spcAft>
                <a:spcPts val="1000"/>
              </a:spcAft>
              <a:buClr>
                <a:schemeClr val="dk1"/>
              </a:buClr>
              <a:buSzPts val="1100"/>
              <a:buFont typeface="+mj-lt"/>
              <a:buAutoNum type="arabicPeriod"/>
            </a:pPr>
            <a:endParaRPr dirty="0"/>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ro-RO" altLang="en-US" sz="3600" b="1" dirty="0">
                <a:solidFill>
                  <a:schemeClr val="bg1"/>
                </a:solidFill>
                <a:latin typeface="Calibri" panose="020F0502020204030204" pitchFamily="34" charset="0"/>
              </a:rPr>
              <a:t>Licenţa software: </a:t>
            </a:r>
            <a:endParaRPr sz="3200" dirty="0"/>
          </a:p>
        </p:txBody>
      </p:sp>
      <p:sp>
        <p:nvSpPr>
          <p:cNvPr id="97" name="Google Shape;97;p18"/>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p>
            <a:pPr>
              <a:spcBef>
                <a:spcPts val="0"/>
              </a:spcBef>
            </a:pPr>
            <a:r>
              <a:rPr lang="en-US" altLang="en-US" sz="2000" dirty="0" smtClean="0">
                <a:latin typeface="Calibri" panose="020F0502020204030204" pitchFamily="34" charset="0"/>
              </a:rPr>
              <a:t>Este </a:t>
            </a:r>
            <a:r>
              <a:rPr lang="en-US" altLang="en-US" sz="2000" dirty="0">
                <a:latin typeface="Calibri" panose="020F0502020204030204" pitchFamily="34" charset="0"/>
              </a:rPr>
              <a:t>un </a:t>
            </a:r>
            <a:r>
              <a:rPr lang="en-US" altLang="en-US" sz="2000" dirty="0">
                <a:solidFill>
                  <a:srgbClr val="C00000"/>
                </a:solidFill>
                <a:latin typeface="Calibri" panose="020F0502020204030204" pitchFamily="34" charset="0"/>
              </a:rPr>
              <a:t>instrument </a:t>
            </a:r>
            <a:r>
              <a:rPr lang="en-US" altLang="en-US" sz="2000" dirty="0" err="1">
                <a:solidFill>
                  <a:srgbClr val="C00000"/>
                </a:solidFill>
                <a:latin typeface="Calibri" panose="020F0502020204030204" pitchFamily="34" charset="0"/>
              </a:rPr>
              <a:t>juridic</a:t>
            </a:r>
            <a:r>
              <a:rPr lang="en-US" altLang="en-US" sz="2000" dirty="0">
                <a:latin typeface="Calibri" panose="020F0502020204030204" pitchFamily="34" charset="0"/>
              </a:rPr>
              <a:t> (cu </a:t>
            </a:r>
            <a:r>
              <a:rPr lang="en-US" altLang="en-US" sz="2000" dirty="0" err="1">
                <a:latin typeface="Calibri" panose="020F0502020204030204" pitchFamily="34" charset="0"/>
              </a:rPr>
              <a:t>titlu</a:t>
            </a:r>
            <a:r>
              <a:rPr lang="en-US" altLang="en-US" sz="2000" dirty="0">
                <a:latin typeface="Calibri" panose="020F0502020204030204" pitchFamily="34" charset="0"/>
              </a:rPr>
              <a:t> de </a:t>
            </a:r>
            <a:r>
              <a:rPr lang="en-US" altLang="en-US" sz="2000" dirty="0" err="1">
                <a:latin typeface="Calibri" panose="020F0502020204030204" pitchFamily="34" charset="0"/>
              </a:rPr>
              <a:t>drept</a:t>
            </a:r>
            <a:r>
              <a:rPr lang="en-US" altLang="en-US" sz="2000" dirty="0">
                <a:latin typeface="Calibri" panose="020F0502020204030204" pitchFamily="34" charset="0"/>
              </a:rPr>
              <a:t> contractual), care </a:t>
            </a:r>
            <a:r>
              <a:rPr lang="en-US" altLang="en-US" sz="2000" dirty="0" err="1">
                <a:latin typeface="Calibri" panose="020F0502020204030204" pitchFamily="34" charset="0"/>
              </a:rPr>
              <a:t>reglementează</a:t>
            </a:r>
            <a:r>
              <a:rPr lang="en-US" altLang="en-US" sz="2000" dirty="0">
                <a:latin typeface="Calibri" panose="020F0502020204030204" pitchFamily="34" charset="0"/>
              </a:rPr>
              <a:t> </a:t>
            </a:r>
            <a:r>
              <a:rPr lang="en-US" altLang="en-US" sz="2000" dirty="0" err="1">
                <a:latin typeface="Calibri" panose="020F0502020204030204" pitchFamily="34" charset="0"/>
              </a:rPr>
              <a:t>utilizarea</a:t>
            </a:r>
            <a:r>
              <a:rPr lang="en-US" altLang="en-US" sz="2000" dirty="0">
                <a:latin typeface="Calibri" panose="020F0502020204030204" pitchFamily="34" charset="0"/>
              </a:rPr>
              <a:t> </a:t>
            </a:r>
            <a:r>
              <a:rPr lang="en-US" altLang="en-US" sz="2000" dirty="0" err="1">
                <a:latin typeface="Calibri" panose="020F0502020204030204" pitchFamily="34" charset="0"/>
              </a:rPr>
              <a:t>sau</a:t>
            </a:r>
            <a:r>
              <a:rPr lang="en-US" altLang="en-US" sz="2000" dirty="0">
                <a:latin typeface="Calibri" panose="020F0502020204030204" pitchFamily="34" charset="0"/>
              </a:rPr>
              <a:t> </a:t>
            </a:r>
            <a:r>
              <a:rPr lang="en-US" altLang="en-US" sz="2000" dirty="0" err="1">
                <a:latin typeface="Calibri" panose="020F0502020204030204" pitchFamily="34" charset="0"/>
              </a:rPr>
              <a:t>redistribuirea</a:t>
            </a:r>
            <a:r>
              <a:rPr lang="en-US" altLang="en-US" sz="2000" dirty="0">
                <a:latin typeface="Calibri" panose="020F0502020204030204" pitchFamily="34" charset="0"/>
              </a:rPr>
              <a:t> software-</a:t>
            </a:r>
            <a:r>
              <a:rPr lang="en-US" altLang="en-US" sz="2000" dirty="0" err="1">
                <a:latin typeface="Calibri" panose="020F0502020204030204" pitchFamily="34" charset="0"/>
              </a:rPr>
              <a:t>ului</a:t>
            </a:r>
            <a:r>
              <a:rPr lang="en-US" altLang="en-US" sz="2000" dirty="0">
                <a:latin typeface="Calibri" panose="020F0502020204030204" pitchFamily="34" charset="0"/>
              </a:rPr>
              <a:t>.</a:t>
            </a:r>
            <a:endParaRPr lang="ro-RO" altLang="en-US" sz="2000" dirty="0">
              <a:latin typeface="Calibri" panose="020F0502020204030204" pitchFamily="34" charset="0"/>
            </a:endParaRPr>
          </a:p>
          <a:p>
            <a:pPr>
              <a:spcBef>
                <a:spcPts val="0"/>
              </a:spcBef>
            </a:pPr>
            <a:r>
              <a:rPr lang="en-US" altLang="en-US" sz="2000" dirty="0">
                <a:latin typeface="Calibri" panose="020F0502020204030204" pitchFamily="34" charset="0"/>
              </a:rPr>
              <a:t>R</a:t>
            </a:r>
            <a:r>
              <a:rPr lang="ro-RO" altLang="en-US" sz="2000" dirty="0" smtClean="0">
                <a:latin typeface="Calibri" panose="020F0502020204030204" pitchFamily="34" charset="0"/>
              </a:rPr>
              <a:t>eprezintă </a:t>
            </a:r>
            <a:r>
              <a:rPr lang="ro-RO" altLang="en-US" sz="2000" dirty="0">
                <a:latin typeface="Calibri" panose="020F0502020204030204" pitchFamily="34" charset="0"/>
              </a:rPr>
              <a:t>un contract între furnizorul de software şi utilizatorul final, referită uneori sub denumirea de </a:t>
            </a:r>
            <a:r>
              <a:rPr lang="ro-RO" altLang="en-US" sz="2000" dirty="0">
                <a:solidFill>
                  <a:srgbClr val="C00000"/>
                </a:solidFill>
                <a:latin typeface="Calibri" panose="020F0502020204030204" pitchFamily="34" charset="0"/>
              </a:rPr>
              <a:t>EULA </a:t>
            </a:r>
            <a:r>
              <a:rPr lang="ro-RO" altLang="en-US" sz="2000" i="1" dirty="0">
                <a:solidFill>
                  <a:srgbClr val="C00000"/>
                </a:solidFill>
                <a:latin typeface="Calibri" panose="020F0502020204030204" pitchFamily="34" charset="0"/>
              </a:rPr>
              <a:t>(</a:t>
            </a:r>
            <a:r>
              <a:rPr lang="en-US" altLang="en-US" sz="2000" i="1" dirty="0">
                <a:solidFill>
                  <a:srgbClr val="C00000"/>
                </a:solidFill>
                <a:latin typeface="Calibri" panose="020F0502020204030204" pitchFamily="34" charset="0"/>
              </a:rPr>
              <a:t>End User License Agreement)</a:t>
            </a:r>
            <a:r>
              <a:rPr lang="ro-RO" altLang="en-US" sz="2000" i="1" dirty="0">
                <a:solidFill>
                  <a:srgbClr val="C00000"/>
                </a:solidFill>
                <a:latin typeface="Calibri" panose="020F0502020204030204" pitchFamily="34" charset="0"/>
              </a:rPr>
              <a:t>.</a:t>
            </a:r>
            <a:r>
              <a:rPr lang="en-US" altLang="en-US" sz="2000" i="1" dirty="0">
                <a:latin typeface="Calibri" panose="020F0502020204030204" pitchFamily="34" charset="0"/>
              </a:rPr>
              <a:t> </a:t>
            </a:r>
            <a:endParaRPr lang="en-US" altLang="en-US" sz="2000" dirty="0">
              <a:latin typeface="Calibri" panose="020F0502020204030204" pitchFamily="34" charset="0"/>
            </a:endParaRPr>
          </a:p>
          <a:p>
            <a:pPr marL="457200" lvl="0" indent="-368300" algn="l" rtl="0">
              <a:spcBef>
                <a:spcPts val="0"/>
              </a:spcBef>
              <a:spcAft>
                <a:spcPts val="0"/>
              </a:spcAft>
              <a:buSzPts val="2200"/>
              <a:buChar char="◦"/>
            </a:pP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13"/>
        <p:cNvGrpSpPr/>
        <p:nvPr/>
      </p:nvGrpSpPr>
      <p:grpSpPr>
        <a:xfrm>
          <a:off x="0" y="0"/>
          <a:ext cx="0" cy="0"/>
          <a:chOff x="0" y="0"/>
          <a:chExt cx="0" cy="0"/>
        </a:xfrm>
      </p:grpSpPr>
      <p:sp>
        <p:nvSpPr>
          <p:cNvPr id="114" name="Google Shape;114;p20"/>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p>
            <a:pPr marL="0" indent="0">
              <a:buNone/>
            </a:pPr>
            <a:r>
              <a:rPr lang="en-US" altLang="en-US" dirty="0" smtClean="0">
                <a:latin typeface="Calibri" panose="020F0502020204030204" pitchFamily="34" charset="0"/>
              </a:rPr>
              <a:t>D</a:t>
            </a:r>
            <a:r>
              <a:rPr lang="ro-RO" altLang="en-US" dirty="0" smtClean="0">
                <a:latin typeface="Calibri" panose="020F0502020204030204" pitchFamily="34" charset="0"/>
              </a:rPr>
              <a:t>e </a:t>
            </a:r>
            <a:r>
              <a:rPr lang="ro-RO" altLang="en-US" dirty="0">
                <a:latin typeface="Calibri" panose="020F0502020204030204" pitchFamily="34" charset="0"/>
              </a:rPr>
              <a:t>cele mai multe ori aceasta este</a:t>
            </a:r>
            <a:r>
              <a:rPr lang="ro-RO" altLang="en-US" dirty="0">
                <a:solidFill>
                  <a:srgbClr val="C00000"/>
                </a:solidFill>
                <a:latin typeface="Calibri" panose="020F0502020204030204" pitchFamily="34" charset="0"/>
              </a:rPr>
              <a:t> inclusă în software</a:t>
            </a:r>
            <a:r>
              <a:rPr lang="ro-RO" altLang="en-US" dirty="0">
                <a:latin typeface="Calibri" panose="020F0502020204030204" pitchFamily="34" charset="0"/>
              </a:rPr>
              <a:t>-ul însuşi, ca şi parte a procesului de instalare.</a:t>
            </a:r>
          </a:p>
          <a:p>
            <a:pPr marL="0" lvl="0" indent="0" algn="l" rtl="0">
              <a:spcBef>
                <a:spcPts val="600"/>
              </a:spcBef>
              <a:spcAft>
                <a:spcPts val="0"/>
              </a:spcAft>
              <a:buNone/>
            </a:pPr>
            <a:r>
              <a:rPr lang="en" dirty="0" smtClean="0"/>
              <a:t>.</a:t>
            </a:r>
            <a:endParaRPr dirty="0"/>
          </a:p>
        </p:txBody>
      </p:sp>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ro-RO" altLang="en-US" sz="3600" b="1" dirty="0">
                <a:solidFill>
                  <a:schemeClr val="bg1"/>
                </a:solidFill>
                <a:latin typeface="Calibri" panose="020F0502020204030204" pitchFamily="34" charset="0"/>
              </a:rPr>
              <a:t>Licenţa software: </a:t>
            </a:r>
            <a:endParaRPr sz="3600" dirty="0"/>
          </a:p>
        </p:txBody>
      </p:sp>
      <p:sp>
        <p:nvSpPr>
          <p:cNvPr id="116" name="Google Shape;116;p20"/>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p>
            <a:pPr marL="0" indent="0">
              <a:buNone/>
            </a:pPr>
            <a:r>
              <a:rPr lang="en-US" altLang="en-US" dirty="0" smtClean="0">
                <a:solidFill>
                  <a:srgbClr val="C00000"/>
                </a:solidFill>
                <a:latin typeface="Calibri" panose="020F0502020204030204" pitchFamily="34" charset="0"/>
              </a:rPr>
              <a:t>P</a:t>
            </a:r>
            <a:r>
              <a:rPr lang="ro-RO" altLang="en-US" dirty="0" smtClean="0">
                <a:solidFill>
                  <a:srgbClr val="C00000"/>
                </a:solidFill>
                <a:latin typeface="Calibri" panose="020F0502020204030204" pitchFamily="34" charset="0"/>
              </a:rPr>
              <a:t>rotejează </a:t>
            </a:r>
            <a:r>
              <a:rPr lang="ro-RO" altLang="en-US" dirty="0">
                <a:solidFill>
                  <a:srgbClr val="C00000"/>
                </a:solidFill>
                <a:latin typeface="Calibri" panose="020F0502020204030204" pitchFamily="34" charset="0"/>
              </a:rPr>
              <a:t>drepturile de autor</a:t>
            </a:r>
            <a:r>
              <a:rPr lang="ro-RO" altLang="en-US" dirty="0">
                <a:latin typeface="Calibri" panose="020F0502020204030204" pitchFamily="34" charset="0"/>
              </a:rPr>
              <a:t> ale celui care a creat produsul, prin stabilirea de restricţii ale utilizatorului final în relaţia sa cu produsul software. </a:t>
            </a:r>
            <a:endParaRPr lang="en-US" altLang="en-US" dirty="0">
              <a:latin typeface="Calibri" panose="020F0502020204030204" pitchFamily="34" charset="0"/>
            </a:endParaRPr>
          </a:p>
          <a:p>
            <a:pPr marL="0" lvl="0" indent="0" algn="l" rtl="0">
              <a:spcBef>
                <a:spcPts val="600"/>
              </a:spcBef>
              <a:spcAft>
                <a:spcPts val="0"/>
              </a:spcAft>
              <a:buNone/>
            </a:pPr>
            <a:endParaRPr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08"/>
        <p:cNvGrpSpPr/>
        <p:nvPr/>
      </p:nvGrpSpPr>
      <p:grpSpPr>
        <a:xfrm>
          <a:off x="0" y="0"/>
          <a:ext cx="0" cy="0"/>
          <a:chOff x="0" y="0"/>
          <a:chExt cx="0" cy="0"/>
        </a:xfrm>
      </p:grpSpPr>
      <p:sp>
        <p:nvSpPr>
          <p:cNvPr id="309" name="Google Shape;309;p36"/>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a:lnSpc>
                <a:spcPct val="80000"/>
              </a:lnSpc>
              <a:spcBef>
                <a:spcPct val="0"/>
              </a:spcBef>
            </a:pPr>
            <a:r>
              <a:rPr lang="ro-RO" altLang="en-US" sz="3600" b="1" dirty="0">
                <a:solidFill>
                  <a:srgbClr val="C00000"/>
                </a:solidFill>
                <a:latin typeface="Calibri" panose="020F0502020204030204" pitchFamily="34" charset="0"/>
              </a:rPr>
              <a:t>Tipuri de licenţe software</a:t>
            </a:r>
          </a:p>
        </p:txBody>
      </p:sp>
      <p:sp>
        <p:nvSpPr>
          <p:cNvPr id="310" name="Google Shape;310;p36"/>
          <p:cNvSpPr txBox="1">
            <a:spLocks noGrp="1"/>
          </p:cNvSpPr>
          <p:nvPr>
            <p:ph type="body" idx="1"/>
          </p:nvPr>
        </p:nvSpPr>
        <p:spPr>
          <a:xfrm>
            <a:off x="3851920" y="843558"/>
            <a:ext cx="4842600" cy="3548100"/>
          </a:xfrm>
          <a:prstGeom prst="rect">
            <a:avLst/>
          </a:prstGeom>
        </p:spPr>
        <p:txBody>
          <a:bodyPr spcFirstLastPara="1" wrap="square" lIns="0" tIns="0" rIns="0" bIns="0" anchor="ctr" anchorCtr="0">
            <a:noAutofit/>
          </a:bodyPr>
          <a:lstStyle/>
          <a:p>
            <a:pPr marL="88900" indent="0">
              <a:lnSpc>
                <a:spcPct val="80000"/>
              </a:lnSpc>
              <a:spcBef>
                <a:spcPct val="0"/>
              </a:spcBef>
              <a:buNone/>
            </a:pPr>
            <a:r>
              <a:rPr lang="ro-RO" altLang="en-US" sz="2400" dirty="0">
                <a:latin typeface="Calibri" panose="020F0502020204030204" pitchFamily="34" charset="0"/>
              </a:rPr>
              <a:t>A. După</a:t>
            </a:r>
            <a:r>
              <a:rPr lang="ro-RO" altLang="en-US" sz="2400" dirty="0">
                <a:solidFill>
                  <a:srgbClr val="C00000"/>
                </a:solidFill>
                <a:latin typeface="Calibri" panose="020F0502020204030204" pitchFamily="34" charset="0"/>
              </a:rPr>
              <a:t> obiectul </a:t>
            </a:r>
            <a:r>
              <a:rPr lang="ro-RO" altLang="en-US" sz="2400" dirty="0">
                <a:latin typeface="Calibri" panose="020F0502020204030204" pitchFamily="34" charset="0"/>
              </a:rPr>
              <a:t>în funcţie de care se face licenţierea</a:t>
            </a:r>
            <a:r>
              <a:rPr lang="ro-RO" altLang="en-US" sz="2400" dirty="0">
                <a:solidFill>
                  <a:srgbClr val="C00000"/>
                </a:solidFill>
                <a:latin typeface="Calibri" panose="020F0502020204030204" pitchFamily="34" charset="0"/>
              </a:rPr>
              <a:t>:</a:t>
            </a:r>
          </a:p>
          <a:p>
            <a:pPr>
              <a:lnSpc>
                <a:spcPct val="80000"/>
              </a:lnSpc>
              <a:spcBef>
                <a:spcPct val="0"/>
              </a:spcBef>
            </a:pPr>
            <a:endParaRPr lang="ro-RO" altLang="en-US" sz="2400" dirty="0">
              <a:solidFill>
                <a:srgbClr val="C00000"/>
              </a:solidFill>
              <a:latin typeface="Calibri" panose="020F0502020204030204" pitchFamily="34" charset="0"/>
            </a:endParaRPr>
          </a:p>
          <a:p>
            <a:pPr>
              <a:lnSpc>
                <a:spcPct val="80000"/>
              </a:lnSpc>
              <a:spcBef>
                <a:spcPct val="0"/>
              </a:spcBef>
            </a:pPr>
            <a:r>
              <a:rPr lang="en-US" altLang="en-US" sz="2400" dirty="0" err="1">
                <a:latin typeface="Calibri" panose="020F0502020204030204" pitchFamily="34" charset="0"/>
              </a:rPr>
              <a:t>bazate</a:t>
            </a:r>
            <a:r>
              <a:rPr lang="en-US" altLang="en-US" sz="2400" dirty="0">
                <a:latin typeface="Calibri" panose="020F0502020204030204" pitchFamily="34" charset="0"/>
              </a:rPr>
              <a:t> </a:t>
            </a:r>
            <a:r>
              <a:rPr lang="en-US" altLang="en-US" sz="2400" dirty="0" err="1">
                <a:latin typeface="Calibri" panose="020F0502020204030204" pitchFamily="34" charset="0"/>
              </a:rPr>
              <a:t>pe</a:t>
            </a:r>
            <a:r>
              <a:rPr lang="en-US" altLang="en-US" sz="2400" dirty="0">
                <a:latin typeface="Calibri" panose="020F0502020204030204" pitchFamily="34" charset="0"/>
              </a:rPr>
              <a:t> </a:t>
            </a:r>
            <a:r>
              <a:rPr lang="en-US" altLang="en-US" sz="2400" dirty="0" err="1">
                <a:solidFill>
                  <a:srgbClr val="C00000"/>
                </a:solidFill>
                <a:latin typeface="Calibri" panose="020F0502020204030204" pitchFamily="34" charset="0"/>
              </a:rPr>
              <a:t>numărul</a:t>
            </a:r>
            <a:r>
              <a:rPr lang="en-US" altLang="en-US" sz="2400" dirty="0">
                <a:solidFill>
                  <a:srgbClr val="C00000"/>
                </a:solidFill>
                <a:latin typeface="Calibri" panose="020F0502020204030204" pitchFamily="34" charset="0"/>
              </a:rPr>
              <a:t> de </a:t>
            </a:r>
            <a:r>
              <a:rPr lang="en-US" altLang="en-US" sz="2400" dirty="0" err="1">
                <a:solidFill>
                  <a:srgbClr val="C00000"/>
                </a:solidFill>
                <a:latin typeface="Calibri" panose="020F0502020204030204" pitchFamily="34" charset="0"/>
              </a:rPr>
              <a:t>maşini</a:t>
            </a:r>
            <a:r>
              <a:rPr lang="en-US" altLang="en-US" sz="2400" dirty="0">
                <a:solidFill>
                  <a:srgbClr val="C00000"/>
                </a:solidFill>
                <a:latin typeface="Calibri" panose="020F0502020204030204" pitchFamily="34" charset="0"/>
              </a:rPr>
              <a:t> </a:t>
            </a:r>
            <a:r>
              <a:rPr lang="en-US" altLang="en-US" sz="2400" dirty="0" err="1">
                <a:latin typeface="Calibri" panose="020F0502020204030204" pitchFamily="34" charset="0"/>
              </a:rPr>
              <a:t>pe</a:t>
            </a:r>
            <a:r>
              <a:rPr lang="en-US" altLang="en-US" sz="2400" dirty="0">
                <a:latin typeface="Calibri" panose="020F0502020204030204" pitchFamily="34" charset="0"/>
              </a:rPr>
              <a:t> care </a:t>
            </a:r>
            <a:r>
              <a:rPr lang="en-US" altLang="en-US" sz="2400" dirty="0" err="1">
                <a:latin typeface="Calibri" panose="020F0502020204030204" pitchFamily="34" charset="0"/>
              </a:rPr>
              <a:t>programul</a:t>
            </a:r>
            <a:r>
              <a:rPr lang="en-US" altLang="en-US" sz="2400" dirty="0">
                <a:latin typeface="Calibri" panose="020F0502020204030204" pitchFamily="34" charset="0"/>
              </a:rPr>
              <a:t> </a:t>
            </a:r>
            <a:r>
              <a:rPr lang="en-US" altLang="en-US" sz="2400" dirty="0" err="1">
                <a:latin typeface="Calibri" panose="020F0502020204030204" pitchFamily="34" charset="0"/>
              </a:rPr>
              <a:t>licenţiat</a:t>
            </a:r>
            <a:r>
              <a:rPr lang="en-US" altLang="en-US" sz="2400" dirty="0">
                <a:latin typeface="Calibri" panose="020F0502020204030204" pitchFamily="34" charset="0"/>
              </a:rPr>
              <a:t> </a:t>
            </a:r>
            <a:r>
              <a:rPr lang="en-US" altLang="en-US" sz="2400" dirty="0" err="1">
                <a:latin typeface="Calibri" panose="020F0502020204030204" pitchFamily="34" charset="0"/>
              </a:rPr>
              <a:t>va</a:t>
            </a:r>
            <a:r>
              <a:rPr lang="en-US" altLang="en-US" sz="2400" dirty="0">
                <a:latin typeface="Calibri" panose="020F0502020204030204" pitchFamily="34" charset="0"/>
              </a:rPr>
              <a:t> </a:t>
            </a:r>
            <a:r>
              <a:rPr lang="en-US" altLang="en-US" sz="2400" dirty="0" err="1">
                <a:latin typeface="Calibri" panose="020F0502020204030204" pitchFamily="34" charset="0"/>
              </a:rPr>
              <a:t>putea</a:t>
            </a:r>
            <a:r>
              <a:rPr lang="en-US" altLang="en-US" sz="2400" dirty="0">
                <a:latin typeface="Calibri" panose="020F0502020204030204" pitchFamily="34" charset="0"/>
              </a:rPr>
              <a:t> </a:t>
            </a:r>
            <a:r>
              <a:rPr lang="en-US" altLang="en-US" sz="2400" dirty="0" err="1">
                <a:latin typeface="Calibri" panose="020F0502020204030204" pitchFamily="34" charset="0"/>
              </a:rPr>
              <a:t>rula</a:t>
            </a:r>
            <a:endParaRPr lang="ro-RO" altLang="en-US" sz="2400" dirty="0">
              <a:latin typeface="Calibri" panose="020F0502020204030204" pitchFamily="34" charset="0"/>
            </a:endParaRPr>
          </a:p>
          <a:p>
            <a:pPr>
              <a:lnSpc>
                <a:spcPct val="80000"/>
              </a:lnSpc>
              <a:spcBef>
                <a:spcPct val="0"/>
              </a:spcBef>
            </a:pPr>
            <a:endParaRPr lang="ro-RO" altLang="en-US" sz="2400" dirty="0">
              <a:latin typeface="Calibri" panose="020F0502020204030204" pitchFamily="34" charset="0"/>
            </a:endParaRPr>
          </a:p>
          <a:p>
            <a:pPr>
              <a:lnSpc>
                <a:spcPct val="80000"/>
              </a:lnSpc>
              <a:spcBef>
                <a:spcPct val="0"/>
              </a:spcBef>
            </a:pPr>
            <a:r>
              <a:rPr lang="en-US" altLang="en-US" sz="2400" dirty="0" err="1">
                <a:latin typeface="Calibri" panose="020F0502020204030204" pitchFamily="34" charset="0"/>
              </a:rPr>
              <a:t>bazate</a:t>
            </a:r>
            <a:r>
              <a:rPr lang="en-US" altLang="en-US" sz="2400" dirty="0">
                <a:latin typeface="Calibri" panose="020F0502020204030204" pitchFamily="34" charset="0"/>
              </a:rPr>
              <a:t> </a:t>
            </a:r>
            <a:r>
              <a:rPr lang="en-US" altLang="en-US" sz="2400" dirty="0" err="1">
                <a:latin typeface="Calibri" panose="020F0502020204030204" pitchFamily="34" charset="0"/>
              </a:rPr>
              <a:t>pe</a:t>
            </a:r>
            <a:r>
              <a:rPr lang="en-US" altLang="en-US" sz="2400" dirty="0">
                <a:latin typeface="Calibri" panose="020F0502020204030204" pitchFamily="34" charset="0"/>
              </a:rPr>
              <a:t> </a:t>
            </a:r>
            <a:r>
              <a:rPr lang="en-US" altLang="en-US" sz="2400" dirty="0" err="1">
                <a:solidFill>
                  <a:srgbClr val="C00000"/>
                </a:solidFill>
                <a:latin typeface="Calibri" panose="020F0502020204030204" pitchFamily="34" charset="0"/>
              </a:rPr>
              <a:t>numărul</a:t>
            </a:r>
            <a:r>
              <a:rPr lang="en-US" altLang="en-US" sz="2400" dirty="0">
                <a:solidFill>
                  <a:srgbClr val="C00000"/>
                </a:solidFill>
                <a:latin typeface="Calibri" panose="020F0502020204030204" pitchFamily="34" charset="0"/>
              </a:rPr>
              <a:t> de </a:t>
            </a:r>
            <a:r>
              <a:rPr lang="en-US" altLang="en-US" sz="2400" dirty="0" err="1">
                <a:solidFill>
                  <a:srgbClr val="C00000"/>
                </a:solidFill>
                <a:latin typeface="Calibri" panose="020F0502020204030204" pitchFamily="34" charset="0"/>
              </a:rPr>
              <a:t>utilizatori</a:t>
            </a:r>
            <a:r>
              <a:rPr lang="en-US" altLang="en-US" sz="2400" dirty="0">
                <a:solidFill>
                  <a:srgbClr val="C00000"/>
                </a:solidFill>
                <a:latin typeface="Calibri" panose="020F0502020204030204" pitchFamily="34" charset="0"/>
              </a:rPr>
              <a:t> </a:t>
            </a:r>
            <a:r>
              <a:rPr lang="en-US" altLang="en-US" sz="2400" dirty="0">
                <a:latin typeface="Calibri" panose="020F0502020204030204" pitchFamily="34" charset="0"/>
              </a:rPr>
              <a:t>care pot </a:t>
            </a:r>
            <a:r>
              <a:rPr lang="en-US" altLang="en-US" sz="2400" dirty="0" err="1">
                <a:latin typeface="Calibri" panose="020F0502020204030204" pitchFamily="34" charset="0"/>
              </a:rPr>
              <a:t>folosi</a:t>
            </a:r>
            <a:r>
              <a:rPr lang="en-US" altLang="en-US" sz="2400" dirty="0">
                <a:latin typeface="Calibri" panose="020F0502020204030204" pitchFamily="34" charset="0"/>
              </a:rPr>
              <a:t> </a:t>
            </a:r>
            <a:r>
              <a:rPr lang="en-US" altLang="en-US" sz="2400" dirty="0" err="1">
                <a:latin typeface="Calibri" panose="020F0502020204030204" pitchFamily="34" charset="0"/>
              </a:rPr>
              <a:t>aplicaţia</a:t>
            </a:r>
            <a:endParaRPr lang="ro-RO" altLang="en-US" sz="2400" dirty="0">
              <a:latin typeface="Calibri" panose="020F0502020204030204" pitchFamily="34" charset="0"/>
            </a:endParaRPr>
          </a:p>
          <a:p>
            <a:pPr marL="76200" lvl="0" indent="0" algn="l" rtl="0">
              <a:lnSpc>
                <a:spcPct val="115000"/>
              </a:lnSpc>
              <a:spcBef>
                <a:spcPts val="1000"/>
              </a:spcBef>
              <a:spcAft>
                <a:spcPts val="0"/>
              </a:spcAft>
              <a:buSzPts val="2400"/>
              <a:buNone/>
            </a:pPr>
            <a:endParaRPr sz="2400" dirty="0">
              <a:solidFill>
                <a:srgbClr val="000000"/>
              </a:solidFill>
            </a:endParaRPr>
          </a:p>
        </p:txBody>
      </p:sp>
      <p:sp>
        <p:nvSpPr>
          <p:cNvPr id="311" name="Google Shape;311;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8790B9"/>
            </a:gs>
            <a:gs pos="100000">
              <a:srgbClr val="D4ECFF"/>
            </a:gs>
          </a:gsLst>
          <a:lin ang="5400012" scaled="0"/>
        </a:gradFill>
        <a:effectLst/>
      </p:bgPr>
    </p:bg>
    <p:spTree>
      <p:nvGrpSpPr>
        <p:cNvPr id="1" name="Shape 315"/>
        <p:cNvGrpSpPr/>
        <p:nvPr/>
      </p:nvGrpSpPr>
      <p:grpSpPr>
        <a:xfrm>
          <a:off x="0" y="0"/>
          <a:ext cx="0" cy="0"/>
          <a:chOff x="0" y="0"/>
          <a:chExt cx="0" cy="0"/>
        </a:xfrm>
      </p:grpSpPr>
      <p:sp>
        <p:nvSpPr>
          <p:cNvPr id="316" name="Google Shape;316;p3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lvl="0"/>
            <a:r>
              <a:rPr lang="ro-RO" altLang="en-US" sz="3200" b="1" dirty="0">
                <a:solidFill>
                  <a:srgbClr val="C00000"/>
                </a:solidFill>
                <a:latin typeface="Calibri" panose="020F0502020204030204" pitchFamily="34" charset="0"/>
              </a:rPr>
              <a:t>Tipuri de licenţe software</a:t>
            </a:r>
            <a:endParaRPr sz="3200" dirty="0"/>
          </a:p>
        </p:txBody>
      </p:sp>
      <p:sp>
        <p:nvSpPr>
          <p:cNvPr id="317" name="Google Shape;317;p37"/>
          <p:cNvSpPr txBox="1">
            <a:spLocks noGrp="1"/>
          </p:cNvSpPr>
          <p:nvPr>
            <p:ph type="body" idx="1"/>
          </p:nvPr>
        </p:nvSpPr>
        <p:spPr>
          <a:xfrm>
            <a:off x="3851920" y="1131590"/>
            <a:ext cx="4835005" cy="3548100"/>
          </a:xfrm>
          <a:prstGeom prst="rect">
            <a:avLst/>
          </a:prstGeom>
        </p:spPr>
        <p:txBody>
          <a:bodyPr spcFirstLastPara="1" wrap="square" lIns="0" tIns="0" rIns="0" bIns="0" anchor="t" anchorCtr="0">
            <a:noAutofit/>
          </a:bodyPr>
          <a:lstStyle/>
          <a:p>
            <a:pPr marL="88900" indent="0">
              <a:lnSpc>
                <a:spcPct val="80000"/>
              </a:lnSpc>
              <a:spcBef>
                <a:spcPct val="0"/>
              </a:spcBef>
              <a:buNone/>
            </a:pPr>
            <a:r>
              <a:rPr lang="ro-RO" altLang="en-US" sz="2000" dirty="0">
                <a:latin typeface="Calibri" panose="020F0502020204030204" pitchFamily="34" charset="0"/>
              </a:rPr>
              <a:t>B. Î</a:t>
            </a:r>
            <a:r>
              <a:rPr lang="en-US" altLang="en-US" sz="2000" dirty="0">
                <a:latin typeface="Calibri" panose="020F0502020204030204" pitchFamily="34" charset="0"/>
              </a:rPr>
              <a:t>n </a:t>
            </a:r>
            <a:r>
              <a:rPr lang="en-US" altLang="en-US" sz="2000" dirty="0" err="1">
                <a:latin typeface="Calibri" panose="020F0502020204030204" pitchFamily="34" charset="0"/>
              </a:rPr>
              <a:t>func</a:t>
            </a:r>
            <a:r>
              <a:rPr lang="ro-RO" altLang="en-US" sz="2000" dirty="0">
                <a:latin typeface="Calibri" panose="020F0502020204030204" pitchFamily="34" charset="0"/>
              </a:rPr>
              <a:t>ţ</a:t>
            </a:r>
            <a:r>
              <a:rPr lang="en-US" altLang="en-US" sz="2000" dirty="0" err="1">
                <a:latin typeface="Calibri" panose="020F0502020204030204" pitchFamily="34" charset="0"/>
              </a:rPr>
              <a:t>ie</a:t>
            </a:r>
            <a:r>
              <a:rPr lang="en-US" altLang="en-US" sz="2000" dirty="0">
                <a:latin typeface="Calibri" panose="020F0502020204030204" pitchFamily="34" charset="0"/>
              </a:rPr>
              <a:t> de </a:t>
            </a:r>
            <a:r>
              <a:rPr lang="en-US" altLang="en-US" sz="2000" dirty="0" err="1">
                <a:solidFill>
                  <a:srgbClr val="C00000"/>
                </a:solidFill>
                <a:latin typeface="Calibri" panose="020F0502020204030204" pitchFamily="34" charset="0"/>
              </a:rPr>
              <a:t>restric</a:t>
            </a:r>
            <a:r>
              <a:rPr lang="ro-RO" altLang="en-US" sz="2000" dirty="0">
                <a:solidFill>
                  <a:srgbClr val="C00000"/>
                </a:solidFill>
                <a:latin typeface="Calibri" panose="020F0502020204030204" pitchFamily="34" charset="0"/>
              </a:rPr>
              <a:t>ţ</a:t>
            </a:r>
            <a:r>
              <a:rPr lang="en-US" altLang="en-US" sz="2000" dirty="0" err="1">
                <a:solidFill>
                  <a:srgbClr val="C00000"/>
                </a:solidFill>
                <a:latin typeface="Calibri" panose="020F0502020204030204" pitchFamily="34" charset="0"/>
              </a:rPr>
              <a:t>iile</a:t>
            </a:r>
            <a:r>
              <a:rPr lang="en-US" altLang="en-US" sz="2000" dirty="0">
                <a:solidFill>
                  <a:srgbClr val="C00000"/>
                </a:solidFill>
                <a:latin typeface="Calibri" panose="020F0502020204030204" pitchFamily="34" charset="0"/>
              </a:rPr>
              <a:t> </a:t>
            </a:r>
            <a:r>
              <a:rPr lang="en-US" altLang="en-US" sz="2000" dirty="0" err="1">
                <a:solidFill>
                  <a:srgbClr val="C00000"/>
                </a:solidFill>
                <a:latin typeface="Calibri" panose="020F0502020204030204" pitchFamily="34" charset="0"/>
              </a:rPr>
              <a:t>legale</a:t>
            </a:r>
            <a:r>
              <a:rPr lang="en-US" altLang="en-US" sz="2000" dirty="0">
                <a:solidFill>
                  <a:srgbClr val="C00000"/>
                </a:solidFill>
                <a:latin typeface="Calibri" panose="020F0502020204030204" pitchFamily="34" charset="0"/>
              </a:rPr>
              <a:t> </a:t>
            </a:r>
            <a:r>
              <a:rPr lang="ro-RO" altLang="en-US" sz="2000" dirty="0">
                <a:solidFill>
                  <a:srgbClr val="C00000"/>
                </a:solidFill>
                <a:latin typeface="Calibri" panose="020F0502020204030204" pitchFamily="34" charset="0"/>
              </a:rPr>
              <a:t>ş</a:t>
            </a:r>
            <a:r>
              <a:rPr lang="en-US" altLang="en-US" sz="2000" dirty="0" err="1">
                <a:solidFill>
                  <a:srgbClr val="C00000"/>
                </a:solidFill>
                <a:latin typeface="Calibri" panose="020F0502020204030204" pitchFamily="34" charset="0"/>
              </a:rPr>
              <a:t>i</a:t>
            </a:r>
            <a:r>
              <a:rPr lang="en-US" altLang="en-US" sz="2000" dirty="0">
                <a:solidFill>
                  <a:srgbClr val="C00000"/>
                </a:solidFill>
                <a:latin typeface="Calibri" panose="020F0502020204030204" pitchFamily="34" charset="0"/>
              </a:rPr>
              <a:t> </a:t>
            </a:r>
            <a:r>
              <a:rPr lang="en-US" altLang="en-US" sz="2000" dirty="0" err="1">
                <a:solidFill>
                  <a:srgbClr val="C00000"/>
                </a:solidFill>
                <a:latin typeface="Calibri" panose="020F0502020204030204" pitchFamily="34" charset="0"/>
              </a:rPr>
              <a:t>tehnice</a:t>
            </a:r>
            <a:r>
              <a:rPr lang="en-US" altLang="en-US" sz="2000" dirty="0">
                <a:solidFill>
                  <a:srgbClr val="C00000"/>
                </a:solidFill>
                <a:latin typeface="Calibri" panose="020F0502020204030204" pitchFamily="34" charset="0"/>
              </a:rPr>
              <a:t> </a:t>
            </a:r>
            <a:r>
              <a:rPr lang="en-US" altLang="en-US" sz="2000" dirty="0" err="1">
                <a:latin typeface="Calibri" panose="020F0502020204030204" pitchFamily="34" charset="0"/>
              </a:rPr>
              <a:t>stabilite</a:t>
            </a:r>
            <a:r>
              <a:rPr lang="en-US" altLang="en-US" sz="2000" dirty="0">
                <a:latin typeface="Calibri" panose="020F0502020204030204" pitchFamily="34" charset="0"/>
              </a:rPr>
              <a:t> de </a:t>
            </a:r>
            <a:r>
              <a:rPr lang="en-US" altLang="en-US" sz="2000" dirty="0" err="1">
                <a:latin typeface="Calibri" panose="020F0502020204030204" pitchFamily="34" charset="0"/>
              </a:rPr>
              <a:t>proprietarii</a:t>
            </a:r>
            <a:r>
              <a:rPr lang="en-US" altLang="en-US" sz="2000" dirty="0">
                <a:latin typeface="Calibri" panose="020F0502020204030204" pitchFamily="34" charset="0"/>
              </a:rPr>
              <a:t> </a:t>
            </a:r>
            <a:r>
              <a:rPr lang="en-US" altLang="en-US" sz="2000" dirty="0" err="1">
                <a:latin typeface="Calibri" panose="020F0502020204030204" pitchFamily="34" charset="0"/>
              </a:rPr>
              <a:t>licen</a:t>
            </a:r>
            <a:r>
              <a:rPr lang="ro-RO" altLang="en-US" sz="2000" dirty="0">
                <a:latin typeface="Calibri" panose="020F0502020204030204" pitchFamily="34" charset="0"/>
              </a:rPr>
              <a:t>ţ</a:t>
            </a:r>
            <a:r>
              <a:rPr lang="en-US" altLang="en-US" sz="2000" dirty="0" err="1">
                <a:latin typeface="Calibri" panose="020F0502020204030204" pitchFamily="34" charset="0"/>
              </a:rPr>
              <a:t>elor</a:t>
            </a:r>
            <a:r>
              <a:rPr lang="ro-RO" altLang="en-US" sz="2000" dirty="0">
                <a:solidFill>
                  <a:srgbClr val="C00000"/>
                </a:solidFill>
                <a:latin typeface="Calibri" panose="020F0502020204030204" pitchFamily="34" charset="0"/>
              </a:rPr>
              <a:t>:</a:t>
            </a:r>
            <a:r>
              <a:rPr lang="en-US" altLang="en-US" sz="2000" dirty="0">
                <a:solidFill>
                  <a:srgbClr val="C00000"/>
                </a:solidFill>
                <a:latin typeface="Calibri" panose="020F0502020204030204" pitchFamily="34" charset="0"/>
              </a:rPr>
              <a:t> </a:t>
            </a:r>
            <a:endParaRPr lang="ro-RO" altLang="en-US" sz="2000" dirty="0">
              <a:solidFill>
                <a:srgbClr val="C00000"/>
              </a:solidFill>
              <a:latin typeface="Calibri" panose="020F0502020204030204" pitchFamily="34" charset="0"/>
            </a:endParaRPr>
          </a:p>
          <a:p>
            <a:pPr>
              <a:lnSpc>
                <a:spcPct val="80000"/>
              </a:lnSpc>
              <a:spcBef>
                <a:spcPct val="0"/>
              </a:spcBef>
            </a:pPr>
            <a:endParaRPr lang="ro-RO" altLang="en-US" sz="2000" b="1" dirty="0">
              <a:latin typeface="Calibri" panose="020F0502020204030204" pitchFamily="34" charset="0"/>
            </a:endParaRPr>
          </a:p>
          <a:p>
            <a:pPr>
              <a:lnSpc>
                <a:spcPct val="80000"/>
              </a:lnSpc>
              <a:spcBef>
                <a:spcPct val="0"/>
              </a:spcBef>
            </a:pPr>
            <a:r>
              <a:rPr lang="en-US" altLang="en-US" sz="2000" b="1" dirty="0" err="1">
                <a:latin typeface="Calibri" panose="020F0502020204030204" pitchFamily="34" charset="0"/>
              </a:rPr>
              <a:t>licen</a:t>
            </a:r>
            <a:r>
              <a:rPr lang="ro-RO" altLang="en-US" sz="2000" b="1" dirty="0">
                <a:latin typeface="Calibri" panose="020F0502020204030204" pitchFamily="34" charset="0"/>
              </a:rPr>
              <a:t>ţe</a:t>
            </a:r>
            <a:r>
              <a:rPr lang="en-US" altLang="en-US" sz="2000" b="1" dirty="0">
                <a:latin typeface="Calibri" panose="020F0502020204030204" pitchFamily="34" charset="0"/>
              </a:rPr>
              <a:t> </a:t>
            </a:r>
            <a:r>
              <a:rPr lang="en-US" altLang="en-US" sz="2000" b="1" dirty="0" err="1">
                <a:solidFill>
                  <a:srgbClr val="C00000"/>
                </a:solidFill>
                <a:latin typeface="Calibri" panose="020F0502020204030204" pitchFamily="34" charset="0"/>
              </a:rPr>
              <a:t>comeciale</a:t>
            </a:r>
            <a:r>
              <a:rPr lang="en-US" altLang="en-US" sz="2000" b="1" dirty="0">
                <a:solidFill>
                  <a:srgbClr val="C00000"/>
                </a:solidFill>
                <a:latin typeface="Calibri" panose="020F0502020204030204" pitchFamily="34" charset="0"/>
              </a:rPr>
              <a:t> </a:t>
            </a:r>
            <a:r>
              <a:rPr lang="en-US" altLang="en-US" sz="2000" dirty="0">
                <a:latin typeface="Calibri" panose="020F0502020204030204" pitchFamily="34" charset="0"/>
              </a:rPr>
              <a:t>care au </a:t>
            </a:r>
            <a:r>
              <a:rPr lang="en-US" altLang="en-US" sz="2000" dirty="0" err="1">
                <a:latin typeface="Calibri" panose="020F0502020204030204" pitchFamily="34" charset="0"/>
              </a:rPr>
              <a:t>caracter</a:t>
            </a:r>
            <a:r>
              <a:rPr lang="en-US" altLang="en-US" sz="2000" dirty="0">
                <a:latin typeface="Calibri" panose="020F0502020204030204" pitchFamily="34" charset="0"/>
              </a:rPr>
              <a:t> individual (</a:t>
            </a:r>
            <a:r>
              <a:rPr lang="en-US" altLang="en-US" sz="2000" dirty="0" err="1">
                <a:latin typeface="Calibri" panose="020F0502020204030204" pitchFamily="34" charset="0"/>
              </a:rPr>
              <a:t>cel</a:t>
            </a:r>
            <a:r>
              <a:rPr lang="en-US" altLang="en-US" sz="2000" dirty="0">
                <a:latin typeface="Calibri" panose="020F0502020204030204" pitchFamily="34" charset="0"/>
              </a:rPr>
              <a:t> </a:t>
            </a:r>
            <a:r>
              <a:rPr lang="en-US" altLang="en-US" sz="2000" dirty="0" err="1">
                <a:latin typeface="Calibri" panose="020F0502020204030204" pitchFamily="34" charset="0"/>
              </a:rPr>
              <a:t>mai</a:t>
            </a:r>
            <a:r>
              <a:rPr lang="en-US" altLang="en-US" sz="2000" dirty="0">
                <a:latin typeface="Calibri" panose="020F0502020204030204" pitchFamily="34" charset="0"/>
              </a:rPr>
              <a:t> </a:t>
            </a:r>
            <a:r>
              <a:rPr lang="en-US" altLang="en-US" sz="2000" dirty="0" err="1">
                <a:latin typeface="Calibri" panose="020F0502020204030204" pitchFamily="34" charset="0"/>
              </a:rPr>
              <a:t>adesea</a:t>
            </a:r>
            <a:r>
              <a:rPr lang="en-US" altLang="en-US" sz="2000" dirty="0">
                <a:latin typeface="Calibri" panose="020F0502020204030204" pitchFamily="34" charset="0"/>
              </a:rPr>
              <a:t> </a:t>
            </a:r>
            <a:r>
              <a:rPr lang="en-US" altLang="en-US" sz="2000" dirty="0" err="1">
                <a:latin typeface="Calibri" panose="020F0502020204030204" pitchFamily="34" charset="0"/>
              </a:rPr>
              <a:t>nominativ</a:t>
            </a:r>
            <a:r>
              <a:rPr lang="en-US" altLang="en-US" sz="2000" dirty="0">
                <a:latin typeface="Calibri" panose="020F0502020204030204" pitchFamily="34" charset="0"/>
              </a:rPr>
              <a:t>) </a:t>
            </a:r>
            <a:r>
              <a:rPr lang="en-US" altLang="en-US" sz="2000" dirty="0" err="1">
                <a:latin typeface="Calibri" panose="020F0502020204030204" pitchFamily="34" charset="0"/>
              </a:rPr>
              <a:t>şi</a:t>
            </a:r>
            <a:r>
              <a:rPr lang="en-US" altLang="en-US" sz="2000" dirty="0">
                <a:latin typeface="Calibri" panose="020F0502020204030204" pitchFamily="34" charset="0"/>
              </a:rPr>
              <a:t> </a:t>
            </a:r>
            <a:r>
              <a:rPr lang="en-US" altLang="en-US" sz="2000" dirty="0" err="1">
                <a:latin typeface="Calibri" panose="020F0502020204030204" pitchFamily="34" charset="0"/>
              </a:rPr>
              <a:t>sunt</a:t>
            </a:r>
            <a:r>
              <a:rPr lang="en-US" altLang="en-US" sz="2000" dirty="0">
                <a:latin typeface="Calibri" panose="020F0502020204030204" pitchFamily="34" charset="0"/>
              </a:rPr>
              <a:t> </a:t>
            </a:r>
            <a:r>
              <a:rPr lang="en-US" altLang="en-US" sz="2000" dirty="0" err="1">
                <a:latin typeface="Calibri" panose="020F0502020204030204" pitchFamily="34" charset="0"/>
              </a:rPr>
              <a:t>netransmisibile</a:t>
            </a:r>
            <a:r>
              <a:rPr lang="en-US" altLang="en-US" sz="2000" dirty="0">
                <a:latin typeface="Calibri" panose="020F0502020204030204" pitchFamily="34" charset="0"/>
              </a:rPr>
              <a:t>. Au </a:t>
            </a:r>
            <a:r>
              <a:rPr lang="en-US" altLang="en-US" sz="2000" i="1" dirty="0" err="1">
                <a:latin typeface="Calibri" panose="020F0502020204030204" pitchFamily="34" charset="0"/>
              </a:rPr>
              <a:t>rolul</a:t>
            </a:r>
            <a:r>
              <a:rPr lang="en-US" altLang="en-US" sz="2000" i="1" dirty="0">
                <a:latin typeface="Calibri" panose="020F0502020204030204" pitchFamily="34" charset="0"/>
              </a:rPr>
              <a:t> </a:t>
            </a:r>
            <a:r>
              <a:rPr lang="en-US" altLang="en-US" sz="2000" b="1" i="1" dirty="0">
                <a:solidFill>
                  <a:srgbClr val="C00000"/>
                </a:solidFill>
                <a:latin typeface="Calibri" panose="020F0502020204030204" pitchFamily="34" charset="0"/>
              </a:rPr>
              <a:t>de a </a:t>
            </a:r>
            <a:r>
              <a:rPr lang="en-US" altLang="en-US" sz="2000" b="1" i="1" dirty="0" err="1">
                <a:solidFill>
                  <a:srgbClr val="C00000"/>
                </a:solidFill>
                <a:latin typeface="Calibri" panose="020F0502020204030204" pitchFamily="34" charset="0"/>
              </a:rPr>
              <a:t>limita</a:t>
            </a:r>
            <a:r>
              <a:rPr lang="en-US" altLang="en-US" sz="2000" b="1" i="1" dirty="0">
                <a:solidFill>
                  <a:srgbClr val="C00000"/>
                </a:solidFill>
                <a:latin typeface="Calibri" panose="020F0502020204030204" pitchFamily="34" charset="0"/>
              </a:rPr>
              <a:t> </a:t>
            </a:r>
            <a:r>
              <a:rPr lang="en-US" altLang="en-US" sz="2000" dirty="0" err="1">
                <a:latin typeface="Calibri" panose="020F0502020204030204" pitchFamily="34" charset="0"/>
              </a:rPr>
              <a:t>drepturile</a:t>
            </a:r>
            <a:r>
              <a:rPr lang="en-US" altLang="en-US" sz="2000" dirty="0">
                <a:latin typeface="Calibri" panose="020F0502020204030204" pitchFamily="34" charset="0"/>
              </a:rPr>
              <a:t> </a:t>
            </a:r>
            <a:r>
              <a:rPr lang="en-US" altLang="en-US" sz="2000" dirty="0" err="1">
                <a:latin typeface="Calibri" panose="020F0502020204030204" pitchFamily="34" charset="0"/>
              </a:rPr>
              <a:t>utilizatorului</a:t>
            </a:r>
            <a:r>
              <a:rPr lang="en-US" altLang="en-US" sz="2000" dirty="0">
                <a:latin typeface="Calibri" panose="020F0502020204030204" pitchFamily="34" charset="0"/>
              </a:rPr>
              <a:t> final </a:t>
            </a:r>
            <a:r>
              <a:rPr lang="en-US" altLang="en-US" sz="2000" dirty="0" err="1">
                <a:latin typeface="Calibri" panose="020F0502020204030204" pitchFamily="34" charset="0"/>
              </a:rPr>
              <a:t>în</a:t>
            </a:r>
            <a:r>
              <a:rPr lang="en-US" altLang="en-US" sz="2000" dirty="0">
                <a:latin typeface="Calibri" panose="020F0502020204030204" pitchFamily="34" charset="0"/>
              </a:rPr>
              <a:t> </a:t>
            </a:r>
            <a:r>
              <a:rPr lang="en-US" altLang="en-US" sz="2000" dirty="0" err="1">
                <a:latin typeface="Calibri" panose="020F0502020204030204" pitchFamily="34" charset="0"/>
              </a:rPr>
              <a:t>privinţa</a:t>
            </a:r>
            <a:r>
              <a:rPr lang="en-US" altLang="en-US" sz="2000" dirty="0">
                <a:latin typeface="Calibri" panose="020F0502020204030204" pitchFamily="34" charset="0"/>
              </a:rPr>
              <a:t> </a:t>
            </a:r>
            <a:r>
              <a:rPr lang="en-US" altLang="en-US" sz="2000" dirty="0" err="1">
                <a:latin typeface="Calibri" panose="020F0502020204030204" pitchFamily="34" charset="0"/>
              </a:rPr>
              <a:t>utilizării</a:t>
            </a:r>
            <a:r>
              <a:rPr lang="en-US" altLang="en-US" sz="2000" dirty="0">
                <a:latin typeface="Calibri" panose="020F0502020204030204" pitchFamily="34" charset="0"/>
              </a:rPr>
              <a:t> </a:t>
            </a:r>
            <a:r>
              <a:rPr lang="en-US" altLang="en-US" sz="2000" dirty="0" err="1">
                <a:latin typeface="Calibri" panose="020F0502020204030204" pitchFamily="34" charset="0"/>
              </a:rPr>
              <a:t>şi</a:t>
            </a:r>
            <a:r>
              <a:rPr lang="en-US" altLang="en-US" sz="2000" dirty="0">
                <a:latin typeface="Calibri" panose="020F0502020204030204" pitchFamily="34" charset="0"/>
              </a:rPr>
              <a:t>, </a:t>
            </a:r>
            <a:r>
              <a:rPr lang="en-US" altLang="en-US" sz="2000" dirty="0" err="1">
                <a:latin typeface="Calibri" panose="020F0502020204030204" pitchFamily="34" charset="0"/>
              </a:rPr>
              <a:t>mai</a:t>
            </a:r>
            <a:r>
              <a:rPr lang="en-US" altLang="en-US" sz="2000" dirty="0">
                <a:latin typeface="Calibri" panose="020F0502020204030204" pitchFamily="34" charset="0"/>
              </a:rPr>
              <a:t> ales, a </a:t>
            </a:r>
            <a:r>
              <a:rPr lang="en-US" altLang="en-US" sz="2000" dirty="0" err="1">
                <a:latin typeface="Calibri" panose="020F0502020204030204" pitchFamily="34" charset="0"/>
              </a:rPr>
              <a:t>redistribuirii</a:t>
            </a:r>
            <a:r>
              <a:rPr lang="en-US" altLang="en-US" sz="2000" dirty="0">
                <a:latin typeface="Calibri" panose="020F0502020204030204" pitchFamily="34" charset="0"/>
              </a:rPr>
              <a:t> </a:t>
            </a:r>
            <a:r>
              <a:rPr lang="en-US" altLang="en-US" sz="2000" dirty="0" err="1">
                <a:latin typeface="Calibri" panose="020F0502020204030204" pitchFamily="34" charset="0"/>
              </a:rPr>
              <a:t>produsului</a:t>
            </a:r>
            <a:r>
              <a:rPr lang="en-US" altLang="en-US" sz="2000" dirty="0">
                <a:latin typeface="Calibri" panose="020F0502020204030204" pitchFamily="34" charset="0"/>
              </a:rPr>
              <a:t>. </a:t>
            </a:r>
            <a:endParaRPr sz="2000" b="1" dirty="0">
              <a:solidFill>
                <a:srgbClr val="3D85C6"/>
              </a:solidFill>
            </a:endParaRPr>
          </a:p>
        </p:txBody>
      </p:sp>
      <p:sp>
        <p:nvSpPr>
          <p:cNvPr id="319" name="Google Shape;319;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38"/>
          <p:cNvSpPr txBox="1">
            <a:spLocks noGrp="1"/>
          </p:cNvSpPr>
          <p:nvPr>
            <p:ph type="subTitle" idx="1"/>
          </p:nvPr>
        </p:nvSpPr>
        <p:spPr>
          <a:xfrm>
            <a:off x="2195736" y="1347614"/>
            <a:ext cx="4221682" cy="2781296"/>
          </a:xfrm>
          <a:prstGeom prst="rect">
            <a:avLst/>
          </a:prstGeom>
        </p:spPr>
        <p:txBody>
          <a:bodyPr spcFirstLastPara="1" wrap="square" lIns="0" tIns="0" rIns="0" bIns="0" anchor="ctr" anchorCtr="0">
            <a:noAutofit/>
          </a:bodyPr>
          <a:lstStyle/>
          <a:p>
            <a:pPr>
              <a:lnSpc>
                <a:spcPct val="80000"/>
              </a:lnSpc>
              <a:spcBef>
                <a:spcPct val="0"/>
              </a:spcBef>
            </a:pPr>
            <a:r>
              <a:rPr lang="ro-RO" altLang="en-US" dirty="0">
                <a:latin typeface="Calibri" panose="020F0502020204030204" pitchFamily="34" charset="0"/>
              </a:rPr>
              <a:t>A</a:t>
            </a:r>
            <a:r>
              <a:rPr lang="en-US" altLang="en-US" dirty="0" err="1">
                <a:latin typeface="Calibri" panose="020F0502020204030204" pitchFamily="34" charset="0"/>
              </a:rPr>
              <a:t>ceste</a:t>
            </a:r>
            <a:r>
              <a:rPr lang="en-US" altLang="en-US" dirty="0">
                <a:latin typeface="Calibri" panose="020F0502020204030204" pitchFamily="34" charset="0"/>
              </a:rPr>
              <a:t> </a:t>
            </a:r>
            <a:r>
              <a:rPr lang="en-US" altLang="en-US" dirty="0" err="1">
                <a:latin typeface="Calibri" panose="020F0502020204030204" pitchFamily="34" charset="0"/>
              </a:rPr>
              <a:t>licenţe</a:t>
            </a:r>
            <a:r>
              <a:rPr lang="en-US" altLang="en-US" dirty="0">
                <a:latin typeface="Calibri" panose="020F0502020204030204" pitchFamily="34" charset="0"/>
              </a:rPr>
              <a:t> pot fi de tip</a:t>
            </a:r>
            <a:r>
              <a:rPr lang="ro-RO" altLang="en-US" dirty="0">
                <a:latin typeface="Calibri" panose="020F0502020204030204" pitchFamily="34" charset="0"/>
              </a:rPr>
              <a:t>: </a:t>
            </a:r>
          </a:p>
          <a:p>
            <a:pPr lvl="1">
              <a:lnSpc>
                <a:spcPct val="80000"/>
              </a:lnSpc>
              <a:spcBef>
                <a:spcPct val="0"/>
              </a:spcBef>
            </a:pPr>
            <a:r>
              <a:rPr lang="en-US" altLang="en-US" dirty="0">
                <a:latin typeface="Calibri" panose="020F0502020204030204" pitchFamily="34" charset="0"/>
              </a:rPr>
              <a:t> </a:t>
            </a:r>
            <a:r>
              <a:rPr lang="en-US" altLang="en-US" i="1" dirty="0">
                <a:latin typeface="Calibri" panose="020F0502020204030204" pitchFamily="34" charset="0"/>
              </a:rPr>
              <a:t>shareware </a:t>
            </a:r>
            <a:r>
              <a:rPr lang="en-US" altLang="en-US" dirty="0">
                <a:latin typeface="Calibri" panose="020F0502020204030204" pitchFamily="34" charset="0"/>
              </a:rPr>
              <a:t>(pot fi </a:t>
            </a:r>
            <a:r>
              <a:rPr lang="en-US" altLang="en-US" dirty="0" err="1">
                <a:latin typeface="Calibri" panose="020F0502020204030204" pitchFamily="34" charset="0"/>
              </a:rPr>
              <a:t>folosite</a:t>
            </a:r>
            <a:r>
              <a:rPr lang="en-US" altLang="en-US" dirty="0">
                <a:latin typeface="Calibri" panose="020F0502020204030204" pitchFamily="34" charset="0"/>
              </a:rPr>
              <a:t> </a:t>
            </a:r>
            <a:r>
              <a:rPr lang="en-US" altLang="en-US" dirty="0" err="1">
                <a:latin typeface="Calibri" panose="020F0502020204030204" pitchFamily="34" charset="0"/>
              </a:rPr>
              <a:t>gratuit</a:t>
            </a:r>
            <a:r>
              <a:rPr lang="en-US" altLang="en-US" dirty="0">
                <a:latin typeface="Calibri" panose="020F0502020204030204" pitchFamily="34" charset="0"/>
              </a:rPr>
              <a:t> </a:t>
            </a:r>
            <a:r>
              <a:rPr lang="en-US" altLang="en-US" dirty="0" err="1">
                <a:latin typeface="Calibri" panose="020F0502020204030204" pitchFamily="34" charset="0"/>
              </a:rPr>
              <a:t>doar</a:t>
            </a:r>
            <a:r>
              <a:rPr lang="en-US" altLang="en-US" dirty="0">
                <a:latin typeface="Calibri" panose="020F0502020204030204" pitchFamily="34" charset="0"/>
              </a:rPr>
              <a:t> </a:t>
            </a:r>
            <a:r>
              <a:rPr lang="en-US" altLang="en-US" dirty="0" err="1">
                <a:latin typeface="Calibri" panose="020F0502020204030204" pitchFamily="34" charset="0"/>
              </a:rPr>
              <a:t>pentru</a:t>
            </a:r>
            <a:r>
              <a:rPr lang="en-US" altLang="en-US" dirty="0">
                <a:latin typeface="Calibri" panose="020F0502020204030204" pitchFamily="34" charset="0"/>
              </a:rPr>
              <a:t> o </a:t>
            </a:r>
            <a:r>
              <a:rPr lang="en-US" altLang="en-US" dirty="0" err="1">
                <a:latin typeface="Calibri" panose="020F0502020204030204" pitchFamily="34" charset="0"/>
              </a:rPr>
              <a:t>anumit</a:t>
            </a:r>
            <a:r>
              <a:rPr lang="ro-RO" altLang="en-US" dirty="0">
                <a:latin typeface="Calibri" panose="020F0502020204030204" pitchFamily="34" charset="0"/>
              </a:rPr>
              <a:t>ă </a:t>
            </a:r>
            <a:r>
              <a:rPr lang="en-US" altLang="en-US" dirty="0" err="1">
                <a:latin typeface="Calibri" panose="020F0502020204030204" pitchFamily="34" charset="0"/>
              </a:rPr>
              <a:t>perioad</a:t>
            </a:r>
            <a:r>
              <a:rPr lang="ro-RO" altLang="en-US" dirty="0">
                <a:latin typeface="Calibri" panose="020F0502020204030204" pitchFamily="34" charset="0"/>
              </a:rPr>
              <a:t>ă</a:t>
            </a:r>
            <a:r>
              <a:rPr lang="en-US" altLang="en-US" dirty="0">
                <a:latin typeface="Calibri" panose="020F0502020204030204" pitchFamily="34" charset="0"/>
              </a:rPr>
              <a:t>)</a:t>
            </a:r>
            <a:endParaRPr lang="ro-RO" altLang="en-US" dirty="0">
              <a:latin typeface="Calibri" panose="020F0502020204030204" pitchFamily="34" charset="0"/>
            </a:endParaRPr>
          </a:p>
          <a:p>
            <a:pPr lvl="1">
              <a:lnSpc>
                <a:spcPct val="80000"/>
              </a:lnSpc>
              <a:spcBef>
                <a:spcPct val="0"/>
              </a:spcBef>
            </a:pPr>
            <a:r>
              <a:rPr lang="en-US" altLang="en-US" i="1" dirty="0">
                <a:latin typeface="Calibri" panose="020F0502020204030204" pitchFamily="34" charset="0"/>
              </a:rPr>
              <a:t>trial </a:t>
            </a:r>
            <a:r>
              <a:rPr lang="en-US" altLang="en-US" dirty="0">
                <a:latin typeface="Calibri" panose="020F0502020204030204" pitchFamily="34" charset="0"/>
              </a:rPr>
              <a:t>( pot fi </a:t>
            </a:r>
            <a:r>
              <a:rPr lang="en-US" altLang="en-US" dirty="0" err="1">
                <a:latin typeface="Calibri" panose="020F0502020204030204" pitchFamily="34" charset="0"/>
              </a:rPr>
              <a:t>folosite</a:t>
            </a:r>
            <a:r>
              <a:rPr lang="en-US" altLang="en-US" dirty="0">
                <a:latin typeface="Calibri" panose="020F0502020204030204" pitchFamily="34" charset="0"/>
              </a:rPr>
              <a:t> </a:t>
            </a:r>
            <a:r>
              <a:rPr lang="en-US" altLang="en-US" dirty="0" err="1">
                <a:latin typeface="Calibri" panose="020F0502020204030204" pitchFamily="34" charset="0"/>
              </a:rPr>
              <a:t>gratuit</a:t>
            </a:r>
            <a:r>
              <a:rPr lang="en-US" altLang="en-US" dirty="0">
                <a:latin typeface="Calibri" panose="020F0502020204030204" pitchFamily="34" charset="0"/>
              </a:rPr>
              <a:t> o </a:t>
            </a:r>
            <a:r>
              <a:rPr lang="en-US" altLang="en-US" dirty="0" err="1">
                <a:latin typeface="Calibri" panose="020F0502020204030204" pitchFamily="34" charset="0"/>
              </a:rPr>
              <a:t>perioad</a:t>
            </a:r>
            <a:r>
              <a:rPr lang="ro-RO" altLang="en-US" dirty="0">
                <a:latin typeface="Calibri" panose="020F0502020204030204" pitchFamily="34" charset="0"/>
              </a:rPr>
              <a:t>ă</a:t>
            </a:r>
            <a:r>
              <a:rPr lang="en-US" altLang="en-US" dirty="0">
                <a:latin typeface="Calibri" panose="020F0502020204030204" pitchFamily="34" charset="0"/>
              </a:rPr>
              <a:t> de </a:t>
            </a:r>
            <a:r>
              <a:rPr lang="en-US" altLang="en-US" dirty="0" err="1">
                <a:latin typeface="Calibri" panose="020F0502020204030204" pitchFamily="34" charset="0"/>
              </a:rPr>
              <a:t>timp</a:t>
            </a:r>
            <a:r>
              <a:rPr lang="en-US" altLang="en-US" dirty="0">
                <a:latin typeface="Calibri" panose="020F0502020204030204" pitchFamily="34" charset="0"/>
              </a:rPr>
              <a:t>, </a:t>
            </a:r>
            <a:r>
              <a:rPr lang="en-US" altLang="en-US" dirty="0" err="1">
                <a:latin typeface="Calibri" panose="020F0502020204030204" pitchFamily="34" charset="0"/>
              </a:rPr>
              <a:t>dar</a:t>
            </a:r>
            <a:r>
              <a:rPr lang="en-US" altLang="en-US" dirty="0">
                <a:latin typeface="Calibri" panose="020F0502020204030204" pitchFamily="34" charset="0"/>
              </a:rPr>
              <a:t> au </a:t>
            </a:r>
            <a:r>
              <a:rPr lang="en-US" altLang="en-US" dirty="0" err="1">
                <a:latin typeface="Calibri" panose="020F0502020204030204" pitchFamily="34" charset="0"/>
              </a:rPr>
              <a:t>mai</a:t>
            </a:r>
            <a:r>
              <a:rPr lang="en-US" altLang="en-US" dirty="0">
                <a:latin typeface="Calibri" panose="020F0502020204030204" pitchFamily="34" charset="0"/>
              </a:rPr>
              <a:t> </a:t>
            </a:r>
            <a:r>
              <a:rPr lang="en-US" altLang="en-US" dirty="0" err="1">
                <a:latin typeface="Calibri" panose="020F0502020204030204" pitchFamily="34" charset="0"/>
              </a:rPr>
              <a:t>multe</a:t>
            </a:r>
            <a:r>
              <a:rPr lang="en-US" altLang="en-US" dirty="0">
                <a:latin typeface="Calibri" panose="020F0502020204030204" pitchFamily="34" charset="0"/>
              </a:rPr>
              <a:t> op</a:t>
            </a:r>
            <a:r>
              <a:rPr lang="ro-RO" altLang="en-US" dirty="0">
                <a:latin typeface="Calibri" panose="020F0502020204030204" pitchFamily="34" charset="0"/>
              </a:rPr>
              <a:t>ţ</a:t>
            </a:r>
            <a:r>
              <a:rPr lang="en-US" altLang="en-US" dirty="0" err="1">
                <a:latin typeface="Calibri" panose="020F0502020204030204" pitchFamily="34" charset="0"/>
              </a:rPr>
              <a:t>iuni</a:t>
            </a:r>
            <a:r>
              <a:rPr lang="en-US" altLang="en-US" dirty="0">
                <a:latin typeface="Calibri" panose="020F0502020204030204" pitchFamily="34" charset="0"/>
              </a:rPr>
              <a:t> </a:t>
            </a:r>
            <a:r>
              <a:rPr lang="en-US" altLang="en-US" dirty="0" err="1">
                <a:latin typeface="Calibri" panose="020F0502020204030204" pitchFamily="34" charset="0"/>
              </a:rPr>
              <a:t>dezactivate</a:t>
            </a:r>
            <a:r>
              <a:rPr lang="en-US" altLang="en-US" dirty="0">
                <a:latin typeface="Calibri" panose="020F0502020204030204" pitchFamily="34" charset="0"/>
              </a:rPr>
              <a:t>),</a:t>
            </a:r>
            <a:endParaRPr lang="ro-RO" altLang="en-US" dirty="0">
              <a:latin typeface="Calibri" panose="020F0502020204030204" pitchFamily="34" charset="0"/>
            </a:endParaRPr>
          </a:p>
          <a:p>
            <a:pPr lvl="1">
              <a:lnSpc>
                <a:spcPct val="80000"/>
              </a:lnSpc>
              <a:spcBef>
                <a:spcPct val="0"/>
              </a:spcBef>
            </a:pPr>
            <a:r>
              <a:rPr lang="en-US" altLang="en-US" i="1" dirty="0">
                <a:latin typeface="Calibri" panose="020F0502020204030204" pitchFamily="34" charset="0"/>
              </a:rPr>
              <a:t>retail</a:t>
            </a:r>
            <a:r>
              <a:rPr lang="en-US" altLang="en-US" dirty="0">
                <a:latin typeface="Calibri" panose="020F0502020204030204" pitchFamily="34" charset="0"/>
              </a:rPr>
              <a:t> (software-</a:t>
            </a:r>
            <a:r>
              <a:rPr lang="en-US" altLang="en-US" dirty="0" err="1">
                <a:latin typeface="Calibri" panose="020F0502020204030204" pitchFamily="34" charset="0"/>
              </a:rPr>
              <a:t>ul</a:t>
            </a:r>
            <a:r>
              <a:rPr lang="en-US" altLang="en-US" dirty="0">
                <a:latin typeface="Calibri" panose="020F0502020204030204" pitchFamily="34" charset="0"/>
              </a:rPr>
              <a:t> </a:t>
            </a:r>
            <a:r>
              <a:rPr lang="en-US" altLang="en-US" dirty="0" err="1">
                <a:latin typeface="Calibri" panose="020F0502020204030204" pitchFamily="34" charset="0"/>
              </a:rPr>
              <a:t>comercial</a:t>
            </a:r>
            <a:r>
              <a:rPr lang="en-US" altLang="en-US" dirty="0">
                <a:latin typeface="Calibri" panose="020F0502020204030204" pitchFamily="34" charset="0"/>
              </a:rPr>
              <a:t> care nu </a:t>
            </a:r>
            <a:r>
              <a:rPr lang="en-US" altLang="en-US" dirty="0" err="1">
                <a:latin typeface="Calibri" panose="020F0502020204030204" pitchFamily="34" charset="0"/>
              </a:rPr>
              <a:t>poate</a:t>
            </a:r>
            <a:r>
              <a:rPr lang="en-US" altLang="en-US" dirty="0">
                <a:latin typeface="Calibri" panose="020F0502020204030204" pitchFamily="34" charset="0"/>
              </a:rPr>
              <a:t> fi </a:t>
            </a:r>
            <a:r>
              <a:rPr lang="en-US" altLang="en-US" dirty="0" err="1">
                <a:latin typeface="Calibri" panose="020F0502020204030204" pitchFamily="34" charset="0"/>
              </a:rPr>
              <a:t>copiat</a:t>
            </a:r>
            <a:r>
              <a:rPr lang="en-US" altLang="en-US" dirty="0">
                <a:latin typeface="Calibri" panose="020F0502020204030204" pitchFamily="34" charset="0"/>
              </a:rPr>
              <a:t>)</a:t>
            </a:r>
            <a:endParaRPr lang="ro-RO" altLang="en-US" dirty="0">
              <a:latin typeface="Calibri" panose="020F0502020204030204" pitchFamily="34" charset="0"/>
            </a:endParaRPr>
          </a:p>
          <a:p>
            <a:pPr lvl="1">
              <a:lnSpc>
                <a:spcPct val="80000"/>
              </a:lnSpc>
              <a:spcBef>
                <a:spcPct val="0"/>
              </a:spcBef>
            </a:pPr>
            <a:r>
              <a:rPr lang="en-US" altLang="en-US" i="1" dirty="0">
                <a:latin typeface="Calibri" panose="020F0502020204030204" pitchFamily="34" charset="0"/>
              </a:rPr>
              <a:t>freeware </a:t>
            </a:r>
            <a:r>
              <a:rPr lang="en-US" altLang="en-US" dirty="0">
                <a:latin typeface="Calibri" panose="020F0502020204030204" pitchFamily="34" charset="0"/>
              </a:rPr>
              <a:t>(</a:t>
            </a:r>
            <a:r>
              <a:rPr lang="en-US" altLang="en-US" dirty="0" err="1">
                <a:latin typeface="Calibri" panose="020F0502020204030204" pitchFamily="34" charset="0"/>
              </a:rPr>
              <a:t>utilizatorul</a:t>
            </a:r>
            <a:r>
              <a:rPr lang="en-US" altLang="en-US" dirty="0">
                <a:latin typeface="Calibri" panose="020F0502020204030204" pitchFamily="34" charset="0"/>
              </a:rPr>
              <a:t> </a:t>
            </a:r>
            <a:r>
              <a:rPr lang="en-US" altLang="en-US" dirty="0" err="1">
                <a:latin typeface="Calibri" panose="020F0502020204030204" pitchFamily="34" charset="0"/>
              </a:rPr>
              <a:t>poate</a:t>
            </a:r>
            <a:r>
              <a:rPr lang="en-US" altLang="en-US" dirty="0">
                <a:latin typeface="Calibri" panose="020F0502020204030204" pitchFamily="34" charset="0"/>
              </a:rPr>
              <a:t> </a:t>
            </a:r>
            <a:r>
              <a:rPr lang="en-US" altLang="en-US" dirty="0" err="1">
                <a:latin typeface="Calibri" panose="020F0502020204030204" pitchFamily="34" charset="0"/>
              </a:rPr>
              <a:t>folosi</a:t>
            </a:r>
            <a:r>
              <a:rPr lang="en-US" altLang="en-US" dirty="0">
                <a:latin typeface="Calibri" panose="020F0502020204030204" pitchFamily="34" charset="0"/>
              </a:rPr>
              <a:t> </a:t>
            </a:r>
            <a:r>
              <a:rPr lang="en-US" altLang="en-US" dirty="0" err="1">
                <a:latin typeface="Calibri" panose="020F0502020204030204" pitchFamily="34" charset="0"/>
              </a:rPr>
              <a:t>softul</a:t>
            </a:r>
            <a:r>
              <a:rPr lang="en-US" altLang="en-US" dirty="0">
                <a:latin typeface="Calibri" panose="020F0502020204030204" pitchFamily="34" charset="0"/>
              </a:rPr>
              <a:t> </a:t>
            </a:r>
            <a:r>
              <a:rPr lang="en-US" altLang="en-US" dirty="0" err="1">
                <a:latin typeface="Calibri" panose="020F0502020204030204" pitchFamily="34" charset="0"/>
              </a:rPr>
              <a:t>pe</a:t>
            </a:r>
            <a:r>
              <a:rPr lang="en-US" altLang="en-US" dirty="0">
                <a:latin typeface="Calibri" panose="020F0502020204030204" pitchFamily="34" charset="0"/>
              </a:rPr>
              <a:t> o </a:t>
            </a:r>
            <a:r>
              <a:rPr lang="en-US" altLang="en-US" dirty="0" err="1">
                <a:latin typeface="Calibri" panose="020F0502020204030204" pitchFamily="34" charset="0"/>
              </a:rPr>
              <a:t>perioada</a:t>
            </a:r>
            <a:r>
              <a:rPr lang="en-US" altLang="en-US" dirty="0">
                <a:latin typeface="Calibri" panose="020F0502020204030204" pitchFamily="34" charset="0"/>
              </a:rPr>
              <a:t> </a:t>
            </a:r>
            <a:r>
              <a:rPr lang="en-US" altLang="en-US" dirty="0" err="1">
                <a:latin typeface="Calibri" panose="020F0502020204030204" pitchFamily="34" charset="0"/>
              </a:rPr>
              <a:t>nelimitat</a:t>
            </a:r>
            <a:r>
              <a:rPr lang="ro-RO" altLang="en-US" dirty="0">
                <a:latin typeface="Calibri" panose="020F0502020204030204" pitchFamily="34" charset="0"/>
              </a:rPr>
              <a:t>ă</a:t>
            </a:r>
            <a:r>
              <a:rPr lang="en-US" altLang="en-US" dirty="0">
                <a:latin typeface="Calibri" panose="020F0502020204030204" pitchFamily="34" charset="0"/>
              </a:rPr>
              <a:t>, </a:t>
            </a:r>
            <a:r>
              <a:rPr lang="en-US" altLang="en-US" dirty="0" err="1">
                <a:latin typeface="Calibri" panose="020F0502020204030204" pitchFamily="34" charset="0"/>
              </a:rPr>
              <a:t>dar</a:t>
            </a:r>
            <a:r>
              <a:rPr lang="en-US" altLang="en-US" dirty="0">
                <a:latin typeface="Calibri" panose="020F0502020204030204" pitchFamily="34" charset="0"/>
              </a:rPr>
              <a:t> nu are </a:t>
            </a:r>
            <a:r>
              <a:rPr lang="en-US" altLang="en-US" dirty="0" err="1">
                <a:latin typeface="Calibri" panose="020F0502020204030204" pitchFamily="34" charset="0"/>
              </a:rPr>
              <a:t>dreptul</a:t>
            </a:r>
            <a:r>
              <a:rPr lang="en-US" altLang="en-US" dirty="0">
                <a:latin typeface="Calibri" panose="020F0502020204030204" pitchFamily="34" charset="0"/>
              </a:rPr>
              <a:t> s</a:t>
            </a:r>
            <a:r>
              <a:rPr lang="ro-RO" altLang="en-US" dirty="0">
                <a:latin typeface="Calibri" panose="020F0502020204030204" pitchFamily="34" charset="0"/>
              </a:rPr>
              <a:t>ă</a:t>
            </a:r>
            <a:r>
              <a:rPr lang="en-US" altLang="en-US" dirty="0">
                <a:latin typeface="Calibri" panose="020F0502020204030204" pitchFamily="34" charset="0"/>
              </a:rPr>
              <a:t> </a:t>
            </a:r>
            <a:r>
              <a:rPr lang="ro-RO" altLang="en-US" dirty="0">
                <a:latin typeface="Calibri" panose="020F0502020204030204" pitchFamily="34" charset="0"/>
              </a:rPr>
              <a:t>î</a:t>
            </a:r>
            <a:r>
              <a:rPr lang="en-US" altLang="en-US" dirty="0">
                <a:latin typeface="Calibri" panose="020F0502020204030204" pitchFamily="34" charset="0"/>
              </a:rPr>
              <a:t>l </a:t>
            </a:r>
            <a:r>
              <a:rPr lang="en-US" altLang="en-US" dirty="0" err="1">
                <a:latin typeface="Calibri" panose="020F0502020204030204" pitchFamily="34" charset="0"/>
              </a:rPr>
              <a:t>editeze</a:t>
            </a:r>
            <a:r>
              <a:rPr lang="en-US" altLang="en-US" dirty="0">
                <a:latin typeface="Calibri" panose="020F0502020204030204" pitchFamily="34" charset="0"/>
              </a:rPr>
              <a:t> </a:t>
            </a:r>
            <a:r>
              <a:rPr lang="en-US" altLang="en-US" dirty="0" err="1">
                <a:latin typeface="Calibri" panose="020F0502020204030204" pitchFamily="34" charset="0"/>
              </a:rPr>
              <a:t>sau</a:t>
            </a:r>
            <a:r>
              <a:rPr lang="en-US" altLang="en-US" dirty="0">
                <a:latin typeface="Calibri" panose="020F0502020204030204" pitchFamily="34" charset="0"/>
              </a:rPr>
              <a:t> s</a:t>
            </a:r>
            <a:r>
              <a:rPr lang="ro-RO" altLang="en-US" dirty="0">
                <a:latin typeface="Calibri" panose="020F0502020204030204" pitchFamily="34" charset="0"/>
              </a:rPr>
              <a:t>ă</a:t>
            </a:r>
            <a:r>
              <a:rPr lang="en-US" altLang="en-US" dirty="0">
                <a:latin typeface="Calibri" panose="020F0502020204030204" pitchFamily="34" charset="0"/>
              </a:rPr>
              <a:t> </a:t>
            </a:r>
            <a:r>
              <a:rPr lang="ro-RO" altLang="en-US" dirty="0">
                <a:latin typeface="Calibri" panose="020F0502020204030204" pitchFamily="34" charset="0"/>
              </a:rPr>
              <a:t>î</a:t>
            </a:r>
            <a:r>
              <a:rPr lang="en-US" altLang="en-US" dirty="0">
                <a:latin typeface="Calibri" panose="020F0502020204030204" pitchFamily="34" charset="0"/>
              </a:rPr>
              <a:t>l rev</a:t>
            </a:r>
            <a:r>
              <a:rPr lang="ro-RO" altLang="en-US" dirty="0">
                <a:latin typeface="Calibri" panose="020F0502020204030204" pitchFamily="34" charset="0"/>
              </a:rPr>
              <a:t>â</a:t>
            </a:r>
            <a:r>
              <a:rPr lang="en-US" altLang="en-US" dirty="0" err="1">
                <a:latin typeface="Calibri" panose="020F0502020204030204" pitchFamily="34" charset="0"/>
              </a:rPr>
              <a:t>nd</a:t>
            </a:r>
            <a:r>
              <a:rPr lang="ro-RO" altLang="en-US" dirty="0">
                <a:latin typeface="Calibri" panose="020F0502020204030204" pitchFamily="34" charset="0"/>
              </a:rPr>
              <a:t>ă</a:t>
            </a:r>
            <a:r>
              <a:rPr lang="en-US" altLang="en-US" dirty="0">
                <a:latin typeface="Calibri" panose="020F0502020204030204" pitchFamily="34" charset="0"/>
              </a:rPr>
              <a:t>);</a:t>
            </a:r>
            <a:r>
              <a:rPr lang="en-US" altLang="en-US" b="1" dirty="0">
                <a:solidFill>
                  <a:srgbClr val="C00000"/>
                </a:solidFill>
                <a:latin typeface="Calibri" panose="020F0502020204030204" pitchFamily="34" charset="0"/>
              </a:rPr>
              <a:t> </a:t>
            </a:r>
            <a:endParaRPr lang="ro-RO" altLang="en-US" b="1" dirty="0">
              <a:solidFill>
                <a:srgbClr val="C00000"/>
              </a:solidFill>
              <a:latin typeface="Calibri" panose="020F0502020204030204" pitchFamily="34" charset="0"/>
            </a:endParaRPr>
          </a:p>
          <a:p>
            <a:pPr marL="0" lvl="0" indent="0" rtl="0">
              <a:spcBef>
                <a:spcPts val="0"/>
              </a:spcBef>
              <a:spcAft>
                <a:spcPts val="100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altLang="en-US" sz="2000" b="1" dirty="0" err="1">
                <a:latin typeface="Calibri" panose="020F0502020204030204" pitchFamily="34" charset="0"/>
              </a:rPr>
              <a:t>licen</a:t>
            </a:r>
            <a:r>
              <a:rPr lang="ro-RO" altLang="en-US" sz="2000" b="1" dirty="0">
                <a:latin typeface="Calibri" panose="020F0502020204030204" pitchFamily="34" charset="0"/>
              </a:rPr>
              <a:t>ţ</a:t>
            </a:r>
            <a:r>
              <a:rPr lang="en-US" altLang="en-US" sz="2000" b="1" dirty="0">
                <a:latin typeface="Calibri" panose="020F0502020204030204" pitchFamily="34" charset="0"/>
              </a:rPr>
              <a:t>e </a:t>
            </a:r>
            <a:r>
              <a:rPr lang="en-US" altLang="en-US" sz="2000" b="1" dirty="0">
                <a:solidFill>
                  <a:srgbClr val="C00000"/>
                </a:solidFill>
                <a:latin typeface="Calibri" panose="020F0502020204030204" pitchFamily="34" charset="0"/>
              </a:rPr>
              <a:t>open source</a:t>
            </a:r>
            <a:r>
              <a:rPr lang="en-US" altLang="en-US" sz="2000" dirty="0">
                <a:solidFill>
                  <a:srgbClr val="C00000"/>
                </a:solidFill>
                <a:latin typeface="Calibri" panose="020F0502020204030204" pitchFamily="34" charset="0"/>
              </a:rPr>
              <a:t> </a:t>
            </a:r>
            <a:r>
              <a:rPr lang="en-US" altLang="en-US" sz="2000" dirty="0" err="1">
                <a:latin typeface="Calibri" panose="020F0502020204030204" pitchFamily="34" charset="0"/>
              </a:rPr>
              <a:t>reprezint</a:t>
            </a:r>
            <a:r>
              <a:rPr lang="ro-RO" altLang="en-US" sz="2000" dirty="0">
                <a:latin typeface="Calibri" panose="020F0502020204030204" pitchFamily="34" charset="0"/>
              </a:rPr>
              <a:t>ă</a:t>
            </a:r>
            <a:r>
              <a:rPr lang="en-US" altLang="en-US" sz="2000" dirty="0">
                <a:latin typeface="Calibri" panose="020F0502020204030204" pitchFamily="34" charset="0"/>
              </a:rPr>
              <a:t> </a:t>
            </a:r>
            <a:r>
              <a:rPr lang="en-US" altLang="en-US" sz="2000" dirty="0" err="1">
                <a:latin typeface="Calibri" panose="020F0502020204030204" pitchFamily="34" charset="0"/>
              </a:rPr>
              <a:t>licen</a:t>
            </a:r>
            <a:r>
              <a:rPr lang="ro-RO" altLang="en-US" sz="2000" dirty="0">
                <a:latin typeface="Calibri" panose="020F0502020204030204" pitchFamily="34" charset="0"/>
              </a:rPr>
              <a:t>ţ</a:t>
            </a:r>
            <a:r>
              <a:rPr lang="en-US" altLang="en-US" sz="2000" dirty="0" err="1">
                <a:latin typeface="Calibri" panose="020F0502020204030204" pitchFamily="34" charset="0"/>
              </a:rPr>
              <a:t>ele</a:t>
            </a:r>
            <a:r>
              <a:rPr lang="en-US" altLang="en-US" sz="2000" dirty="0">
                <a:latin typeface="Calibri" panose="020F0502020204030204" pitchFamily="34" charset="0"/>
              </a:rPr>
              <a:t> </a:t>
            </a:r>
            <a:r>
              <a:rPr lang="en-US" altLang="en-US" sz="2000" dirty="0" err="1">
                <a:latin typeface="Calibri" panose="020F0502020204030204" pitchFamily="34" charset="0"/>
              </a:rPr>
              <a:t>prin</a:t>
            </a:r>
            <a:r>
              <a:rPr lang="en-US" altLang="en-US" sz="2000" dirty="0">
                <a:latin typeface="Calibri" panose="020F0502020204030204" pitchFamily="34" charset="0"/>
              </a:rPr>
              <a:t> </a:t>
            </a:r>
            <a:r>
              <a:rPr lang="en-US" altLang="en-US" sz="2000" dirty="0" err="1">
                <a:latin typeface="Calibri" panose="020F0502020204030204" pitchFamily="34" charset="0"/>
              </a:rPr>
              <a:t>intermediul</a:t>
            </a:r>
            <a:r>
              <a:rPr lang="en-US" altLang="en-US" sz="2000" dirty="0">
                <a:latin typeface="Calibri" panose="020F0502020204030204" pitchFamily="34" charset="0"/>
              </a:rPr>
              <a:t> c</a:t>
            </a:r>
            <a:r>
              <a:rPr lang="ro-RO" altLang="en-US" sz="2000" dirty="0">
                <a:latin typeface="Calibri" panose="020F0502020204030204" pitchFamily="34" charset="0"/>
              </a:rPr>
              <a:t>ă</a:t>
            </a:r>
            <a:r>
              <a:rPr lang="en-US" altLang="en-US" sz="2000" dirty="0" err="1">
                <a:latin typeface="Calibri" panose="020F0502020204030204" pitchFamily="34" charset="0"/>
              </a:rPr>
              <a:t>rora</a:t>
            </a:r>
            <a:r>
              <a:rPr lang="en-US" altLang="en-US" sz="2000" dirty="0">
                <a:latin typeface="Calibri" panose="020F0502020204030204" pitchFamily="34" charset="0"/>
              </a:rPr>
              <a:t> </a:t>
            </a:r>
            <a:r>
              <a:rPr lang="en-US" altLang="en-US" sz="2000" dirty="0" err="1">
                <a:latin typeface="Calibri" panose="020F0502020204030204" pitchFamily="34" charset="0"/>
              </a:rPr>
              <a:t>dreptul</a:t>
            </a:r>
            <a:r>
              <a:rPr lang="en-US" altLang="en-US" sz="2000" dirty="0">
                <a:latin typeface="Calibri" panose="020F0502020204030204" pitchFamily="34" charset="0"/>
              </a:rPr>
              <a:t> de </a:t>
            </a:r>
            <a:r>
              <a:rPr lang="en-US" altLang="en-US" sz="2000" dirty="0" err="1">
                <a:latin typeface="Calibri" panose="020F0502020204030204" pitchFamily="34" charset="0"/>
              </a:rPr>
              <a:t>proprietate</a:t>
            </a:r>
            <a:r>
              <a:rPr lang="en-US" altLang="en-US" sz="2000" dirty="0">
                <a:latin typeface="Calibri" panose="020F0502020204030204" pitchFamily="34" charset="0"/>
              </a:rPr>
              <a:t> </a:t>
            </a:r>
            <a:r>
              <a:rPr lang="en-US" altLang="en-US" sz="2000" dirty="0" err="1">
                <a:latin typeface="Calibri" panose="020F0502020204030204" pitchFamily="34" charset="0"/>
              </a:rPr>
              <a:t>asupra</a:t>
            </a:r>
            <a:r>
              <a:rPr lang="en-US" altLang="en-US" sz="2000" dirty="0">
                <a:latin typeface="Calibri" panose="020F0502020204030204" pitchFamily="34" charset="0"/>
              </a:rPr>
              <a:t> </a:t>
            </a:r>
            <a:r>
              <a:rPr lang="en-US" altLang="en-US" sz="2000" dirty="0" err="1">
                <a:latin typeface="Calibri" panose="020F0502020204030204" pitchFamily="34" charset="0"/>
              </a:rPr>
              <a:t>unui</a:t>
            </a:r>
            <a:r>
              <a:rPr lang="en-US" altLang="en-US" sz="2000" dirty="0">
                <a:latin typeface="Calibri" panose="020F0502020204030204" pitchFamily="34" charset="0"/>
              </a:rPr>
              <a:t> </a:t>
            </a:r>
            <a:r>
              <a:rPr lang="en-US" altLang="en-US" sz="2000" dirty="0" err="1">
                <a:latin typeface="Calibri" panose="020F0502020204030204" pitchFamily="34" charset="0"/>
              </a:rPr>
              <a:t>produs</a:t>
            </a:r>
            <a:r>
              <a:rPr lang="en-US" altLang="en-US" sz="2000" dirty="0">
                <a:latin typeface="Calibri" panose="020F0502020204030204" pitchFamily="34" charset="0"/>
              </a:rPr>
              <a:t> IT nu </a:t>
            </a:r>
            <a:r>
              <a:rPr lang="en-US" altLang="en-US" sz="2000" dirty="0" err="1">
                <a:latin typeface="Calibri" panose="020F0502020204030204" pitchFamily="34" charset="0"/>
              </a:rPr>
              <a:t>ramane</a:t>
            </a:r>
            <a:r>
              <a:rPr lang="en-US" altLang="en-US" sz="2000" dirty="0">
                <a:latin typeface="Calibri" panose="020F0502020204030204" pitchFamily="34" charset="0"/>
              </a:rPr>
              <a:t> la </a:t>
            </a:r>
            <a:r>
              <a:rPr lang="en-US" altLang="en-US" sz="2000" dirty="0" err="1">
                <a:latin typeface="Calibri" panose="020F0502020204030204" pitchFamily="34" charset="0"/>
              </a:rPr>
              <a:t>autorul</a:t>
            </a:r>
            <a:r>
              <a:rPr lang="en-US" altLang="en-US" sz="2000" dirty="0">
                <a:latin typeface="Calibri" panose="020F0502020204030204" pitchFamily="34" charset="0"/>
              </a:rPr>
              <a:t> </a:t>
            </a:r>
            <a:r>
              <a:rPr lang="en-US" altLang="en-US" sz="2000" dirty="0" err="1">
                <a:latin typeface="Calibri" panose="020F0502020204030204" pitchFamily="34" charset="0"/>
              </a:rPr>
              <a:t>acestuia</a:t>
            </a:r>
            <a:r>
              <a:rPr lang="en-US" altLang="en-US" sz="2000" dirty="0">
                <a:latin typeface="Calibri" panose="020F0502020204030204" pitchFamily="34" charset="0"/>
              </a:rPr>
              <a:t>, </a:t>
            </a:r>
            <a:r>
              <a:rPr lang="en-US" altLang="en-US" sz="2000" dirty="0" err="1">
                <a:latin typeface="Calibri" panose="020F0502020204030204" pitchFamily="34" charset="0"/>
              </a:rPr>
              <a:t>programul</a:t>
            </a:r>
            <a:r>
              <a:rPr lang="en-US" altLang="en-US" sz="2000" dirty="0">
                <a:latin typeface="Calibri" panose="020F0502020204030204" pitchFamily="34" charset="0"/>
              </a:rPr>
              <a:t> put</a:t>
            </a:r>
            <a:r>
              <a:rPr lang="ro-RO" altLang="en-US" sz="2000" dirty="0">
                <a:latin typeface="Calibri" panose="020F0502020204030204" pitchFamily="34" charset="0"/>
              </a:rPr>
              <a:t>â</a:t>
            </a:r>
            <a:r>
              <a:rPr lang="en-US" altLang="en-US" sz="2000" dirty="0" err="1">
                <a:latin typeface="Calibri" panose="020F0502020204030204" pitchFamily="34" charset="0"/>
              </a:rPr>
              <a:t>nd</a:t>
            </a:r>
            <a:r>
              <a:rPr lang="en-US" altLang="en-US" sz="2000" dirty="0">
                <a:latin typeface="Calibri" panose="020F0502020204030204" pitchFamily="34" charset="0"/>
              </a:rPr>
              <a:t> fi </a:t>
            </a:r>
            <a:r>
              <a:rPr lang="en-US" altLang="en-US" sz="2000" dirty="0" err="1">
                <a:latin typeface="Calibri" panose="020F0502020204030204" pitchFamily="34" charset="0"/>
              </a:rPr>
              <a:t>utilizat</a:t>
            </a:r>
            <a:r>
              <a:rPr lang="en-US" altLang="en-US" sz="2000" dirty="0">
                <a:latin typeface="Calibri" panose="020F0502020204030204" pitchFamily="34" charset="0"/>
              </a:rPr>
              <a:t> </a:t>
            </a:r>
            <a:r>
              <a:rPr lang="ro-RO" altLang="en-US" sz="2000" dirty="0">
                <a:latin typeface="Calibri" panose="020F0502020204030204" pitchFamily="34" charset="0"/>
              </a:rPr>
              <a:t>î</a:t>
            </a:r>
            <a:r>
              <a:rPr lang="en-US" altLang="en-US" sz="2000" dirty="0">
                <a:latin typeface="Calibri" panose="020F0502020204030204" pitchFamily="34" charset="0"/>
              </a:rPr>
              <a:t>n mod liber de c</a:t>
            </a:r>
            <a:r>
              <a:rPr lang="ro-RO" altLang="en-US" sz="2000" dirty="0">
                <a:latin typeface="Calibri" panose="020F0502020204030204" pitchFamily="34" charset="0"/>
              </a:rPr>
              <a:t>ă</a:t>
            </a:r>
            <a:r>
              <a:rPr lang="en-US" altLang="en-US" sz="2000" dirty="0" err="1">
                <a:latin typeface="Calibri" panose="020F0502020204030204" pitchFamily="34" charset="0"/>
              </a:rPr>
              <a:t>tre</a:t>
            </a:r>
            <a:r>
              <a:rPr lang="en-US" altLang="en-US" sz="2000" dirty="0">
                <a:latin typeface="Calibri" panose="020F0502020204030204" pitchFamily="34" charset="0"/>
              </a:rPr>
              <a:t> </a:t>
            </a:r>
            <a:r>
              <a:rPr lang="en-US" altLang="en-US" sz="2000" dirty="0" err="1">
                <a:latin typeface="Calibri" panose="020F0502020204030204" pitchFamily="34" charset="0"/>
              </a:rPr>
              <a:t>orice</a:t>
            </a:r>
            <a:r>
              <a:rPr lang="en-US" altLang="en-US" sz="2000" dirty="0">
                <a:latin typeface="Calibri" panose="020F0502020204030204" pitchFamily="34" charset="0"/>
              </a:rPr>
              <a:t> </a:t>
            </a:r>
            <a:r>
              <a:rPr lang="en-US" altLang="en-US" sz="2000" dirty="0" err="1">
                <a:latin typeface="Calibri" panose="020F0502020204030204" pitchFamily="34" charset="0"/>
              </a:rPr>
              <a:t>utilizator</a:t>
            </a:r>
            <a:r>
              <a:rPr lang="en-US" altLang="en-US" sz="2000" dirty="0">
                <a:latin typeface="Calibri" panose="020F0502020204030204" pitchFamily="34" charset="0"/>
              </a:rPr>
              <a:t>. </a:t>
            </a:r>
            <a:r>
              <a:rPr lang="en-US" altLang="en-US" sz="2000" dirty="0" err="1">
                <a:latin typeface="Calibri" panose="020F0502020204030204" pitchFamily="34" charset="0"/>
              </a:rPr>
              <a:t>Totodată</a:t>
            </a:r>
            <a:r>
              <a:rPr lang="en-US" altLang="en-US" sz="2000" dirty="0">
                <a:latin typeface="Calibri" panose="020F0502020204030204" pitchFamily="34" charset="0"/>
              </a:rPr>
              <a:t> </a:t>
            </a:r>
            <a:r>
              <a:rPr lang="en-US" altLang="en-US" sz="2000" dirty="0" err="1">
                <a:latin typeface="Calibri" panose="020F0502020204030204" pitchFamily="34" charset="0"/>
              </a:rPr>
              <a:t>acesta</a:t>
            </a:r>
            <a:r>
              <a:rPr lang="en-US" altLang="en-US" sz="2000" dirty="0">
                <a:latin typeface="Calibri" panose="020F0502020204030204" pitchFamily="34" charset="0"/>
              </a:rPr>
              <a:t> </a:t>
            </a:r>
            <a:r>
              <a:rPr lang="en-US" altLang="en-US" sz="2000" dirty="0" err="1">
                <a:latin typeface="Calibri" panose="020F0502020204030204" pitchFamily="34" charset="0"/>
              </a:rPr>
              <a:t>presupune</a:t>
            </a:r>
            <a:r>
              <a:rPr lang="en-US" altLang="en-US" sz="2000" dirty="0">
                <a:latin typeface="Calibri" panose="020F0502020204030204" pitchFamily="34" charset="0"/>
              </a:rPr>
              <a:t> </a:t>
            </a:r>
            <a:r>
              <a:rPr lang="en-US" altLang="en-US" sz="2000" b="1" dirty="0" err="1">
                <a:latin typeface="Calibri" panose="020F0502020204030204" pitchFamily="34" charset="0"/>
              </a:rPr>
              <a:t>şi</a:t>
            </a:r>
            <a:r>
              <a:rPr lang="en-US" altLang="en-US" sz="2000" b="1" dirty="0">
                <a:latin typeface="Calibri" panose="020F0502020204030204" pitchFamily="34" charset="0"/>
              </a:rPr>
              <a:t> </a:t>
            </a:r>
            <a:r>
              <a:rPr lang="en-US" altLang="en-US" sz="2000" b="1" dirty="0" err="1">
                <a:latin typeface="Calibri" panose="020F0502020204030204" pitchFamily="34" charset="0"/>
              </a:rPr>
              <a:t>distribuţia</a:t>
            </a:r>
            <a:r>
              <a:rPr lang="en-US" altLang="en-US" sz="2000" b="1" dirty="0">
                <a:latin typeface="Calibri" panose="020F0502020204030204" pitchFamily="34" charset="0"/>
              </a:rPr>
              <a:t> </a:t>
            </a:r>
            <a:r>
              <a:rPr lang="en-US" altLang="en-US" sz="2000" b="1" dirty="0" err="1">
                <a:latin typeface="Calibri" panose="020F0502020204030204" pitchFamily="34" charset="0"/>
              </a:rPr>
              <a:t>codului</a:t>
            </a:r>
            <a:r>
              <a:rPr lang="en-US" altLang="en-US" sz="2000" b="1" dirty="0">
                <a:latin typeface="Calibri" panose="020F0502020204030204" pitchFamily="34" charset="0"/>
              </a:rPr>
              <a:t> </a:t>
            </a:r>
            <a:r>
              <a:rPr lang="en-US" altLang="en-US" sz="2000" b="1" dirty="0" err="1">
                <a:latin typeface="Calibri" panose="020F0502020204030204" pitchFamily="34" charset="0"/>
              </a:rPr>
              <a:t>sursă</a:t>
            </a:r>
            <a:r>
              <a:rPr lang="ro-RO" altLang="en-US" sz="2000" b="1" dirty="0">
                <a:latin typeface="Calibri" panose="020F0502020204030204" pitchFamily="34" charset="0"/>
              </a:rPr>
              <a:t>. </a:t>
            </a:r>
            <a:br>
              <a:rPr lang="ro-RO" altLang="en-US" sz="2000" b="1" dirty="0">
                <a:latin typeface="Calibri" panose="020F0502020204030204" pitchFamily="34" charset="0"/>
              </a:rPr>
            </a:br>
            <a:endParaRPr lang="ru-RU" sz="2000" dirty="0"/>
          </a:p>
        </p:txBody>
      </p:sp>
    </p:spTree>
    <p:extLst>
      <p:ext uri="{BB962C8B-B14F-4D97-AF65-F5344CB8AC3E}">
        <p14:creationId xmlns:p14="http://schemas.microsoft.com/office/powerpoint/2010/main" val="449914432"/>
      </p:ext>
    </p:extLst>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373</Words>
  <Application>Microsoft Office PowerPoint</Application>
  <PresentationFormat>Экран (16:9)</PresentationFormat>
  <Paragraphs>31</Paragraphs>
  <Slides>8</Slides>
  <Notes>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8</vt:i4>
      </vt:variant>
    </vt:vector>
  </HeadingPairs>
  <TitlesOfParts>
    <vt:vector size="13" baseType="lpstr">
      <vt:lpstr>Arial</vt:lpstr>
      <vt:lpstr>Montserrat ExtraBold</vt:lpstr>
      <vt:lpstr>Montserrat Light</vt:lpstr>
      <vt:lpstr>Calibri</vt:lpstr>
      <vt:lpstr>Juliet template</vt:lpstr>
      <vt:lpstr>Licențele software-tipuri, caracteristici,..</vt:lpstr>
      <vt:lpstr>Licenţa software: </vt:lpstr>
      <vt:lpstr>Licenţa software: </vt:lpstr>
      <vt:lpstr>Licenţa software: </vt:lpstr>
      <vt:lpstr>Tipuri de licenţe software</vt:lpstr>
      <vt:lpstr>Tipuri de licenţe software</vt:lpstr>
      <vt:lpstr>Презентация PowerPoint</vt:lpstr>
      <vt:lpstr>licenţe open source reprezintă licenţele prin intermediul cărora dreptul de proprietate asupra unui produs IT nu ramane la autorul acestuia, programul putând fi utilizat în mod liber de către orice utilizator. Totodată acesta presupune şi distribuţia codului sursă.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Licențele software-tipuri, caracteristici,..</dc:title>
  <cp:lastModifiedBy>PC</cp:lastModifiedBy>
  <cp:revision>2</cp:revision>
  <dcterms:modified xsi:type="dcterms:W3CDTF">2022-01-23T20:53:02Z</dcterms:modified>
</cp:coreProperties>
</file>