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C71EC6-210F-42DE-9C53-41977AD35B3D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2708920"/>
            <a:ext cx="8062912" cy="1470025"/>
          </a:xfrm>
        </p:spPr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  <a:latin typeface="Arial Black" pitchFamily="34" charset="0"/>
              </a:rPr>
              <a:t>Calea</a:t>
            </a:r>
            <a:r>
              <a:rPr lang="en-US" dirty="0" smtClean="0">
                <a:solidFill>
                  <a:srgbClr val="FFFF00"/>
                </a:solidFill>
                <a:latin typeface="Arial Black" pitchFamily="34" charset="0"/>
              </a:rPr>
              <a:t>, </a:t>
            </a:r>
            <a:r>
              <a:rPr lang="en-US" dirty="0" err="1" smtClean="0">
                <a:solidFill>
                  <a:srgbClr val="FFFF00"/>
                </a:solidFill>
                <a:latin typeface="Arial Black" pitchFamily="34" charset="0"/>
              </a:rPr>
              <a:t>adevarul</a:t>
            </a:r>
            <a:r>
              <a:rPr lang="en-US" dirty="0" smtClean="0">
                <a:solidFill>
                  <a:srgbClr val="FFFF00"/>
                </a:solidFill>
                <a:latin typeface="Arial Black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 Black" pitchFamily="34" charset="0"/>
              </a:rPr>
              <a:t>si</a:t>
            </a:r>
            <a:r>
              <a:rPr lang="en-US" dirty="0" smtClean="0">
                <a:solidFill>
                  <a:srgbClr val="FFFF00"/>
                </a:solidFill>
                <a:latin typeface="Arial Black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 Black" pitchFamily="34" charset="0"/>
              </a:rPr>
              <a:t>viata</a:t>
            </a:r>
            <a:endParaRPr lang="ru-RU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4437112"/>
            <a:ext cx="8062912" cy="314624"/>
          </a:xfrm>
        </p:spPr>
        <p:txBody>
          <a:bodyPr>
            <a:normAutofit fontScale="70000" lnSpcReduction="20000"/>
          </a:bodyPr>
          <a:lstStyle/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6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3184" y="87922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Exista</a:t>
            </a:r>
            <a:r>
              <a:rPr lang="en-US" b="1" dirty="0" smtClean="0"/>
              <a:t> o </a:t>
            </a:r>
            <a:r>
              <a:rPr lang="en-US" b="1" dirty="0" err="1" smtClean="0"/>
              <a:t>viata</a:t>
            </a:r>
            <a:r>
              <a:rPr lang="en-US" b="1" dirty="0" smtClean="0"/>
              <a:t> </a:t>
            </a:r>
            <a:r>
              <a:rPr lang="en-US" b="1" dirty="0" err="1" smtClean="0"/>
              <a:t>eterna</a:t>
            </a:r>
            <a:r>
              <a:rPr lang="en-US" b="1" dirty="0" smtClean="0"/>
              <a:t>( </a:t>
            </a:r>
            <a:r>
              <a:rPr lang="en-US" b="1" dirty="0" err="1" smtClean="0"/>
              <a:t>vesnica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Asta</a:t>
            </a:r>
            <a:r>
              <a:rPr lang="en-US" dirty="0" smtClean="0"/>
              <a:t> e </a:t>
            </a:r>
            <a:r>
              <a:rPr lang="en-US" dirty="0" err="1" smtClean="0"/>
              <a:t>ceea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ne </a:t>
            </a:r>
            <a:r>
              <a:rPr lang="en-US" dirty="0" err="1" smtClean="0"/>
              <a:t>deosebeste</a:t>
            </a:r>
            <a:r>
              <a:rPr lang="en-US" dirty="0" smtClean="0"/>
              <a:t> de </a:t>
            </a:r>
            <a:r>
              <a:rPr lang="en-US" dirty="0" err="1" smtClean="0"/>
              <a:t>animale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err="1" smtClean="0"/>
              <a:t>Ioan</a:t>
            </a:r>
            <a:r>
              <a:rPr lang="en-US" dirty="0" smtClean="0"/>
              <a:t> 3:16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Deci </a:t>
            </a:r>
            <a:r>
              <a:rPr lang="en-US" dirty="0" err="1" smtClean="0"/>
              <a:t>Isus</a:t>
            </a:r>
            <a:r>
              <a:rPr lang="en-US" dirty="0" smtClean="0"/>
              <a:t> S-a </a:t>
            </a:r>
            <a:r>
              <a:rPr lang="en-US" dirty="0" err="1" smtClean="0"/>
              <a:t>definit</a:t>
            </a:r>
            <a:r>
              <a:rPr lang="en-US" dirty="0" smtClean="0"/>
              <a:t> a fi </a:t>
            </a:r>
            <a:r>
              <a:rPr lang="en-US" dirty="0" err="1" smtClean="0"/>
              <a:t>Calea</a:t>
            </a:r>
            <a:r>
              <a:rPr lang="en-US" dirty="0" smtClean="0"/>
              <a:t> , </a:t>
            </a:r>
            <a:r>
              <a:rPr lang="en-US" dirty="0" err="1" smtClean="0"/>
              <a:t>Adevarul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Viata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Daca</a:t>
            </a:r>
            <a:r>
              <a:rPr lang="en-US" dirty="0" smtClean="0"/>
              <a:t>-L </a:t>
            </a:r>
            <a:r>
              <a:rPr lang="en-US" dirty="0" err="1" smtClean="0"/>
              <a:t>ai</a:t>
            </a:r>
            <a:r>
              <a:rPr lang="en-US" dirty="0" smtClean="0"/>
              <a:t>,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adevarul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esti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o </a:t>
            </a:r>
            <a:r>
              <a:rPr lang="en-US" dirty="0" err="1" smtClean="0"/>
              <a:t>cale</a:t>
            </a:r>
            <a:r>
              <a:rPr lang="en-US" dirty="0" smtClean="0"/>
              <a:t> </a:t>
            </a:r>
            <a:r>
              <a:rPr lang="en-US" dirty="0" err="1" smtClean="0"/>
              <a:t>buna</a:t>
            </a:r>
            <a:r>
              <a:rPr lang="en-US" dirty="0" smtClean="0"/>
              <a:t>, in drum </a:t>
            </a:r>
            <a:r>
              <a:rPr lang="en-US" dirty="0" err="1" smtClean="0"/>
              <a:t>spre</a:t>
            </a:r>
            <a:r>
              <a:rPr lang="en-US" dirty="0" smtClean="0"/>
              <a:t> o </a:t>
            </a:r>
            <a:r>
              <a:rPr lang="en-US" dirty="0" err="1" smtClean="0"/>
              <a:t>viata</a:t>
            </a:r>
            <a:r>
              <a:rPr lang="en-US" dirty="0" smtClean="0"/>
              <a:t> </a:t>
            </a:r>
            <a:r>
              <a:rPr lang="en-US" dirty="0" err="1" smtClean="0"/>
              <a:t>vesnica</a:t>
            </a:r>
            <a:r>
              <a:rPr lang="en-US" dirty="0" smtClean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64904"/>
            <a:ext cx="8064896" cy="1154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895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Doar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Isus</a:t>
            </a:r>
            <a:r>
              <a:rPr lang="en-US" dirty="0" smtClean="0"/>
              <a:t> </a:t>
            </a:r>
            <a:r>
              <a:rPr lang="en-US" dirty="0" err="1" smtClean="0"/>
              <a:t>avem</a:t>
            </a:r>
            <a:r>
              <a:rPr lang="en-US" dirty="0"/>
              <a:t> </a:t>
            </a:r>
            <a:r>
              <a:rPr lang="en-US" dirty="0" err="1" smtClean="0"/>
              <a:t>calea</a:t>
            </a:r>
            <a:r>
              <a:rPr lang="en-US" dirty="0" smtClean="0"/>
              <a:t>, </a:t>
            </a:r>
            <a:r>
              <a:rPr lang="en-US" dirty="0" err="1" smtClean="0"/>
              <a:t>adevarul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viata</a:t>
            </a:r>
            <a:r>
              <a:rPr lang="en-US" dirty="0" smtClean="0"/>
              <a:t> </a:t>
            </a:r>
            <a:r>
              <a:rPr lang="en-US" dirty="0" err="1" smtClean="0"/>
              <a:t>spre</a:t>
            </a:r>
            <a:r>
              <a:rPr lang="en-US" dirty="0" smtClean="0"/>
              <a:t> </a:t>
            </a:r>
            <a:r>
              <a:rPr lang="en-US" dirty="0" err="1" smtClean="0"/>
              <a:t>vesnicie</a:t>
            </a:r>
            <a:r>
              <a:rPr lang="en-US" dirty="0" smtClean="0"/>
              <a:t> cu </a:t>
            </a:r>
            <a:r>
              <a:rPr lang="en-US" dirty="0" err="1" smtClean="0"/>
              <a:t>Dumnezeu</a:t>
            </a:r>
            <a:r>
              <a:rPr lang="en-US" dirty="0" smtClean="0"/>
              <a:t> </a:t>
            </a:r>
            <a:r>
              <a:rPr lang="en-US" dirty="0" err="1" smtClean="0"/>
              <a:t>impreuna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err="1" smtClean="0"/>
              <a:t>Calea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</a:t>
            </a:r>
            <a:r>
              <a:rPr lang="en-US" dirty="0" err="1" smtClean="0"/>
              <a:t>Dumnezeu</a:t>
            </a:r>
            <a:r>
              <a:rPr lang="en-US" dirty="0" smtClean="0"/>
              <a:t> ne duce </a:t>
            </a:r>
            <a:r>
              <a:rPr lang="en-US" dirty="0" err="1" smtClean="0"/>
              <a:t>drept</a:t>
            </a:r>
            <a:r>
              <a:rPr lang="en-US" dirty="0" smtClean="0"/>
              <a:t> la El, </a:t>
            </a:r>
            <a:r>
              <a:rPr lang="en-US" dirty="0" err="1" smtClean="0"/>
              <a:t>nui</a:t>
            </a:r>
            <a:r>
              <a:rPr lang="en-US" dirty="0" smtClean="0"/>
              <a:t> </a:t>
            </a:r>
            <a:r>
              <a:rPr lang="en-US" dirty="0" err="1" smtClean="0"/>
              <a:t>usor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 se  </a:t>
            </a:r>
            <a:r>
              <a:rPr lang="en-US" dirty="0" err="1" smtClean="0"/>
              <a:t>merita</a:t>
            </a:r>
            <a:r>
              <a:rPr lang="en-US" dirty="0" smtClean="0"/>
              <a:t> .</a:t>
            </a:r>
          </a:p>
          <a:p>
            <a:pPr marL="0" indent="0">
              <a:buNone/>
            </a:pPr>
            <a:r>
              <a:rPr lang="en-US" dirty="0" err="1" smtClean="0"/>
              <a:t>Adevarul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cuvantul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</a:t>
            </a:r>
            <a:r>
              <a:rPr lang="en-US" dirty="0" err="1" smtClean="0"/>
              <a:t>Dumnezeu</a:t>
            </a:r>
            <a:r>
              <a:rPr lang="en-US" dirty="0" smtClean="0"/>
              <a:t>, </a:t>
            </a:r>
            <a:r>
              <a:rPr lang="en-US" dirty="0" err="1" smtClean="0"/>
              <a:t>cuvantul</a:t>
            </a:r>
            <a:r>
              <a:rPr lang="en-US" dirty="0" smtClean="0"/>
              <a:t> era de la </a:t>
            </a:r>
            <a:r>
              <a:rPr lang="en-US" dirty="0" err="1" smtClean="0"/>
              <a:t>inceput</a:t>
            </a:r>
            <a:r>
              <a:rPr lang="en-US" dirty="0" smtClean="0"/>
              <a:t>. </a:t>
            </a:r>
            <a:r>
              <a:rPr lang="en-US" dirty="0" err="1" smtClean="0"/>
              <a:t>Doar</a:t>
            </a:r>
            <a:r>
              <a:rPr lang="en-US" dirty="0" smtClean="0"/>
              <a:t> in </a:t>
            </a:r>
            <a:r>
              <a:rPr lang="en-US" dirty="0" err="1" smtClean="0"/>
              <a:t>biblie</a:t>
            </a:r>
            <a:r>
              <a:rPr lang="en-US" dirty="0" smtClean="0"/>
              <a:t> </a:t>
            </a:r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afla</a:t>
            </a:r>
            <a:r>
              <a:rPr lang="en-US" dirty="0" smtClean="0"/>
              <a:t> </a:t>
            </a:r>
            <a:r>
              <a:rPr lang="en-US" dirty="0" err="1" smtClean="0"/>
              <a:t>raspunsul</a:t>
            </a:r>
            <a:r>
              <a:rPr lang="en-US" dirty="0" smtClean="0"/>
              <a:t> la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intrebarile</a:t>
            </a:r>
            <a:r>
              <a:rPr lang="en-US" dirty="0" smtClean="0"/>
              <a:t> </a:t>
            </a:r>
            <a:r>
              <a:rPr lang="en-US" dirty="0" err="1" smtClean="0"/>
              <a:t>vietii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Isus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viata</a:t>
            </a:r>
            <a:r>
              <a:rPr lang="en-US" dirty="0"/>
              <a:t> </a:t>
            </a:r>
            <a:r>
              <a:rPr lang="en-US" dirty="0" err="1" smtClean="0"/>
              <a:t>adevarata</a:t>
            </a:r>
            <a:r>
              <a:rPr lang="en-US" dirty="0" smtClean="0"/>
              <a:t>. El a </a:t>
            </a:r>
            <a:r>
              <a:rPr lang="en-US" dirty="0" err="1" smtClean="0"/>
              <a:t>murit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ca </a:t>
            </a:r>
            <a:r>
              <a:rPr lang="en-US" dirty="0" err="1" smtClean="0"/>
              <a:t>oricine</a:t>
            </a:r>
            <a:r>
              <a:rPr lang="en-US" dirty="0" smtClean="0"/>
              <a:t> </a:t>
            </a:r>
            <a:r>
              <a:rPr lang="en-US" dirty="0" err="1" smtClean="0"/>
              <a:t>crede</a:t>
            </a:r>
            <a:r>
              <a:rPr lang="en-US" dirty="0" smtClean="0"/>
              <a:t> in El </a:t>
            </a:r>
            <a:r>
              <a:rPr lang="en-US" dirty="0" err="1" smtClean="0"/>
              <a:t>sa</a:t>
            </a:r>
            <a:r>
              <a:rPr lang="en-US" dirty="0" smtClean="0"/>
              <a:t> nu </a:t>
            </a:r>
            <a:r>
              <a:rPr lang="en-US" dirty="0" err="1" smtClean="0"/>
              <a:t>piara</a:t>
            </a:r>
            <a:r>
              <a:rPr lang="en-US" dirty="0" smtClean="0"/>
              <a:t> ci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aiba</a:t>
            </a:r>
            <a:r>
              <a:rPr lang="en-US" dirty="0" smtClean="0"/>
              <a:t> </a:t>
            </a:r>
            <a:r>
              <a:rPr lang="en-US" dirty="0" err="1" smtClean="0"/>
              <a:t>viata</a:t>
            </a:r>
            <a:r>
              <a:rPr lang="en-US" dirty="0" smtClean="0"/>
              <a:t> </a:t>
            </a:r>
            <a:r>
              <a:rPr lang="en-US" dirty="0" err="1" smtClean="0"/>
              <a:t>vesnica</a:t>
            </a:r>
            <a:r>
              <a:rPr lang="en-US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38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Ioan</a:t>
            </a:r>
            <a:r>
              <a:rPr lang="en-US" dirty="0" smtClean="0"/>
              <a:t> 14:1-6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5" y="1827955"/>
            <a:ext cx="9036496" cy="425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545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72000"/>
          </a:xfrm>
        </p:spPr>
        <p:txBody>
          <a:bodyPr/>
          <a:lstStyle/>
          <a:p>
            <a:pPr marL="64008" indent="0">
              <a:buNone/>
            </a:pPr>
            <a:r>
              <a:rPr lang="en-US" dirty="0" smtClean="0"/>
              <a:t>In </a:t>
            </a:r>
            <a:r>
              <a:rPr lang="en-US" dirty="0" err="1" smtClean="0"/>
              <a:t>vechiul</a:t>
            </a:r>
            <a:r>
              <a:rPr lang="en-US" dirty="0" smtClean="0"/>
              <a:t> testament </a:t>
            </a:r>
            <a:r>
              <a:rPr lang="en-US" dirty="0" err="1" smtClean="0"/>
              <a:t>Dumnezeu</a:t>
            </a:r>
            <a:r>
              <a:rPr lang="en-US" dirty="0" smtClean="0"/>
              <a:t> s-a </a:t>
            </a:r>
            <a:r>
              <a:rPr lang="en-US" dirty="0" err="1" smtClean="0"/>
              <a:t>prezentat</a:t>
            </a:r>
            <a:r>
              <a:rPr lang="en-US" dirty="0" smtClean="0"/>
              <a:t> </a:t>
            </a:r>
            <a:r>
              <a:rPr lang="en-US" dirty="0" err="1" smtClean="0"/>
              <a:t>scurt</a:t>
            </a:r>
            <a:r>
              <a:rPr lang="en-US" dirty="0" smtClean="0"/>
              <a:t>: ”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”. </a:t>
            </a:r>
          </a:p>
          <a:p>
            <a:pPr marL="64008" indent="0">
              <a:buNone/>
            </a:pPr>
            <a:r>
              <a:rPr lang="en-US" dirty="0" smtClean="0"/>
              <a:t>In </a:t>
            </a:r>
            <a:r>
              <a:rPr lang="en-US" dirty="0" err="1" smtClean="0"/>
              <a:t>noul</a:t>
            </a:r>
            <a:r>
              <a:rPr lang="en-US" dirty="0" smtClean="0"/>
              <a:t> testament </a:t>
            </a:r>
            <a:r>
              <a:rPr lang="en-US" dirty="0" err="1" smtClean="0"/>
              <a:t>Isus</a:t>
            </a:r>
            <a:r>
              <a:rPr lang="en-US" dirty="0" smtClean="0"/>
              <a:t> a </a:t>
            </a:r>
            <a:r>
              <a:rPr lang="en-US" dirty="0" err="1" smtClean="0"/>
              <a:t>zis</a:t>
            </a:r>
            <a:r>
              <a:rPr lang="en-US" dirty="0" smtClean="0"/>
              <a:t>: “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Calea</a:t>
            </a:r>
            <a:r>
              <a:rPr lang="en-US" dirty="0" smtClean="0"/>
              <a:t>, </a:t>
            </a:r>
            <a:r>
              <a:rPr lang="en-US" dirty="0" err="1" smtClean="0"/>
              <a:t>Adevarul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Viata</a:t>
            </a:r>
            <a:r>
              <a:rPr lang="en-US" dirty="0" smtClean="0"/>
              <a:t>”</a:t>
            </a:r>
          </a:p>
          <a:p>
            <a:pPr marL="64008" indent="0">
              <a:buNone/>
            </a:pPr>
            <a:endParaRPr lang="en-US" dirty="0"/>
          </a:p>
          <a:p>
            <a:pPr marL="64008" indent="0">
              <a:buNone/>
            </a:pPr>
            <a:r>
              <a:rPr lang="en-US" dirty="0" err="1" smtClean="0"/>
              <a:t>Acesta</a:t>
            </a:r>
            <a:r>
              <a:rPr lang="en-US" dirty="0" smtClean="0"/>
              <a:t> </a:t>
            </a:r>
            <a:r>
              <a:rPr lang="en-US" dirty="0" err="1" smtClean="0"/>
              <a:t>definitie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deajuns</a:t>
            </a:r>
            <a:r>
              <a:rPr lang="en-US" dirty="0" smtClean="0"/>
              <a:t> de a ne </a:t>
            </a:r>
            <a:r>
              <a:rPr lang="en-US" dirty="0" err="1" smtClean="0"/>
              <a:t>asigura</a:t>
            </a:r>
            <a:r>
              <a:rPr lang="en-US" dirty="0" smtClean="0"/>
              <a:t> </a:t>
            </a:r>
            <a:r>
              <a:rPr lang="en-US" dirty="0" err="1" smtClean="0"/>
              <a:t>mintuirea</a:t>
            </a:r>
            <a:r>
              <a:rPr lang="en-US" dirty="0" smtClean="0"/>
              <a:t> </a:t>
            </a:r>
            <a:r>
              <a:rPr lang="en-US" dirty="0" err="1" smtClean="0"/>
              <a:t>noastra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857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1.CALEA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504319"/>
            <a:ext cx="8229600" cy="4156929"/>
          </a:xfrm>
        </p:spPr>
        <p:txBody>
          <a:bodyPr/>
          <a:lstStyle/>
          <a:p>
            <a:pPr marL="64008" indent="0">
              <a:buNone/>
            </a:pPr>
            <a:r>
              <a:rPr lang="en-US" dirty="0" smtClean="0"/>
              <a:t>In </a:t>
            </a:r>
            <a:r>
              <a:rPr lang="en-US" dirty="0" err="1" smtClean="0"/>
              <a:t>lume</a:t>
            </a:r>
            <a:r>
              <a:rPr lang="en-US" dirty="0" smtClean="0"/>
              <a:t> </a:t>
            </a:r>
            <a:r>
              <a:rPr lang="en-US" dirty="0" err="1" smtClean="0"/>
              <a:t>exista</a:t>
            </a:r>
            <a:r>
              <a:rPr lang="en-US" dirty="0" smtClean="0"/>
              <a:t> </a:t>
            </a:r>
            <a:r>
              <a:rPr lang="en-US" dirty="0" err="1" smtClean="0"/>
              <a:t>doar</a:t>
            </a:r>
            <a:r>
              <a:rPr lang="en-US" dirty="0" smtClean="0"/>
              <a:t> 2 </a:t>
            </a:r>
            <a:r>
              <a:rPr lang="en-US" dirty="0" err="1" smtClean="0"/>
              <a:t>cai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doua</a:t>
            </a:r>
            <a:r>
              <a:rPr lang="en-US" dirty="0" smtClean="0"/>
              <a:t> </a:t>
            </a:r>
            <a:r>
              <a:rPr lang="en-US" dirty="0" err="1" smtClean="0"/>
              <a:t>alegeri</a:t>
            </a:r>
            <a:r>
              <a:rPr lang="en-US" dirty="0" smtClean="0"/>
              <a:t> in </a:t>
            </a:r>
            <a:r>
              <a:rPr lang="en-US" dirty="0" err="1" smtClean="0"/>
              <a:t>viata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face </a:t>
            </a:r>
            <a:r>
              <a:rPr lang="en-US" dirty="0" err="1" smtClean="0"/>
              <a:t>omul</a:t>
            </a:r>
            <a:r>
              <a:rPr lang="en-US" dirty="0" smtClean="0"/>
              <a:t>)</a:t>
            </a:r>
          </a:p>
          <a:p>
            <a:pPr marL="64008" indent="0">
              <a:buNone/>
            </a:pPr>
            <a:r>
              <a:rPr lang="en-US" b="1" dirty="0" smtClean="0"/>
              <a:t>Psalm1:1</a:t>
            </a:r>
            <a:endParaRPr lang="en-US" b="1" dirty="0"/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r>
              <a:rPr lang="en-US" b="1" dirty="0" smtClean="0"/>
              <a:t>Psalm 1:6</a:t>
            </a:r>
          </a:p>
          <a:p>
            <a:pPr marL="64008" indent="0">
              <a:buNone/>
            </a:pPr>
            <a:endParaRPr lang="en-US" dirty="0"/>
          </a:p>
          <a:p>
            <a:pPr marL="64008" indent="0">
              <a:buNone/>
            </a:pPr>
            <a:r>
              <a:rPr lang="en-US" dirty="0" smtClean="0"/>
              <a:t>In </a:t>
            </a:r>
            <a:r>
              <a:rPr lang="en-US" dirty="0" err="1" smtClean="0"/>
              <a:t>proverbe</a:t>
            </a:r>
            <a:r>
              <a:rPr lang="en-US" dirty="0" smtClean="0"/>
              <a:t> Solomon </a:t>
            </a:r>
            <a:r>
              <a:rPr lang="en-US" dirty="0" err="1" smtClean="0"/>
              <a:t>spune</a:t>
            </a:r>
            <a:r>
              <a:rPr lang="en-US" dirty="0" smtClean="0"/>
              <a:t> ca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cai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se par </a:t>
            </a:r>
            <a:r>
              <a:rPr lang="en-US" dirty="0" err="1" smtClean="0"/>
              <a:t>bune</a:t>
            </a:r>
            <a:r>
              <a:rPr lang="en-US" dirty="0" smtClean="0"/>
              <a:t> </a:t>
            </a:r>
            <a:r>
              <a:rPr lang="en-US" dirty="0" err="1" smtClean="0"/>
              <a:t>omului</a:t>
            </a:r>
            <a:endParaRPr lang="en-US" dirty="0" smtClean="0"/>
          </a:p>
          <a:p>
            <a:pPr marL="64008" indent="0">
              <a:buNone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52936"/>
            <a:ext cx="8110324" cy="607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46" y="4149080"/>
            <a:ext cx="8084637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121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Caracteristicile</a:t>
            </a:r>
            <a:r>
              <a:rPr lang="en-US" dirty="0" smtClean="0"/>
              <a:t> </a:t>
            </a:r>
            <a:r>
              <a:rPr lang="en-US" dirty="0" err="1" smtClean="0"/>
              <a:t>lor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Calea</a:t>
            </a:r>
            <a:r>
              <a:rPr lang="en-US" b="1" dirty="0" smtClean="0"/>
              <a:t> </a:t>
            </a:r>
            <a:r>
              <a:rPr lang="en-US" b="1" dirty="0" err="1" smtClean="0"/>
              <a:t>lui</a:t>
            </a:r>
            <a:r>
              <a:rPr lang="en-US" b="1" dirty="0" smtClean="0"/>
              <a:t> </a:t>
            </a:r>
            <a:r>
              <a:rPr lang="en-US" b="1" dirty="0" err="1" smtClean="0"/>
              <a:t>Dumnezeu</a:t>
            </a:r>
            <a:r>
              <a:rPr lang="en-US" b="1" dirty="0" smtClean="0"/>
              <a:t>:</a:t>
            </a:r>
          </a:p>
          <a:p>
            <a:r>
              <a:rPr lang="en-US" dirty="0" err="1" smtClean="0"/>
              <a:t>Dreapta</a:t>
            </a:r>
            <a:r>
              <a:rPr lang="en-US" dirty="0" smtClean="0"/>
              <a:t> – </a:t>
            </a:r>
            <a:r>
              <a:rPr lang="en-US" dirty="0" err="1"/>
              <a:t>D</a:t>
            </a:r>
            <a:r>
              <a:rPr lang="en-US" dirty="0" err="1" smtClean="0"/>
              <a:t>umnezu</a:t>
            </a:r>
            <a:r>
              <a:rPr lang="en-US" dirty="0" smtClean="0"/>
              <a:t> nu are </a:t>
            </a:r>
            <a:r>
              <a:rPr lang="en-US" dirty="0" err="1" smtClean="0"/>
              <a:t>ocolisuri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Stramta</a:t>
            </a:r>
            <a:r>
              <a:rPr lang="en-US" dirty="0" smtClean="0"/>
              <a:t> – </a:t>
            </a:r>
            <a:r>
              <a:rPr lang="en-US" dirty="0" err="1" smtClean="0"/>
              <a:t>plina</a:t>
            </a:r>
            <a:r>
              <a:rPr lang="en-US" dirty="0" smtClean="0"/>
              <a:t> de </a:t>
            </a:r>
            <a:r>
              <a:rPr lang="en-US" dirty="0" err="1" smtClean="0"/>
              <a:t>interziceri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Neteda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Plina</a:t>
            </a:r>
            <a:r>
              <a:rPr lang="en-US" dirty="0" smtClean="0"/>
              <a:t> de </a:t>
            </a:r>
            <a:r>
              <a:rPr lang="en-US" dirty="0" err="1" smtClean="0"/>
              <a:t>Incercari</a:t>
            </a:r>
            <a:r>
              <a:rPr lang="en-US" dirty="0" smtClean="0"/>
              <a:t> </a:t>
            </a:r>
          </a:p>
          <a:p>
            <a:r>
              <a:rPr lang="en-US" dirty="0" smtClean="0"/>
              <a:t>Nui </a:t>
            </a:r>
            <a:r>
              <a:rPr lang="en-US" dirty="0" err="1" smtClean="0"/>
              <a:t>usor</a:t>
            </a:r>
            <a:r>
              <a:rPr lang="en-US" dirty="0" smtClean="0"/>
              <a:t> de </a:t>
            </a:r>
            <a:r>
              <a:rPr lang="en-US" dirty="0" err="1" smtClean="0"/>
              <a:t>mers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ea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b="1" dirty="0" err="1" smtClean="0"/>
              <a:t>Calea</a:t>
            </a:r>
            <a:r>
              <a:rPr lang="en-US" b="1" dirty="0" smtClean="0"/>
              <a:t> </a:t>
            </a:r>
            <a:r>
              <a:rPr lang="en-US" b="1" dirty="0" err="1" smtClean="0"/>
              <a:t>lumii</a:t>
            </a:r>
            <a:r>
              <a:rPr lang="en-US" b="1" dirty="0" smtClean="0"/>
              <a:t>:</a:t>
            </a:r>
          </a:p>
          <a:p>
            <a:r>
              <a:rPr lang="en-US" dirty="0" err="1" smtClean="0"/>
              <a:t>Lata</a:t>
            </a:r>
            <a:r>
              <a:rPr lang="en-US" dirty="0" smtClean="0"/>
              <a:t> –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iti</a:t>
            </a:r>
            <a:r>
              <a:rPr lang="en-US" dirty="0" smtClean="0"/>
              <a:t> </a:t>
            </a:r>
            <a:r>
              <a:rPr lang="en-US" dirty="0" err="1" smtClean="0"/>
              <a:t>permiti</a:t>
            </a:r>
            <a:r>
              <a:rPr lang="en-US" dirty="0" smtClean="0"/>
              <a:t> de </a:t>
            </a:r>
            <a:r>
              <a:rPr lang="en-US" dirty="0" err="1" smtClean="0"/>
              <a:t>toate</a:t>
            </a:r>
            <a:r>
              <a:rPr lang="en-US" dirty="0" smtClean="0"/>
              <a:t> , </a:t>
            </a:r>
            <a:r>
              <a:rPr lang="en-US" dirty="0" err="1" smtClean="0"/>
              <a:t>orice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Ocolitaore</a:t>
            </a:r>
            <a:r>
              <a:rPr lang="en-US" dirty="0" smtClean="0"/>
              <a:t> – nu duce direct la </a:t>
            </a:r>
            <a:r>
              <a:rPr lang="en-US" dirty="0" err="1" smtClean="0"/>
              <a:t>Hristos</a:t>
            </a:r>
            <a:r>
              <a:rPr lang="en-US" dirty="0" smtClean="0"/>
              <a:t>, </a:t>
            </a:r>
            <a:r>
              <a:rPr lang="en-US" dirty="0" err="1" smtClean="0"/>
              <a:t>ocoleste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la </a:t>
            </a:r>
            <a:r>
              <a:rPr lang="en-US" dirty="0" err="1" smtClean="0"/>
              <a:t>sfinti</a:t>
            </a:r>
            <a:r>
              <a:rPr lang="en-US" dirty="0" smtClean="0"/>
              <a:t>(Ion, </a:t>
            </a:r>
            <a:r>
              <a:rPr lang="en-US" dirty="0" err="1" smtClean="0"/>
              <a:t>nicolae</a:t>
            </a:r>
            <a:r>
              <a:rPr lang="en-US" dirty="0" smtClean="0"/>
              <a:t>, </a:t>
            </a:r>
            <a:r>
              <a:rPr lang="en-US" dirty="0" err="1" smtClean="0"/>
              <a:t>vasile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tot </a:t>
            </a:r>
            <a:r>
              <a:rPr lang="en-US" dirty="0" err="1" smtClean="0"/>
              <a:t>asa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departe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378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2385"/>
            <a:ext cx="8229600" cy="1600200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Adevarul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 smtClean="0"/>
              <a:t>Cand</a:t>
            </a:r>
            <a:r>
              <a:rPr lang="en-US" dirty="0" smtClean="0"/>
              <a:t> </a:t>
            </a:r>
            <a:r>
              <a:rPr lang="en-US" dirty="0" err="1" smtClean="0"/>
              <a:t>Isus</a:t>
            </a:r>
            <a:r>
              <a:rPr lang="en-US" dirty="0" smtClean="0"/>
              <a:t>  a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prins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dus</a:t>
            </a:r>
            <a:r>
              <a:rPr lang="en-US" dirty="0" smtClean="0"/>
              <a:t> in fata </a:t>
            </a:r>
            <a:r>
              <a:rPr lang="en-US" dirty="0" err="1" smtClean="0"/>
              <a:t>lui</a:t>
            </a:r>
            <a:r>
              <a:rPr lang="en-US" dirty="0" smtClean="0"/>
              <a:t> </a:t>
            </a:r>
            <a:r>
              <a:rPr lang="en-US" dirty="0" err="1" smtClean="0"/>
              <a:t>Pilat</a:t>
            </a:r>
            <a:r>
              <a:rPr lang="en-US" dirty="0" smtClean="0"/>
              <a:t> , </a:t>
            </a:r>
            <a:r>
              <a:rPr lang="en-US" dirty="0" err="1" smtClean="0"/>
              <a:t>Pilat</a:t>
            </a:r>
            <a:r>
              <a:rPr lang="en-US" dirty="0" smtClean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pus o </a:t>
            </a:r>
            <a:r>
              <a:rPr lang="en-US" dirty="0" err="1" smtClean="0"/>
              <a:t>intrebare</a:t>
            </a:r>
            <a:r>
              <a:rPr lang="en-US" dirty="0" smtClean="0"/>
              <a:t>:”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adevarul</a:t>
            </a:r>
            <a:r>
              <a:rPr lang="en-US" dirty="0" smtClean="0"/>
              <a:t>?” . Il </a:t>
            </a:r>
            <a:r>
              <a:rPr lang="en-US" dirty="0" err="1" smtClean="0"/>
              <a:t>avea</a:t>
            </a:r>
            <a:r>
              <a:rPr lang="en-US" dirty="0" smtClean="0"/>
              <a:t> in fata </a:t>
            </a:r>
            <a:r>
              <a:rPr lang="en-US" dirty="0" err="1" smtClean="0"/>
              <a:t>si</a:t>
            </a:r>
            <a:r>
              <a:rPr lang="en-US" dirty="0" smtClean="0"/>
              <a:t> nu-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dadea</a:t>
            </a:r>
            <a:r>
              <a:rPr lang="en-US" dirty="0" smtClean="0"/>
              <a:t> </a:t>
            </a:r>
            <a:r>
              <a:rPr lang="en-US" dirty="0" err="1" smtClean="0"/>
              <a:t>seama</a:t>
            </a:r>
            <a:r>
              <a:rPr lang="en-US" dirty="0" smtClean="0"/>
              <a:t> . </a:t>
            </a:r>
          </a:p>
          <a:p>
            <a:pPr marL="0" indent="0">
              <a:buNone/>
            </a:pPr>
            <a:r>
              <a:rPr lang="en-US" dirty="0" smtClean="0"/>
              <a:t>Ioan1.1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Ioan</a:t>
            </a:r>
            <a:r>
              <a:rPr lang="en-US" dirty="0" smtClean="0"/>
              <a:t> 17:17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Calea</a:t>
            </a:r>
            <a:r>
              <a:rPr lang="en-US" dirty="0" smtClean="0"/>
              <a:t> </a:t>
            </a:r>
            <a:r>
              <a:rPr lang="en-US" dirty="0" err="1" smtClean="0"/>
              <a:t>adevarului</a:t>
            </a:r>
            <a:r>
              <a:rPr lang="en-US" dirty="0" smtClean="0"/>
              <a:t> </a:t>
            </a:r>
            <a:r>
              <a:rPr lang="en-US" dirty="0" err="1" smtClean="0"/>
              <a:t>nui</a:t>
            </a:r>
            <a:r>
              <a:rPr lang="en-US" dirty="0" smtClean="0"/>
              <a:t> </a:t>
            </a:r>
            <a:r>
              <a:rPr lang="en-US" dirty="0" err="1" smtClean="0"/>
              <a:t>usoara</a:t>
            </a:r>
            <a:r>
              <a:rPr lang="en-US" dirty="0" smtClean="0"/>
              <a:t>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Petru</a:t>
            </a:r>
            <a:r>
              <a:rPr lang="en-US" dirty="0" smtClean="0"/>
              <a:t> ne </a:t>
            </a:r>
            <a:r>
              <a:rPr lang="en-US" dirty="0" err="1" smtClean="0"/>
              <a:t>spune</a:t>
            </a:r>
            <a:r>
              <a:rPr lang="en-US" dirty="0" smtClean="0"/>
              <a:t> ca </a:t>
            </a:r>
            <a:r>
              <a:rPr lang="en-US" dirty="0" err="1" smtClean="0"/>
              <a:t>calea</a:t>
            </a:r>
            <a:r>
              <a:rPr lang="en-US" dirty="0" smtClean="0"/>
              <a:t> </a:t>
            </a:r>
            <a:r>
              <a:rPr lang="en-US" dirty="0" err="1" smtClean="0"/>
              <a:t>aceasta</a:t>
            </a:r>
            <a:r>
              <a:rPr lang="en-US" dirty="0" smtClean="0"/>
              <a:t> v </a:t>
            </a:r>
            <a:r>
              <a:rPr lang="en-US" dirty="0" err="1" smtClean="0"/>
              <a:t>afi</a:t>
            </a:r>
            <a:r>
              <a:rPr lang="en-US" dirty="0" smtClean="0"/>
              <a:t> </a:t>
            </a:r>
            <a:r>
              <a:rPr lang="en-US" dirty="0" err="1" smtClean="0"/>
              <a:t>vorbita</a:t>
            </a:r>
            <a:r>
              <a:rPr lang="en-US" dirty="0" smtClean="0"/>
              <a:t>  de </a:t>
            </a:r>
            <a:r>
              <a:rPr lang="en-US" dirty="0" err="1" smtClean="0"/>
              <a:t>rau</a:t>
            </a:r>
            <a:r>
              <a:rPr lang="en-US" dirty="0" smtClean="0"/>
              <a:t>. </a:t>
            </a:r>
            <a:r>
              <a:rPr lang="en-US" dirty="0" err="1" smtClean="0"/>
              <a:t>Lumea</a:t>
            </a:r>
            <a:r>
              <a:rPr lang="en-US" dirty="0" smtClean="0"/>
              <a:t> nu ne </a:t>
            </a:r>
            <a:r>
              <a:rPr lang="en-US" dirty="0" err="1" smtClean="0"/>
              <a:t>va</a:t>
            </a:r>
            <a:r>
              <a:rPr lang="en-US" dirty="0" smtClean="0"/>
              <a:t> accept. </a:t>
            </a:r>
          </a:p>
          <a:p>
            <a:pPr marL="0" indent="0">
              <a:buNone/>
            </a:pPr>
            <a:r>
              <a:rPr lang="en-US" dirty="0" err="1" smtClean="0"/>
              <a:t>Isus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adevarul</a:t>
            </a:r>
            <a:r>
              <a:rPr lang="en-US" dirty="0" smtClean="0"/>
              <a:t> </a:t>
            </a:r>
            <a:r>
              <a:rPr lang="en-US" dirty="0" err="1" smtClean="0"/>
              <a:t>absolut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4" y="2996952"/>
            <a:ext cx="7731001" cy="55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3933056"/>
            <a:ext cx="856895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491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Viata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Exista</a:t>
            </a:r>
            <a:r>
              <a:rPr lang="en-US" b="1" dirty="0" smtClean="0"/>
              <a:t> o </a:t>
            </a:r>
            <a:r>
              <a:rPr lang="en-US" b="1" dirty="0" err="1" smtClean="0"/>
              <a:t>viata</a:t>
            </a:r>
            <a:r>
              <a:rPr lang="en-US" b="1" dirty="0" smtClean="0"/>
              <a:t> </a:t>
            </a:r>
            <a:r>
              <a:rPr lang="en-US" b="1" dirty="0" err="1" smtClean="0"/>
              <a:t>biologica</a:t>
            </a:r>
            <a:endParaRPr lang="en-US" b="1" dirty="0" smtClean="0"/>
          </a:p>
          <a:p>
            <a:pPr marL="0" indent="0">
              <a:buNone/>
            </a:pPr>
            <a:r>
              <a:rPr lang="en-US" dirty="0" err="1" smtClean="0"/>
              <a:t>Psalmul</a:t>
            </a:r>
            <a:r>
              <a:rPr lang="en-US" dirty="0" smtClean="0"/>
              <a:t> 90 </a:t>
            </a:r>
            <a:r>
              <a:rPr lang="en-US" dirty="0" err="1" smtClean="0"/>
              <a:t>spune</a:t>
            </a:r>
            <a:r>
              <a:rPr lang="en-US" dirty="0" smtClean="0"/>
              <a:t> ca </a:t>
            </a:r>
            <a:r>
              <a:rPr lang="en-US" dirty="0" err="1" smtClean="0"/>
              <a:t>viata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om se </a:t>
            </a:r>
            <a:r>
              <a:rPr lang="en-US" dirty="0" err="1" smtClean="0"/>
              <a:t>rezuma</a:t>
            </a:r>
            <a:r>
              <a:rPr lang="en-US" dirty="0" smtClean="0"/>
              <a:t> la 70 de </a:t>
            </a:r>
            <a:r>
              <a:rPr lang="en-US" dirty="0" err="1" smtClean="0"/>
              <a:t>ani</a:t>
            </a:r>
            <a:r>
              <a:rPr lang="en-US" dirty="0" smtClean="0"/>
              <a:t> 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cei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tare la 80 </a:t>
            </a:r>
            <a:r>
              <a:rPr lang="en-US" dirty="0" err="1" smtClean="0"/>
              <a:t>ani</a:t>
            </a:r>
            <a:r>
              <a:rPr lang="en-US" dirty="0" smtClean="0"/>
              <a:t> </a:t>
            </a:r>
            <a:r>
              <a:rPr lang="en-US" dirty="0" err="1" smtClean="0"/>
              <a:t>ajung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Iov</a:t>
            </a:r>
            <a:r>
              <a:rPr lang="en-US" dirty="0" smtClean="0"/>
              <a:t> a </a:t>
            </a:r>
            <a:r>
              <a:rPr lang="en-US" dirty="0" err="1" smtClean="0"/>
              <a:t>spus</a:t>
            </a:r>
            <a:r>
              <a:rPr lang="en-US" dirty="0" smtClean="0"/>
              <a:t>: “</a:t>
            </a:r>
            <a:r>
              <a:rPr lang="en-US" dirty="0" err="1" smtClean="0"/>
              <a:t>Omul</a:t>
            </a:r>
            <a:r>
              <a:rPr lang="en-US" dirty="0" smtClean="0"/>
              <a:t> </a:t>
            </a:r>
            <a:r>
              <a:rPr lang="en-US" dirty="0" err="1" smtClean="0"/>
              <a:t>nascut</a:t>
            </a:r>
            <a:r>
              <a:rPr lang="en-US" dirty="0" smtClean="0"/>
              <a:t> din </a:t>
            </a:r>
            <a:r>
              <a:rPr lang="en-US" dirty="0" err="1" smtClean="0"/>
              <a:t>femeie</a:t>
            </a:r>
            <a:r>
              <a:rPr lang="en-US" dirty="0" smtClean="0"/>
              <a:t> are </a:t>
            </a:r>
            <a:r>
              <a:rPr lang="en-US" dirty="0" err="1" smtClean="0"/>
              <a:t>viata</a:t>
            </a:r>
            <a:r>
              <a:rPr lang="en-US" dirty="0" smtClean="0"/>
              <a:t> </a:t>
            </a:r>
            <a:r>
              <a:rPr lang="en-US" dirty="0" err="1" smtClean="0"/>
              <a:t>scurta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plina</a:t>
            </a:r>
            <a:r>
              <a:rPr lang="en-US" dirty="0" smtClean="0"/>
              <a:t> de </a:t>
            </a:r>
            <a:r>
              <a:rPr lang="en-US" dirty="0" err="1" smtClean="0"/>
              <a:t>necazuri</a:t>
            </a:r>
            <a:r>
              <a:rPr lang="en-US" dirty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Aceasta</a:t>
            </a:r>
            <a:r>
              <a:rPr lang="en-US" dirty="0" smtClean="0"/>
              <a:t> e </a:t>
            </a:r>
            <a:r>
              <a:rPr lang="en-US" dirty="0" err="1" smtClean="0"/>
              <a:t>realitata</a:t>
            </a:r>
            <a:r>
              <a:rPr lang="en-US" dirty="0" smtClean="0"/>
              <a:t> , </a:t>
            </a:r>
            <a:r>
              <a:rPr lang="en-US" dirty="0" err="1" smtClean="0"/>
              <a:t>toti</a:t>
            </a:r>
            <a:r>
              <a:rPr lang="en-US" dirty="0" smtClean="0"/>
              <a:t> </a:t>
            </a:r>
            <a:r>
              <a:rPr lang="en-US" dirty="0" err="1" smtClean="0"/>
              <a:t>avem</a:t>
            </a:r>
            <a:r>
              <a:rPr lang="en-US" dirty="0" smtClean="0"/>
              <a:t> o </a:t>
            </a:r>
            <a:r>
              <a:rPr lang="en-US" dirty="0" err="1" smtClean="0"/>
              <a:t>viata</a:t>
            </a:r>
            <a:r>
              <a:rPr lang="en-US" dirty="0" smtClean="0"/>
              <a:t> </a:t>
            </a:r>
            <a:r>
              <a:rPr lang="en-US" dirty="0" err="1" smtClean="0"/>
              <a:t>dependenta</a:t>
            </a:r>
            <a:r>
              <a:rPr lang="en-US" dirty="0" smtClean="0"/>
              <a:t> de </a:t>
            </a:r>
            <a:r>
              <a:rPr lang="en-US" dirty="0" err="1" smtClean="0"/>
              <a:t>hrana</a:t>
            </a:r>
            <a:r>
              <a:rPr lang="en-US" dirty="0" smtClean="0"/>
              <a:t>, </a:t>
            </a:r>
            <a:r>
              <a:rPr lang="en-US" dirty="0" err="1" smtClean="0"/>
              <a:t>apa</a:t>
            </a:r>
            <a:r>
              <a:rPr lang="en-US" dirty="0" smtClean="0"/>
              <a:t>, </a:t>
            </a:r>
            <a:r>
              <a:rPr lang="en-US" dirty="0" err="1" smtClean="0"/>
              <a:t>aerul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soarele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</a:t>
            </a:r>
            <a:r>
              <a:rPr lang="en-US" dirty="0" err="1" smtClean="0"/>
              <a:t>Dumnezeu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52936"/>
            <a:ext cx="8424161" cy="86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853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525963"/>
          </a:xfrm>
        </p:spPr>
        <p:txBody>
          <a:bodyPr/>
          <a:lstStyle/>
          <a:p>
            <a:r>
              <a:rPr lang="en-US" b="1" dirty="0" err="1" smtClean="0"/>
              <a:t>Exista</a:t>
            </a:r>
            <a:r>
              <a:rPr lang="en-US" b="1" dirty="0" smtClean="0"/>
              <a:t> o </a:t>
            </a:r>
            <a:r>
              <a:rPr lang="en-US" b="1" dirty="0" err="1" smtClean="0"/>
              <a:t>viata</a:t>
            </a:r>
            <a:r>
              <a:rPr lang="en-US" b="1" dirty="0" smtClean="0"/>
              <a:t> </a:t>
            </a:r>
            <a:r>
              <a:rPr lang="en-US" b="1" dirty="0" err="1" smtClean="0"/>
              <a:t>spirituala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Se </a:t>
            </a:r>
            <a:r>
              <a:rPr lang="en-US" dirty="0" err="1" smtClean="0"/>
              <a:t>refera</a:t>
            </a:r>
            <a:r>
              <a:rPr lang="en-US" dirty="0" smtClean="0"/>
              <a:t> la </a:t>
            </a:r>
            <a:r>
              <a:rPr lang="en-US" dirty="0" err="1" smtClean="0"/>
              <a:t>suflet</a:t>
            </a:r>
            <a:r>
              <a:rPr lang="en-US" dirty="0" smtClean="0"/>
              <a:t> . </a:t>
            </a:r>
            <a:r>
              <a:rPr lang="en-US" dirty="0" err="1" smtClean="0"/>
              <a:t>Poti</a:t>
            </a:r>
            <a:r>
              <a:rPr lang="en-US" dirty="0" smtClean="0"/>
              <a:t> fi </a:t>
            </a:r>
            <a:r>
              <a:rPr lang="en-US" dirty="0" err="1" smtClean="0"/>
              <a:t>interesat</a:t>
            </a:r>
            <a:r>
              <a:rPr lang="en-US" dirty="0" smtClean="0"/>
              <a:t> de </a:t>
            </a:r>
            <a:r>
              <a:rPr lang="en-US" dirty="0" err="1" smtClean="0"/>
              <a:t>stomac</a:t>
            </a:r>
            <a:r>
              <a:rPr lang="en-US" dirty="0" smtClean="0"/>
              <a:t> ,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deseori</a:t>
            </a:r>
            <a:r>
              <a:rPr lang="en-US" dirty="0" smtClean="0"/>
              <a:t> </a:t>
            </a:r>
            <a:r>
              <a:rPr lang="en-US" dirty="0" err="1" smtClean="0"/>
              <a:t>uitam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ne </a:t>
            </a:r>
            <a:r>
              <a:rPr lang="en-US" dirty="0" err="1" smtClean="0"/>
              <a:t>hranim</a:t>
            </a:r>
            <a:r>
              <a:rPr lang="en-US" dirty="0" smtClean="0"/>
              <a:t> </a:t>
            </a:r>
            <a:r>
              <a:rPr lang="en-US" dirty="0" err="1" smtClean="0"/>
              <a:t>sufletele</a:t>
            </a:r>
            <a:r>
              <a:rPr lang="en-US" dirty="0" smtClean="0"/>
              <a:t> </a:t>
            </a:r>
            <a:r>
              <a:rPr lang="en-US" dirty="0" err="1" smtClean="0"/>
              <a:t>noastre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Dar cu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hranim</a:t>
            </a:r>
            <a:r>
              <a:rPr lang="en-US" dirty="0" smtClean="0"/>
              <a:t> </a:t>
            </a:r>
            <a:r>
              <a:rPr lang="en-US" dirty="0" err="1" smtClean="0"/>
              <a:t>sufletul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avem</a:t>
            </a:r>
            <a:r>
              <a:rPr lang="en-US" dirty="0" smtClean="0"/>
              <a:t> </a:t>
            </a:r>
            <a:r>
              <a:rPr lang="en-US" dirty="0" err="1" smtClean="0"/>
              <a:t>grija</a:t>
            </a:r>
            <a:r>
              <a:rPr lang="en-US" dirty="0" smtClean="0"/>
              <a:t> de </a:t>
            </a:r>
            <a:r>
              <a:rPr lang="en-US" dirty="0" err="1" smtClean="0"/>
              <a:t>suflet</a:t>
            </a:r>
            <a:r>
              <a:rPr lang="en-US" dirty="0" smtClean="0"/>
              <a:t> </a:t>
            </a:r>
            <a:r>
              <a:rPr lang="en-US" dirty="0" err="1" smtClean="0"/>
              <a:t>precum</a:t>
            </a:r>
            <a:r>
              <a:rPr lang="en-US" dirty="0" smtClean="0"/>
              <a:t> am </a:t>
            </a:r>
            <a:r>
              <a:rPr lang="en-US" dirty="0" err="1" smtClean="0"/>
              <a:t>stam</a:t>
            </a:r>
            <a:r>
              <a:rPr lang="en-US" dirty="0" smtClean="0"/>
              <a:t> in </a:t>
            </a:r>
            <a:r>
              <a:rPr lang="en-US" dirty="0" err="1" smtClean="0"/>
              <a:t>fiecare</a:t>
            </a:r>
            <a:r>
              <a:rPr lang="en-US" dirty="0" smtClean="0"/>
              <a:t> in </a:t>
            </a:r>
            <a:r>
              <a:rPr lang="en-US" dirty="0" err="1" smtClean="0"/>
              <a:t>bucatarie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in fata </a:t>
            </a:r>
            <a:r>
              <a:rPr lang="en-US" dirty="0" err="1" smtClean="0"/>
              <a:t>oglinzii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ne </a:t>
            </a:r>
            <a:r>
              <a:rPr lang="en-US" dirty="0" err="1" smtClean="0"/>
              <a:t>ingrijim</a:t>
            </a:r>
            <a:r>
              <a:rPr lang="en-US" dirty="0" smtClean="0"/>
              <a:t> de </a:t>
            </a:r>
            <a:r>
              <a:rPr lang="en-US" dirty="0" err="1" smtClean="0"/>
              <a:t>trupul</a:t>
            </a:r>
            <a:r>
              <a:rPr lang="en-US" dirty="0" smtClean="0"/>
              <a:t> </a:t>
            </a:r>
            <a:r>
              <a:rPr lang="en-US" dirty="0" err="1" smtClean="0"/>
              <a:t>nostru</a:t>
            </a:r>
            <a:r>
              <a:rPr lang="en-US" dirty="0" smtClean="0"/>
              <a:t> la </a:t>
            </a:r>
            <a:r>
              <a:rPr lang="en-US" dirty="0" err="1" smtClean="0"/>
              <a:t>fel</a:t>
            </a:r>
            <a:r>
              <a:rPr lang="en-US" dirty="0" smtClean="0"/>
              <a:t>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ne </a:t>
            </a:r>
            <a:r>
              <a:rPr lang="en-US" dirty="0" err="1" smtClean="0"/>
              <a:t>facem</a:t>
            </a:r>
            <a:r>
              <a:rPr lang="en-US" dirty="0" smtClean="0"/>
              <a:t> </a:t>
            </a:r>
            <a:r>
              <a:rPr lang="en-US" dirty="0" err="1" smtClean="0"/>
              <a:t>timp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sufletele</a:t>
            </a:r>
            <a:r>
              <a:rPr lang="en-US" dirty="0" smtClean="0"/>
              <a:t> </a:t>
            </a:r>
            <a:r>
              <a:rPr lang="en-US" dirty="0" err="1" smtClean="0"/>
              <a:t>noastre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Asta</a:t>
            </a:r>
            <a:r>
              <a:rPr lang="en-US" dirty="0" smtClean="0"/>
              <a:t> e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imposrtant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544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Voi</a:t>
            </a:r>
            <a:r>
              <a:rPr lang="en-US" dirty="0" smtClean="0"/>
              <a:t> </a:t>
            </a:r>
            <a:r>
              <a:rPr lang="en-US" dirty="0" err="1" smtClean="0"/>
              <a:t>numai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viata</a:t>
            </a:r>
            <a:r>
              <a:rPr lang="en-US" dirty="0" smtClean="0"/>
              <a:t> </a:t>
            </a:r>
            <a:r>
              <a:rPr lang="en-US" dirty="0" err="1" smtClean="0"/>
              <a:t>asta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Va-ngrijorati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vedeti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Ca </a:t>
            </a:r>
            <a:r>
              <a:rPr lang="en-US" dirty="0" err="1" smtClean="0"/>
              <a:t>si</a:t>
            </a:r>
            <a:r>
              <a:rPr lang="en-US" dirty="0" smtClean="0"/>
              <a:t> cum a-</a:t>
            </a:r>
            <a:r>
              <a:rPr lang="en-US" dirty="0" err="1" smtClean="0"/>
              <a:t>ti</a:t>
            </a:r>
            <a:r>
              <a:rPr lang="en-US" dirty="0" smtClean="0"/>
              <a:t> </a:t>
            </a:r>
            <a:r>
              <a:rPr lang="en-US" dirty="0" err="1" smtClean="0"/>
              <a:t>doar</a:t>
            </a:r>
            <a:r>
              <a:rPr lang="en-US" dirty="0" smtClean="0"/>
              <a:t> </a:t>
            </a:r>
            <a:r>
              <a:rPr lang="en-US" dirty="0" err="1" smtClean="0"/>
              <a:t>trupuri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r>
              <a:rPr lang="en-US" dirty="0" err="1" smtClean="0"/>
              <a:t>Voi</a:t>
            </a:r>
            <a:r>
              <a:rPr lang="en-US" dirty="0" smtClean="0"/>
              <a:t> </a:t>
            </a:r>
            <a:r>
              <a:rPr lang="en-US" dirty="0" err="1" smtClean="0"/>
              <a:t>vesnicie</a:t>
            </a:r>
            <a:r>
              <a:rPr lang="en-US" dirty="0" smtClean="0"/>
              <a:t> nu </a:t>
            </a:r>
            <a:r>
              <a:rPr lang="en-US" dirty="0" err="1" smtClean="0"/>
              <a:t>aveti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(Train </a:t>
            </a:r>
            <a:r>
              <a:rPr lang="en-US" dirty="0" err="1" smtClean="0"/>
              <a:t>Dorz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Toti</a:t>
            </a:r>
            <a:r>
              <a:rPr lang="en-US" dirty="0" smtClean="0"/>
              <a:t> </a:t>
            </a:r>
            <a:r>
              <a:rPr lang="en-US" dirty="0" err="1" smtClean="0"/>
              <a:t>oamnii</a:t>
            </a:r>
            <a:r>
              <a:rPr lang="en-US" dirty="0" smtClean="0"/>
              <a:t> au </a:t>
            </a:r>
            <a:r>
              <a:rPr lang="en-US" dirty="0" err="1" smtClean="0"/>
              <a:t>vesnicie</a:t>
            </a:r>
            <a:r>
              <a:rPr lang="en-US" dirty="0" smtClean="0"/>
              <a:t>, de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depinde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ne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petrece</a:t>
            </a:r>
            <a:r>
              <a:rPr lang="en-US" dirty="0" smtClean="0"/>
              <a:t>-o!!!</a:t>
            </a:r>
          </a:p>
        </p:txBody>
      </p:sp>
    </p:spTree>
    <p:extLst>
      <p:ext uri="{BB962C8B-B14F-4D97-AF65-F5344CB8AC3E}">
        <p14:creationId xmlns:p14="http://schemas.microsoft.com/office/powerpoint/2010/main" val="273939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128</TotalTime>
  <Words>518</Words>
  <Application>Microsoft Office PowerPoint</Application>
  <PresentationFormat>Экран (4:3)</PresentationFormat>
  <Paragraphs>66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Исполнительная</vt:lpstr>
      <vt:lpstr>Calea, adevarul si viata</vt:lpstr>
      <vt:lpstr>Ioan 14:1-6</vt:lpstr>
      <vt:lpstr>Презентация PowerPoint</vt:lpstr>
      <vt:lpstr>1.CALEA</vt:lpstr>
      <vt:lpstr>Caracteristicile lor:</vt:lpstr>
      <vt:lpstr>2. Adevarul</vt:lpstr>
      <vt:lpstr>3. Viata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Calea, adevarul si viata</dc:title>
  <dc:creator>PC</dc:creator>
  <cp:lastModifiedBy>PC</cp:lastModifiedBy>
  <cp:revision>11</cp:revision>
  <dcterms:created xsi:type="dcterms:W3CDTF">2022-01-21T10:35:00Z</dcterms:created>
  <dcterms:modified xsi:type="dcterms:W3CDTF">2022-01-21T13:05:11Z</dcterms:modified>
</cp:coreProperties>
</file>