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062912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Calea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adevarul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si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viata</a:t>
            </a:r>
            <a:endParaRPr lang="ru-RU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8062912" cy="31462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Ioan</a:t>
            </a:r>
            <a:r>
              <a:rPr lang="en-US" dirty="0" smtClean="0">
                <a:solidFill>
                  <a:schemeClr val="tx1"/>
                </a:solidFill>
              </a:rPr>
              <a:t> 14:1-6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8792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eterna</a:t>
            </a:r>
            <a:r>
              <a:rPr lang="en-US" b="1" dirty="0" smtClean="0"/>
              <a:t>( </a:t>
            </a:r>
            <a:r>
              <a:rPr lang="en-US" b="1" dirty="0" err="1" smtClean="0"/>
              <a:t>vesnica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deosebeste</a:t>
            </a:r>
            <a:r>
              <a:rPr lang="en-US" dirty="0" smtClean="0"/>
              <a:t> de </a:t>
            </a:r>
            <a:r>
              <a:rPr lang="en-US" dirty="0" err="1" smtClean="0"/>
              <a:t>animale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Ioan</a:t>
            </a:r>
            <a:r>
              <a:rPr lang="en-US" dirty="0" smtClean="0"/>
              <a:t> 3:16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 </a:t>
            </a:r>
            <a:r>
              <a:rPr lang="en-US" dirty="0" err="1" smtClean="0"/>
              <a:t>Isus</a:t>
            </a:r>
            <a:r>
              <a:rPr lang="en-US" dirty="0" smtClean="0"/>
              <a:t> S-a </a:t>
            </a:r>
            <a:r>
              <a:rPr lang="en-US" dirty="0" err="1" smtClean="0"/>
              <a:t>definit</a:t>
            </a:r>
            <a:r>
              <a:rPr lang="en-US" dirty="0" smtClean="0"/>
              <a:t> a fi </a:t>
            </a:r>
            <a:r>
              <a:rPr lang="en-US" dirty="0" err="1" smtClean="0"/>
              <a:t>Calea</a:t>
            </a:r>
            <a:r>
              <a:rPr lang="en-US" dirty="0" smtClean="0"/>
              <a:t> 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Daca</a:t>
            </a:r>
            <a:r>
              <a:rPr lang="en-US" dirty="0" smtClean="0"/>
              <a:t>-L </a:t>
            </a:r>
            <a:r>
              <a:rPr lang="en-US" dirty="0" err="1" smtClean="0"/>
              <a:t>ai</a:t>
            </a:r>
            <a:r>
              <a:rPr lang="en-US" dirty="0" smtClean="0"/>
              <a:t>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cale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, in drum </a:t>
            </a:r>
            <a:r>
              <a:rPr lang="en-US" dirty="0" err="1" smtClean="0"/>
              <a:t>spre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vesnica</a:t>
            </a:r>
            <a:r>
              <a:rPr lang="en-US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064896" cy="115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Ioan</a:t>
            </a:r>
            <a:r>
              <a:rPr lang="en-US" dirty="0" smtClean="0"/>
              <a:t> 14:1-6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" y="1827955"/>
            <a:ext cx="9036496" cy="425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4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vechiul</a:t>
            </a:r>
            <a:r>
              <a:rPr lang="en-US" dirty="0" smtClean="0"/>
              <a:t> testament </a:t>
            </a:r>
            <a:r>
              <a:rPr lang="en-US" dirty="0" err="1" smtClean="0"/>
              <a:t>Dumnezeu</a:t>
            </a:r>
            <a:r>
              <a:rPr lang="en-US" dirty="0" smtClean="0"/>
              <a:t> s-a </a:t>
            </a:r>
            <a:r>
              <a:rPr lang="en-US" dirty="0" err="1" smtClean="0"/>
              <a:t>prezentat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: ”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”. </a:t>
            </a:r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noul</a:t>
            </a:r>
            <a:r>
              <a:rPr lang="en-US" dirty="0" smtClean="0"/>
              <a:t> testament </a:t>
            </a:r>
            <a:r>
              <a:rPr lang="en-US" dirty="0" err="1" smtClean="0"/>
              <a:t>Isus</a:t>
            </a:r>
            <a:r>
              <a:rPr lang="en-US" dirty="0" smtClean="0"/>
              <a:t> a </a:t>
            </a:r>
            <a:r>
              <a:rPr lang="en-US" dirty="0" err="1" smtClean="0"/>
              <a:t>zis</a:t>
            </a:r>
            <a:r>
              <a:rPr lang="en-US" dirty="0" smtClean="0"/>
              <a:t>: “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”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deajuns</a:t>
            </a:r>
            <a:r>
              <a:rPr lang="en-US" dirty="0" smtClean="0"/>
              <a:t> de a ne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mintuirea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1.CALEA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04319"/>
            <a:ext cx="8229600" cy="4156929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lume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2 </a:t>
            </a:r>
            <a:r>
              <a:rPr lang="en-US" dirty="0" err="1" smtClean="0"/>
              <a:t>cai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alegeri</a:t>
            </a:r>
            <a:r>
              <a:rPr lang="en-US" dirty="0" smtClean="0"/>
              <a:t> in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omul</a:t>
            </a:r>
            <a:r>
              <a:rPr lang="en-US" dirty="0" smtClean="0"/>
              <a:t>)</a:t>
            </a:r>
          </a:p>
          <a:p>
            <a:pPr marL="64008" indent="0">
              <a:buNone/>
            </a:pPr>
            <a:r>
              <a:rPr lang="en-US" b="1" dirty="0" smtClean="0"/>
              <a:t>Psalm1:1</a:t>
            </a:r>
            <a:endParaRPr lang="en-US" b="1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b="1" dirty="0" smtClean="0"/>
              <a:t>Psalm 1:6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proverbe</a:t>
            </a:r>
            <a:r>
              <a:rPr lang="en-US" dirty="0" smtClean="0"/>
              <a:t> Solomon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 par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omului</a:t>
            </a: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10324" cy="6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" y="4149080"/>
            <a:ext cx="808463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2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Caracteristicile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 </a:t>
            </a:r>
            <a:r>
              <a:rPr lang="en-US" b="1" dirty="0" err="1" smtClean="0"/>
              <a:t>Dumnezeu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Dreapta</a:t>
            </a:r>
            <a:r>
              <a:rPr lang="en-US" dirty="0" smtClean="0"/>
              <a:t> – </a:t>
            </a:r>
            <a:r>
              <a:rPr lang="en-US" dirty="0" err="1"/>
              <a:t>D</a:t>
            </a:r>
            <a:r>
              <a:rPr lang="en-US" dirty="0" err="1" smtClean="0"/>
              <a:t>umnezu</a:t>
            </a:r>
            <a:r>
              <a:rPr lang="en-US" dirty="0" smtClean="0"/>
              <a:t> nu are </a:t>
            </a:r>
            <a:r>
              <a:rPr lang="en-US" dirty="0" err="1" smtClean="0"/>
              <a:t>ocolisuri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Stramta</a:t>
            </a:r>
            <a:r>
              <a:rPr lang="en-US" dirty="0" smtClean="0"/>
              <a:t> –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interziceri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Neteda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Incercari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Nui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lumii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Lata</a:t>
            </a:r>
            <a:r>
              <a:rPr lang="en-US" dirty="0" smtClean="0"/>
              <a:t> –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permiti</a:t>
            </a:r>
            <a:r>
              <a:rPr lang="en-US" dirty="0" smtClean="0"/>
              <a:t> de </a:t>
            </a:r>
            <a:r>
              <a:rPr lang="en-US" dirty="0" err="1" smtClean="0"/>
              <a:t>toate</a:t>
            </a:r>
            <a:r>
              <a:rPr lang="en-US" dirty="0" smtClean="0"/>
              <a:t> , </a:t>
            </a:r>
            <a:r>
              <a:rPr lang="en-US" dirty="0" err="1" smtClean="0"/>
              <a:t>orice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Ocolitaore</a:t>
            </a:r>
            <a:r>
              <a:rPr lang="en-US" dirty="0" smtClean="0"/>
              <a:t> – nu duce direct la </a:t>
            </a:r>
            <a:r>
              <a:rPr lang="en-US" dirty="0" err="1" smtClean="0"/>
              <a:t>Hristos</a:t>
            </a:r>
            <a:r>
              <a:rPr lang="en-US" dirty="0" smtClean="0"/>
              <a:t>, </a:t>
            </a:r>
            <a:r>
              <a:rPr lang="en-US" dirty="0" err="1" smtClean="0"/>
              <a:t>ocoleste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la </a:t>
            </a:r>
            <a:r>
              <a:rPr lang="en-US" dirty="0" err="1" smtClean="0"/>
              <a:t>sfinti</a:t>
            </a:r>
            <a:r>
              <a:rPr lang="en-US" dirty="0" smtClean="0"/>
              <a:t>(Ion, </a:t>
            </a:r>
            <a:r>
              <a:rPr lang="en-US" dirty="0" err="1" smtClean="0"/>
              <a:t>nicolae</a:t>
            </a:r>
            <a:r>
              <a:rPr lang="en-US" dirty="0" smtClean="0"/>
              <a:t>, </a:t>
            </a:r>
            <a:r>
              <a:rPr lang="en-US" dirty="0" err="1" smtClean="0"/>
              <a:t>vasile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tot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78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385"/>
            <a:ext cx="8229600" cy="16002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Adevarul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Isus</a:t>
            </a:r>
            <a:r>
              <a:rPr lang="en-US" dirty="0" smtClean="0"/>
              <a:t> 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prins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in fata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Pilat</a:t>
            </a:r>
            <a:r>
              <a:rPr lang="en-US" dirty="0" smtClean="0"/>
              <a:t> , </a:t>
            </a:r>
            <a:r>
              <a:rPr lang="en-US" dirty="0" err="1" smtClean="0"/>
              <a:t>Pilat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pus o </a:t>
            </a:r>
            <a:r>
              <a:rPr lang="en-US" dirty="0" err="1" smtClean="0"/>
              <a:t>intrebare</a:t>
            </a:r>
            <a:r>
              <a:rPr lang="en-US" dirty="0" smtClean="0"/>
              <a:t>:”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?” . Il </a:t>
            </a:r>
            <a:r>
              <a:rPr lang="en-US" dirty="0" err="1" smtClean="0"/>
              <a:t>avea</a:t>
            </a:r>
            <a:r>
              <a:rPr lang="en-US" dirty="0" smtClean="0"/>
              <a:t> in fata </a:t>
            </a:r>
            <a:r>
              <a:rPr lang="en-US" dirty="0" err="1" smtClean="0"/>
              <a:t>si</a:t>
            </a:r>
            <a:r>
              <a:rPr lang="en-US" dirty="0" smtClean="0"/>
              <a:t> nu-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dadea</a:t>
            </a:r>
            <a:r>
              <a:rPr lang="en-US" dirty="0" smtClean="0"/>
              <a:t> </a:t>
            </a:r>
            <a:r>
              <a:rPr lang="en-US" dirty="0" err="1" smtClean="0"/>
              <a:t>seama</a:t>
            </a:r>
            <a:r>
              <a:rPr lang="en-US" smtClean="0"/>
              <a:t> 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Viata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biologica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Psalmul</a:t>
            </a:r>
            <a:r>
              <a:rPr lang="en-US" dirty="0" smtClean="0"/>
              <a:t> 90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om se </a:t>
            </a:r>
            <a:r>
              <a:rPr lang="en-US" dirty="0" err="1" smtClean="0"/>
              <a:t>rezuma</a:t>
            </a:r>
            <a:r>
              <a:rPr lang="en-US" dirty="0" smtClean="0"/>
              <a:t> la 70 de </a:t>
            </a:r>
            <a:r>
              <a:rPr lang="en-US" dirty="0" err="1" smtClean="0"/>
              <a:t>ani</a:t>
            </a:r>
            <a:r>
              <a:rPr lang="en-US" dirty="0" smtClean="0"/>
              <a:t> 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tare la 80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ajung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Iov</a:t>
            </a:r>
            <a:r>
              <a:rPr lang="en-US" dirty="0" smtClean="0"/>
              <a:t> a </a:t>
            </a:r>
            <a:r>
              <a:rPr lang="en-US" dirty="0" err="1" smtClean="0"/>
              <a:t>spus</a:t>
            </a:r>
            <a:r>
              <a:rPr lang="en-US" dirty="0" smtClean="0"/>
              <a:t>: “</a:t>
            </a:r>
            <a:r>
              <a:rPr lang="en-US" dirty="0" err="1" smtClean="0"/>
              <a:t>Omul</a:t>
            </a:r>
            <a:r>
              <a:rPr lang="en-US" dirty="0" smtClean="0"/>
              <a:t> </a:t>
            </a:r>
            <a:r>
              <a:rPr lang="en-US" dirty="0" err="1" smtClean="0"/>
              <a:t>nascut</a:t>
            </a:r>
            <a:r>
              <a:rPr lang="en-US" dirty="0" smtClean="0"/>
              <a:t> din </a:t>
            </a:r>
            <a:r>
              <a:rPr lang="en-US" dirty="0" err="1" smtClean="0"/>
              <a:t>femeie</a:t>
            </a:r>
            <a:r>
              <a:rPr lang="en-US" dirty="0" smtClean="0"/>
              <a:t> are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necazuri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Aceasta</a:t>
            </a:r>
            <a:r>
              <a:rPr lang="en-US" dirty="0" smtClean="0"/>
              <a:t> e </a:t>
            </a:r>
            <a:r>
              <a:rPr lang="en-US" dirty="0" err="1" smtClean="0"/>
              <a:t>realitata</a:t>
            </a:r>
            <a:r>
              <a:rPr lang="en-US" dirty="0" smtClean="0"/>
              <a:t> ,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dependenta</a:t>
            </a:r>
            <a:r>
              <a:rPr lang="en-US" dirty="0" smtClean="0"/>
              <a:t> de </a:t>
            </a:r>
            <a:r>
              <a:rPr lang="en-US" dirty="0" err="1" smtClean="0"/>
              <a:t>hrana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, </a:t>
            </a:r>
            <a:r>
              <a:rPr lang="en-US" dirty="0" err="1" smtClean="0"/>
              <a:t>aerul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soarele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424161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spirituala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suflet</a:t>
            </a:r>
            <a:r>
              <a:rPr lang="en-US" dirty="0" smtClean="0"/>
              <a:t> . </a:t>
            </a:r>
            <a:r>
              <a:rPr lang="en-US" dirty="0" err="1" smtClean="0"/>
              <a:t>Poti</a:t>
            </a:r>
            <a:r>
              <a:rPr lang="en-US" dirty="0" smtClean="0"/>
              <a:t> fi </a:t>
            </a:r>
            <a:r>
              <a:rPr lang="en-US" dirty="0" err="1" smtClean="0"/>
              <a:t>interesat</a:t>
            </a:r>
            <a:r>
              <a:rPr lang="en-US" dirty="0" smtClean="0"/>
              <a:t> de </a:t>
            </a:r>
            <a:r>
              <a:rPr lang="en-US" dirty="0" err="1" smtClean="0"/>
              <a:t>stomac</a:t>
            </a:r>
            <a:r>
              <a:rPr lang="en-US" dirty="0" smtClean="0"/>
              <a:t> 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uitam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Dar cu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sufletul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grija</a:t>
            </a:r>
            <a:r>
              <a:rPr lang="en-US" dirty="0" smtClean="0"/>
              <a:t> de </a:t>
            </a:r>
            <a:r>
              <a:rPr lang="en-US" dirty="0" err="1" smtClean="0"/>
              <a:t>suflet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am </a:t>
            </a:r>
            <a:r>
              <a:rPr lang="en-US" dirty="0" err="1" smtClean="0"/>
              <a:t>stam</a:t>
            </a:r>
            <a:r>
              <a:rPr lang="en-US" dirty="0" smtClean="0"/>
              <a:t> in </a:t>
            </a:r>
            <a:r>
              <a:rPr lang="en-US" dirty="0" err="1" smtClean="0"/>
              <a:t>fiecare</a:t>
            </a:r>
            <a:r>
              <a:rPr lang="en-US" dirty="0" smtClean="0"/>
              <a:t> in </a:t>
            </a:r>
            <a:r>
              <a:rPr lang="en-US" dirty="0" err="1" smtClean="0"/>
              <a:t>bucatarie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fata </a:t>
            </a:r>
            <a:r>
              <a:rPr lang="en-US" dirty="0" err="1" smtClean="0"/>
              <a:t>oglinzii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ne </a:t>
            </a:r>
            <a:r>
              <a:rPr lang="en-US" dirty="0" err="1" smtClean="0"/>
              <a:t>ingrijim</a:t>
            </a:r>
            <a:r>
              <a:rPr lang="en-US" dirty="0" smtClean="0"/>
              <a:t> de </a:t>
            </a:r>
            <a:r>
              <a:rPr lang="en-US" dirty="0" err="1" smtClean="0"/>
              <a:t>trupul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imposrtant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44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Va-ngrijorati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vedeti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 smtClean="0"/>
              <a:t>si</a:t>
            </a:r>
            <a:r>
              <a:rPr lang="en-US" dirty="0" smtClean="0"/>
              <a:t> cum a-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trupuri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vesnicie</a:t>
            </a:r>
            <a:r>
              <a:rPr lang="en-US" dirty="0" smtClean="0"/>
              <a:t> nu </a:t>
            </a:r>
            <a:r>
              <a:rPr lang="en-US" dirty="0" err="1" smtClean="0"/>
              <a:t>aveti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(Train </a:t>
            </a:r>
            <a:r>
              <a:rPr lang="en-US" dirty="0" err="1" smtClean="0"/>
              <a:t>Dorz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oamnii</a:t>
            </a:r>
            <a:r>
              <a:rPr lang="en-US" dirty="0" smtClean="0"/>
              <a:t> au </a:t>
            </a:r>
            <a:r>
              <a:rPr lang="en-US" dirty="0" err="1" smtClean="0"/>
              <a:t>vesnicie</a:t>
            </a:r>
            <a:r>
              <a:rPr lang="en-US" dirty="0" smtClean="0"/>
              <a:t>, de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ne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petrece</a:t>
            </a:r>
            <a:r>
              <a:rPr lang="en-US" dirty="0" smtClean="0"/>
              <a:t>-o!!!</a:t>
            </a:r>
          </a:p>
        </p:txBody>
      </p:sp>
    </p:spTree>
    <p:extLst>
      <p:ext uri="{BB962C8B-B14F-4D97-AF65-F5344CB8AC3E}">
        <p14:creationId xmlns:p14="http://schemas.microsoft.com/office/powerpoint/2010/main" val="273939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117</TotalTime>
  <Words>412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Исполнительная</vt:lpstr>
      <vt:lpstr>Calea, adevarul si viata</vt:lpstr>
      <vt:lpstr>Ioan 14:1-6</vt:lpstr>
      <vt:lpstr>Презентация PowerPoint</vt:lpstr>
      <vt:lpstr>1.CALEA</vt:lpstr>
      <vt:lpstr>Caracteristicile lor:</vt:lpstr>
      <vt:lpstr>2. Adevarul</vt:lpstr>
      <vt:lpstr>3. Viata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Calea, adevarul si viata</dc:title>
  <dc:creator>PC</dc:creator>
  <cp:lastModifiedBy>PC</cp:lastModifiedBy>
  <cp:revision>9</cp:revision>
  <dcterms:created xsi:type="dcterms:W3CDTF">2022-01-21T10:35:00Z</dcterms:created>
  <dcterms:modified xsi:type="dcterms:W3CDTF">2022-01-21T12:35:43Z</dcterms:modified>
</cp:coreProperties>
</file>