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58" r:id="rId4"/>
    <p:sldId id="259" r:id="rId5"/>
    <p:sldId id="269" r:id="rId6"/>
    <p:sldId id="260" r:id="rId7"/>
    <p:sldId id="262" r:id="rId8"/>
    <p:sldId id="261" r:id="rId9"/>
    <p:sldId id="266" r:id="rId10"/>
    <p:sldId id="268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enica Robert" initials="SR" lastIdx="1" clrIdx="0">
    <p:extLst>
      <p:ext uri="{19B8F6BF-5375-455C-9EA6-DF929625EA0E}">
        <p15:presenceInfo xmlns:p15="http://schemas.microsoft.com/office/powerpoint/2012/main" userId="c91441d8daa946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B9A7A-84D2-466C-A633-A1139955BBCF}" type="datetimeFigureOut">
              <a:rPr lang="en-US" smtClean="0"/>
              <a:t>13/9/2019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3206-10B5-433F-9B36-100D70F5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3206-10B5-433F-9B36-100D70F5B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82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9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9D60A-B620-4A4F-884E-7DCD1293DA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87DD-34A2-42D8-91FA-6B8D522E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5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438"/>
            <a:ext cx="8825658" cy="3329581"/>
          </a:xfrm>
        </p:spPr>
        <p:txBody>
          <a:bodyPr/>
          <a:lstStyle/>
          <a:p>
            <a:r>
              <a:rPr lang="en-US" dirty="0" smtClean="0"/>
              <a:t>Eclipse plug-in for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071" y="5515933"/>
            <a:ext cx="8825658" cy="981583"/>
          </a:xfrm>
        </p:spPr>
        <p:txBody>
          <a:bodyPr/>
          <a:lstStyle/>
          <a:p>
            <a:r>
              <a:rPr lang="en-US" dirty="0">
                <a:latin typeface="+mn-lt"/>
              </a:rPr>
              <a:t>UNIVERSITY OF CRAIOVA</a:t>
            </a:r>
          </a:p>
          <a:p>
            <a:r>
              <a:rPr lang="en-US" dirty="0">
                <a:latin typeface="+mn-lt"/>
              </a:rPr>
              <a:t>FACULTY OF AUTOMATION, COMPUTERS AND ELECTRONICS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560" y="3950904"/>
            <a:ext cx="637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Stoenica Robert-Bogdan</a:t>
            </a:r>
          </a:p>
          <a:p>
            <a:endParaRPr lang="en-US" dirty="0"/>
          </a:p>
          <a:p>
            <a:r>
              <a:rPr lang="en-US" dirty="0" smtClean="0"/>
              <a:t>Coordinator:</a:t>
            </a:r>
          </a:p>
          <a:p>
            <a:r>
              <a:rPr lang="en-US" dirty="0" err="1" smtClean="0"/>
              <a:t>S.l.</a:t>
            </a:r>
            <a:r>
              <a:rPr lang="en-US" dirty="0" smtClean="0"/>
              <a:t> Dr. </a:t>
            </a:r>
            <a:r>
              <a:rPr lang="en-US" dirty="0" err="1" smtClean="0"/>
              <a:t>Ing</a:t>
            </a:r>
            <a:r>
              <a:rPr lang="en-US" dirty="0" smtClean="0"/>
              <a:t>. Stefan </a:t>
            </a:r>
            <a:r>
              <a:rPr lang="en-US" dirty="0" err="1" smtClean="0"/>
              <a:t>Udristoiu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both fulfil the same basic purpose in slightly different ways</a:t>
            </a:r>
          </a:p>
          <a:p>
            <a:r>
              <a:rPr lang="en-US" dirty="0" smtClean="0"/>
              <a:t>They aren’t mutually exclusive as both can also fulfil a more specific purpose</a:t>
            </a:r>
          </a:p>
          <a:p>
            <a:r>
              <a:rPr lang="en-US" dirty="0" smtClean="0"/>
              <a:t>A programmer should know when and which to use for their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Parse target file for class constructor</a:t>
            </a:r>
          </a:p>
          <a:p>
            <a:endParaRPr lang="en-US" dirty="0"/>
          </a:p>
          <a:p>
            <a:r>
              <a:rPr lang="en-US" dirty="0" smtClean="0"/>
              <a:t>Create/find factory file for parent interface</a:t>
            </a:r>
          </a:p>
          <a:p>
            <a:endParaRPr lang="en-US" dirty="0"/>
          </a:p>
          <a:p>
            <a:r>
              <a:rPr lang="en-US" dirty="0" smtClean="0"/>
              <a:t>Generate manufacture method using target class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uture works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Nested classes</a:t>
            </a:r>
          </a:p>
          <a:p>
            <a:endParaRPr lang="en-US" dirty="0"/>
          </a:p>
          <a:p>
            <a:r>
              <a:rPr lang="en-US" dirty="0" smtClean="0"/>
              <a:t>Adding an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4948"/>
            <a:ext cx="8825658" cy="110196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909" y="4689457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78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While factories are an effective way to respecting the dependency inversion principle they are also quite cumbersome to write</a:t>
            </a:r>
          </a:p>
          <a:p>
            <a:r>
              <a:rPr lang="en-US" dirty="0" smtClean="0"/>
              <a:t>So we set out to create a plug-in which automatically generates a factory template for a target class or adds their creation method if such a factory already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SOLID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S: </a:t>
            </a:r>
            <a:r>
              <a:rPr lang="en-US" dirty="0" smtClean="0"/>
              <a:t>The </a:t>
            </a:r>
            <a:r>
              <a:rPr lang="en-US" dirty="0"/>
              <a:t>single responsibility </a:t>
            </a:r>
            <a:r>
              <a:rPr lang="en-US" dirty="0" smtClean="0"/>
              <a:t>principle</a:t>
            </a:r>
          </a:p>
          <a:p>
            <a:r>
              <a:rPr lang="en-US" sz="2800" b="1" dirty="0" smtClean="0"/>
              <a:t>O: </a:t>
            </a:r>
            <a:r>
              <a:rPr lang="en-US" dirty="0"/>
              <a:t>The open closed principle </a:t>
            </a:r>
            <a:endParaRPr lang="en-US" sz="2800" b="1" dirty="0" smtClean="0"/>
          </a:p>
          <a:p>
            <a:r>
              <a:rPr lang="en-US" sz="2800" b="1" dirty="0" smtClean="0"/>
              <a:t>L: </a:t>
            </a:r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en-US" sz="2800" b="1" dirty="0" smtClean="0"/>
          </a:p>
          <a:p>
            <a:r>
              <a:rPr lang="en-US" sz="2800" b="1" dirty="0" smtClean="0"/>
              <a:t>I: </a:t>
            </a:r>
            <a:r>
              <a:rPr lang="en-US" dirty="0"/>
              <a:t>The interface segregation principle</a:t>
            </a:r>
            <a:endParaRPr lang="en-US" sz="2800" b="1" dirty="0" smtClean="0"/>
          </a:p>
          <a:p>
            <a:r>
              <a:rPr lang="en-US" sz="2800" b="1" dirty="0" smtClean="0"/>
              <a:t>D: </a:t>
            </a:r>
            <a:r>
              <a:rPr lang="en-US" dirty="0"/>
              <a:t>The dependency inversion principle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35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dependency inversion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en-US" dirty="0" smtClean="0"/>
              <a:t>(DIP)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Modules</a:t>
            </a:r>
            <a:r>
              <a:rPr lang="en-US" i="1" dirty="0" smtClean="0"/>
              <a:t> </a:t>
            </a:r>
            <a:r>
              <a:rPr lang="en-US" dirty="0"/>
              <a:t>should not depend on each other directly and should depend via an interface (abstraction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other words, two classes should not be tightly coupled. Tightly coupled classes cannot work independently of each other, and if a change is required, then it creates a wave of changes throughout the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35" y="1446249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Dependency injection</a:t>
            </a:r>
          </a:p>
          <a:p>
            <a:endParaRPr lang="en-US" sz="4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17822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or</a:t>
            </a:r>
            <a:br>
              <a:rPr lang="en-US" dirty="0" smtClean="0"/>
            </a:b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Advantages:</a:t>
            </a:r>
          </a:p>
          <a:p>
            <a:r>
              <a:rPr lang="en-US" dirty="0" smtClean="0"/>
              <a:t>Classes are modular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parts of the system are </a:t>
            </a:r>
            <a:r>
              <a:rPr lang="en-US" dirty="0" smtClean="0"/>
              <a:t>pluggable-replaceable</a:t>
            </a:r>
          </a:p>
          <a:p>
            <a:endParaRPr lang="en-US" dirty="0"/>
          </a:p>
          <a:p>
            <a:r>
              <a:rPr lang="en-US" dirty="0" smtClean="0"/>
              <a:t>Most parts are made of small, re-usable components</a:t>
            </a:r>
          </a:p>
          <a:p>
            <a:endParaRPr lang="en-US" dirty="0"/>
          </a:p>
          <a:p>
            <a:r>
              <a:rPr lang="en-US" dirty="0"/>
              <a:t>Testing is simplified, since stubs can be substituted for any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or</a:t>
            </a:r>
            <a:br>
              <a:rPr lang="en-US" dirty="0" smtClean="0"/>
            </a:b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Disadvantages:</a:t>
            </a:r>
          </a:p>
          <a:p>
            <a:r>
              <a:rPr lang="en-US" dirty="0" smtClean="0"/>
              <a:t>Increased number of classes leads to increased complexity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becomes harder to understand</a:t>
            </a:r>
          </a:p>
          <a:p>
            <a:endParaRPr lang="en-US" dirty="0"/>
          </a:p>
          <a:p>
            <a:r>
              <a:rPr lang="en-US" dirty="0" smtClean="0"/>
              <a:t>Constructors become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Constructor complexity less relevant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Disadvantages:</a:t>
            </a:r>
          </a:p>
          <a:p>
            <a:r>
              <a:rPr lang="en-US" dirty="0" smtClean="0"/>
              <a:t>Unit testing harder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vs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Factory needs more classes</a:t>
            </a:r>
          </a:p>
          <a:p>
            <a:r>
              <a:rPr lang="en-US" dirty="0" smtClean="0"/>
              <a:t>Dependency injection requires a container</a:t>
            </a:r>
          </a:p>
          <a:p>
            <a:r>
              <a:rPr lang="en-US" dirty="0"/>
              <a:t>Harder to unit test for </a:t>
            </a:r>
            <a:r>
              <a:rPr lang="en-US" dirty="0" smtClean="0"/>
              <a:t>factories</a:t>
            </a:r>
          </a:p>
          <a:p>
            <a:r>
              <a:rPr lang="en-US" dirty="0" smtClean="0"/>
              <a:t>Dependency injection can struggle with objects with too many dependencies</a:t>
            </a:r>
          </a:p>
          <a:p>
            <a:r>
              <a:rPr lang="en-US" dirty="0"/>
              <a:t>Dependency injection depends on frameworks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640</TotalTime>
  <Words>355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Eclipse plug-in for Object Oriented Programming</vt:lpstr>
      <vt:lpstr>Introduction</vt:lpstr>
      <vt:lpstr>The SOLID Principle</vt:lpstr>
      <vt:lpstr>The dependency inversion principle (DIP)</vt:lpstr>
      <vt:lpstr>PowerPoint Presentation</vt:lpstr>
      <vt:lpstr>Dependency injection or Inversion of Control (IoC)</vt:lpstr>
      <vt:lpstr>Dependency injection or Inversion of Control (IoC)</vt:lpstr>
      <vt:lpstr>The factory pattern</vt:lpstr>
      <vt:lpstr>Factory pattern vs Dependency injection</vt:lpstr>
      <vt:lpstr>Conclusions</vt:lpstr>
      <vt:lpstr>Implementation</vt:lpstr>
      <vt:lpstr>Future works and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Stoenica Robert</dc:creator>
  <cp:lastModifiedBy>Stoenica Robert</cp:lastModifiedBy>
  <cp:revision>23</cp:revision>
  <dcterms:created xsi:type="dcterms:W3CDTF">2019-09-12T17:43:34Z</dcterms:created>
  <dcterms:modified xsi:type="dcterms:W3CDTF">2019-09-13T05:39:51Z</dcterms:modified>
</cp:coreProperties>
</file>