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03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4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8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D38B70-B01C-45D5-B9CE-8584F0D3E34B}" type="datetimeFigureOut">
              <a:rPr lang="en-US" smtClean="0"/>
              <a:t>12-Aug-16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724089-C296-4504-A568-8C89E4579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1297" y="4558651"/>
            <a:ext cx="4914383" cy="489867"/>
          </a:xfrm>
        </p:spPr>
        <p:txBody>
          <a:bodyPr/>
          <a:lstStyle/>
          <a:p>
            <a:r>
              <a:rPr lang="en-US" dirty="0" smtClean="0"/>
              <a:t>Presented by Shishir thapa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200" b="1" dirty="0"/>
              <a:t>Two-way process </a:t>
            </a:r>
            <a:r>
              <a:rPr lang="en-US" sz="3200" dirty="0"/>
              <a:t>of reaching </a:t>
            </a:r>
            <a:r>
              <a:rPr lang="en-US" sz="3200" b="1" dirty="0"/>
              <a:t>mutual understanding</a:t>
            </a:r>
            <a:r>
              <a:rPr lang="en-US" sz="3200" dirty="0"/>
              <a:t>, in which participants not only </a:t>
            </a:r>
            <a:r>
              <a:rPr lang="en-US" sz="3200" b="1" dirty="0"/>
              <a:t>exchange</a:t>
            </a:r>
            <a:r>
              <a:rPr lang="en-US" sz="3200" dirty="0"/>
              <a:t> (encode-decode) information, news, ideas and feelings but also </a:t>
            </a:r>
            <a:r>
              <a:rPr lang="en-US" sz="3200" b="1" dirty="0"/>
              <a:t>create and share meaning</a:t>
            </a:r>
            <a:r>
              <a:rPr lang="en-US" sz="3200" dirty="0"/>
              <a:t>.</a:t>
            </a:r>
            <a:br>
              <a:rPr lang="en-US" sz="3200" dirty="0"/>
            </a:b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400" dirty="0" smtClean="0"/>
              <a:t>Verbal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 smtClean="0"/>
              <a:t>Non-verbal communication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727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012635" cy="16315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Verbal communication</a:t>
            </a:r>
            <a:r>
              <a:rPr lang="en-US" sz="2400" dirty="0"/>
              <a:t> is the use of sounds and words to express </a:t>
            </a:r>
            <a:r>
              <a:rPr lang="en-US" sz="2400" dirty="0" smtClean="0"/>
              <a:t>yourself.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 includes oral and written communication.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84" y="2661515"/>
            <a:ext cx="296875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verbal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192940" cy="19792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Non verbal </a:t>
            </a:r>
            <a:r>
              <a:rPr lang="en-US" sz="2400" b="1" dirty="0"/>
              <a:t>communication</a:t>
            </a:r>
            <a:r>
              <a:rPr lang="en-US" sz="2400" dirty="0"/>
              <a:t> is the use of </a:t>
            </a:r>
            <a:r>
              <a:rPr lang="en-US" sz="2400" dirty="0" smtClean="0"/>
              <a:t>facial expressions, gestures, eye contact, posture, and the tone of the voice </a:t>
            </a:r>
            <a:r>
              <a:rPr lang="en-US" sz="2400" dirty="0"/>
              <a:t>to express yourself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difference between the words people speak and our understanding of what they are saying comes from </a:t>
            </a:r>
            <a:r>
              <a:rPr lang="en-US" sz="2400" b="1" dirty="0"/>
              <a:t>non</a:t>
            </a:r>
            <a:r>
              <a:rPr lang="en-US" sz="2400" dirty="0"/>
              <a:t>-</a:t>
            </a:r>
            <a:r>
              <a:rPr lang="en-US" sz="2400" b="1" dirty="0"/>
              <a:t>verbal </a:t>
            </a:r>
            <a:r>
              <a:rPr lang="en-US" sz="2400" b="1" dirty="0" smtClean="0"/>
              <a:t>communication.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" y="3445887"/>
            <a:ext cx="10058400" cy="28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Promotes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Source of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Altering individual’s attitude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Helps in socializing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Controlling process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52" y="2094340"/>
            <a:ext cx="5172628" cy="3453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9" y="2094340"/>
            <a:ext cx="5767231" cy="3427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9" y="1945315"/>
            <a:ext cx="5767231" cy="3602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78" y="1770618"/>
            <a:ext cx="6254102" cy="4173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03" y="1870199"/>
            <a:ext cx="5805451" cy="354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9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91685"/>
            <a:ext cx="10058400" cy="2507708"/>
          </a:xfrm>
        </p:spPr>
        <p:txBody>
          <a:bodyPr/>
          <a:lstStyle/>
          <a:p>
            <a:pPr algn="ctr"/>
            <a:r>
              <a:rPr lang="en-US" dirty="0" smtClean="0"/>
              <a:t>To summarize, communication is way to connect between people or places.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5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384" y="3081319"/>
            <a:ext cx="6836106" cy="1450757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you..!!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007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2772225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What is Communication??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27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According to Oxford Dictionary: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 smtClean="0">
                <a:solidFill>
                  <a:schemeClr val="tx1"/>
                </a:solidFill>
              </a:rPr>
              <a:t>imparting</a:t>
            </a:r>
            <a:r>
              <a:rPr lang="en-US" sz="2800" dirty="0">
                <a:solidFill>
                  <a:schemeClr val="tx1"/>
                </a:solidFill>
              </a:rPr>
              <a:t> or </a:t>
            </a:r>
            <a:r>
              <a:rPr lang="en-US" sz="2800" dirty="0" smtClean="0">
                <a:solidFill>
                  <a:schemeClr val="tx1"/>
                </a:solidFill>
              </a:rPr>
              <a:t>exchanging</a:t>
            </a:r>
            <a:r>
              <a:rPr lang="en-US" sz="2800" dirty="0">
                <a:solidFill>
                  <a:schemeClr val="tx1"/>
                </a:solidFill>
              </a:rPr>
              <a:t> of information by speaking, writing, or </a:t>
            </a:r>
            <a:r>
              <a:rPr lang="en-US" sz="2800" dirty="0" smtClean="0">
                <a:solidFill>
                  <a:schemeClr val="tx1"/>
                </a:solidFill>
              </a:rPr>
              <a:t>using some </a:t>
            </a:r>
            <a:r>
              <a:rPr lang="en-US" sz="2800" dirty="0">
                <a:solidFill>
                  <a:schemeClr val="tx1"/>
                </a:solidFill>
              </a:rPr>
              <a:t>other </a:t>
            </a:r>
            <a:r>
              <a:rPr lang="en-US" sz="2800" dirty="0" smtClean="0">
                <a:solidFill>
                  <a:schemeClr val="tx1"/>
                </a:solidFill>
              </a:rPr>
              <a:t>medium.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459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Two-way process </a:t>
            </a:r>
            <a:r>
              <a:rPr lang="en-US" sz="2800" dirty="0" smtClean="0"/>
              <a:t>of </a:t>
            </a:r>
            <a:r>
              <a:rPr lang="en-US" sz="2800" dirty="0"/>
              <a:t>reaching </a:t>
            </a:r>
            <a:r>
              <a:rPr lang="en-US" sz="2800" b="1" dirty="0">
                <a:solidFill>
                  <a:schemeClr val="bg1"/>
                </a:solidFill>
              </a:rPr>
              <a:t>mutual understanding</a:t>
            </a:r>
            <a:r>
              <a:rPr lang="en-US" sz="2800" dirty="0"/>
              <a:t>, in which participants not only </a:t>
            </a:r>
            <a:r>
              <a:rPr lang="en-US" sz="2800" b="1" dirty="0">
                <a:solidFill>
                  <a:schemeClr val="bg1"/>
                </a:solidFill>
              </a:rPr>
              <a:t>exchange</a:t>
            </a:r>
            <a:r>
              <a:rPr lang="en-US" sz="2800" dirty="0"/>
              <a:t> (encode-decode) information, news, ideas and feelings but also </a:t>
            </a:r>
            <a:r>
              <a:rPr lang="en-US" sz="2800" b="1" dirty="0">
                <a:solidFill>
                  <a:schemeClr val="bg1"/>
                </a:solidFill>
              </a:rPr>
              <a:t>create and share meaning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287888" y="1751526"/>
            <a:ext cx="3129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Two-way process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8524" y="1813081"/>
            <a:ext cx="349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mutual understanding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2225" y="2186797"/>
            <a:ext cx="162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exchange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78827" y="2553410"/>
            <a:ext cx="4237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create and share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2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845734"/>
            <a:ext cx="1074355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Two-way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Mutual understanding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Exchange information, news, ideas and feelings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Create and share meaning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356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037" y="737364"/>
            <a:ext cx="10058400" cy="1450757"/>
          </a:xfrm>
        </p:spPr>
        <p:txBody>
          <a:bodyPr/>
          <a:lstStyle/>
          <a:p>
            <a:r>
              <a:rPr lang="en-US" dirty="0"/>
              <a:t>Two-way process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08" y="2587177"/>
            <a:ext cx="3810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0242"/>
            <a:ext cx="10058400" cy="1450757"/>
          </a:xfrm>
        </p:spPr>
        <p:txBody>
          <a:bodyPr/>
          <a:lstStyle/>
          <a:p>
            <a:r>
              <a:rPr lang="en-US" dirty="0"/>
              <a:t>Mutual understanding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86" y="1793145"/>
            <a:ext cx="3194188" cy="44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79032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Exchange information, news, ideas and feelings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1" y="1812900"/>
            <a:ext cx="5268354" cy="43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17668"/>
            <a:ext cx="10058400" cy="1450757"/>
          </a:xfrm>
        </p:spPr>
        <p:txBody>
          <a:bodyPr/>
          <a:lstStyle/>
          <a:p>
            <a:r>
              <a:rPr lang="en-US" dirty="0"/>
              <a:t>Create and share meaning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56" y="2368425"/>
            <a:ext cx="4206294" cy="302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166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Communication</vt:lpstr>
      <vt:lpstr>What is Communication??</vt:lpstr>
      <vt:lpstr>According to Oxford Dictionary:</vt:lpstr>
      <vt:lpstr>PowerPoint Presentation</vt:lpstr>
      <vt:lpstr>PowerPoint Presentation</vt:lpstr>
      <vt:lpstr>Two-way process </vt:lpstr>
      <vt:lpstr>Mutual understanding </vt:lpstr>
      <vt:lpstr>Exchange information, news, ideas and feelings </vt:lpstr>
      <vt:lpstr>Create and share meaning </vt:lpstr>
      <vt:lpstr>PowerPoint Presentation</vt:lpstr>
      <vt:lpstr>Types of communication</vt:lpstr>
      <vt:lpstr>Verbal Communication</vt:lpstr>
      <vt:lpstr>Non verbal communication</vt:lpstr>
      <vt:lpstr>Importance of communication</vt:lpstr>
      <vt:lpstr>Conclusion</vt:lpstr>
      <vt:lpstr>Thank you..!!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Shishir Thapa</dc:creator>
  <cp:lastModifiedBy>Shishir Thapa</cp:lastModifiedBy>
  <cp:revision>10</cp:revision>
  <dcterms:created xsi:type="dcterms:W3CDTF">2016-07-15T00:30:54Z</dcterms:created>
  <dcterms:modified xsi:type="dcterms:W3CDTF">2016-08-12T02:26:43Z</dcterms:modified>
</cp:coreProperties>
</file>