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680C-678B-426D-AAEF-3F87443324E8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BD3B-5F04-43C0-A9EC-7510658CE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680C-678B-426D-AAEF-3F87443324E8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BD3B-5F04-43C0-A9EC-7510658CE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6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680C-678B-426D-AAEF-3F87443324E8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BD3B-5F04-43C0-A9EC-7510658CE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1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680C-678B-426D-AAEF-3F87443324E8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BD3B-5F04-43C0-A9EC-7510658CE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8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680C-678B-426D-AAEF-3F87443324E8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BD3B-5F04-43C0-A9EC-7510658CE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680C-678B-426D-AAEF-3F87443324E8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BD3B-5F04-43C0-A9EC-7510658CE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0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680C-678B-426D-AAEF-3F87443324E8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BD3B-5F04-43C0-A9EC-7510658CE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680C-678B-426D-AAEF-3F87443324E8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BD3B-5F04-43C0-A9EC-7510658CE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7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680C-678B-426D-AAEF-3F87443324E8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BD3B-5F04-43C0-A9EC-7510658CE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3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680C-678B-426D-AAEF-3F87443324E8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BD3B-5F04-43C0-A9EC-7510658CE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3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680C-678B-426D-AAEF-3F87443324E8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BD3B-5F04-43C0-A9EC-7510658CE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F680C-678B-426D-AAEF-3F87443324E8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EBD3B-5F04-43C0-A9EC-7510658CE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6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Barricade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Michael van de Ven</a:t>
            </a:r>
          </a:p>
          <a:p>
            <a:r>
              <a:rPr lang="nl-NL" dirty="0" smtClean="0"/>
              <a:t>Edwin Hattink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Fields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1343025"/>
            <a:ext cx="92106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Pieces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144" y="2229644"/>
            <a:ext cx="3381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Views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710" y="0"/>
            <a:ext cx="7029013" cy="680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9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Sequence</a:t>
            </a:r>
            <a:r>
              <a:rPr lang="nl-NL" dirty="0" smtClean="0"/>
              <a:t> Diagram één beurt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9" y="1292971"/>
            <a:ext cx="4092945" cy="5565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5875"/>
            <a:ext cx="54292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Sequence</a:t>
            </a:r>
            <a:r>
              <a:rPr lang="nl-NL" dirty="0" smtClean="0"/>
              <a:t> Diagram Piece verplaatsen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896" y="1522737"/>
            <a:ext cx="5230768" cy="523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Barricade</vt:lpstr>
      <vt:lpstr>Fields</vt:lpstr>
      <vt:lpstr>Pieces</vt:lpstr>
      <vt:lpstr>Views</vt:lpstr>
      <vt:lpstr>Sequence Diagram één beurt</vt:lpstr>
      <vt:lpstr>Sequence Diagram Piece verplaatsen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Barricade</dc:title>
  <dc:creator>Edwin Hattink</dc:creator>
  <cp:lastModifiedBy>Edwin Hattink</cp:lastModifiedBy>
  <cp:revision>2</cp:revision>
  <dcterms:created xsi:type="dcterms:W3CDTF">2016-01-17T22:04:36Z</dcterms:created>
  <dcterms:modified xsi:type="dcterms:W3CDTF">2016-01-17T22:21:32Z</dcterms:modified>
</cp:coreProperties>
</file>