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4" r:id="rId5"/>
    <p:sldId id="327" r:id="rId6"/>
    <p:sldId id="264" r:id="rId7"/>
    <p:sldId id="262" r:id="rId8"/>
    <p:sldId id="299" r:id="rId9"/>
    <p:sldId id="304" r:id="rId10"/>
    <p:sldId id="328" r:id="rId11"/>
    <p:sldId id="307" r:id="rId12"/>
    <p:sldId id="330" r:id="rId13"/>
    <p:sldId id="331" r:id="rId14"/>
    <p:sldId id="332" r:id="rId15"/>
    <p:sldId id="316" r:id="rId16"/>
    <p:sldId id="301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smtClean="0"/>
              <a:t>ARTICLE AND QUANTIFIER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mtClean="0"/>
              <a:t>Dr. </a:t>
            </a:r>
            <a:r>
              <a:rPr lang="en-US" altLang="ko-KR" dirty="0" err="1" smtClean="0"/>
              <a:t>Hariyadi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Raharjo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82538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UBL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smtClean="0"/>
              <a:t>USING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smtClean="0"/>
              <a:t>“OF” IN EXPRESSIONS OF QUANTITY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359" t="16819" r="22596" b="5929"/>
          <a:stretch/>
        </p:blipFill>
        <p:spPr bwMode="auto">
          <a:xfrm>
            <a:off x="1763688" y="1159109"/>
            <a:ext cx="5184576" cy="3860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7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smtClean="0"/>
              <a:t>USING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smtClean="0"/>
              <a:t>ALL (OF); BOTH (OF)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6044" y="699542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699541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3943" t="45895" r="22756" b="22748"/>
          <a:stretch/>
        </p:blipFill>
        <p:spPr bwMode="auto">
          <a:xfrm>
            <a:off x="1569038" y="1419622"/>
            <a:ext cx="6120680" cy="25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41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39502"/>
            <a:ext cx="5040560" cy="576064"/>
          </a:xfrm>
          <a:effectLst/>
        </p:spPr>
        <p:txBody>
          <a:bodyPr/>
          <a:lstStyle/>
          <a:p>
            <a:r>
              <a:rPr lang="en-US" altLang="ko-KR" b="1" smtClean="0"/>
              <a:t>ONE, EACH &amp; EVERY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smtClean="0"/>
              <a:t>SINGULAR EXPRESSION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43671" y="711466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723390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2116" t="23660" r="24199" b="32156"/>
          <a:stretch/>
        </p:blipFill>
        <p:spPr bwMode="auto">
          <a:xfrm>
            <a:off x="1297672" y="1491630"/>
            <a:ext cx="669674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32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0" y="2499742"/>
            <a:ext cx="3744416" cy="576063"/>
          </a:xfrm>
        </p:spPr>
        <p:txBody>
          <a:bodyPr/>
          <a:lstStyle/>
          <a:p>
            <a:r>
              <a:rPr lang="en-US" altLang="ko-KR" sz="2800" smtClean="0"/>
              <a:t>Do You Understand?</a:t>
            </a:r>
            <a:endParaRPr lang="ko-KR" altLang="en-US" sz="2800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1843219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2" y="3023543"/>
            <a:ext cx="31683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Let’s discusse together!.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74172"/>
            <a:ext cx="30243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ARTICLE AND</a:t>
            </a:r>
          </a:p>
          <a:p>
            <a:r>
              <a:rPr lang="en-US" altLang="ko-KR" sz="3200" b="1" smtClean="0">
                <a:latin typeface="+mj-lt"/>
                <a:cs typeface="Arial" pitchFamily="34" charset="0"/>
              </a:rPr>
              <a:t>QUANTIFIER</a:t>
            </a:r>
            <a:endParaRPr lang="ko-KR" alt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2" y="2619890"/>
            <a:ext cx="3024337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Directions: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 some sentences by using these articles and quantifiers!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015" y="640219"/>
            <a:ext cx="302433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5481" t="28791" r="38302" b="18472"/>
          <a:stretch/>
        </p:blipFill>
        <p:spPr bwMode="auto">
          <a:xfrm>
            <a:off x="4139952" y="947997"/>
            <a:ext cx="3816424" cy="3928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smtClean="0"/>
          </a:p>
          <a:p>
            <a:pPr lvl="0"/>
            <a:r>
              <a:rPr lang="en-US" altLang="ko-KR" smtClean="0"/>
              <a:t>Good Luck</a:t>
            </a:r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D2C1EFF-6393-4AE6-A345-71C0D96204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Rectangle 9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87824" y="893531"/>
            <a:ext cx="316835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Your Lecturer</a:t>
            </a: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5836" y="3864472"/>
            <a:ext cx="2952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Dr. Didik Hariyadi Raharjo, M.Pd.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3819860" y="4299942"/>
            <a:ext cx="1512168" cy="2880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smtClean="0">
                <a:solidFill>
                  <a:schemeClr val="accent1"/>
                </a:solidFill>
                <a:cs typeface="Arial" pitchFamily="34" charset="0"/>
              </a:rPr>
              <a:t>081288111430</a:t>
            </a:r>
            <a:endParaRPr 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Lecture Agenda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Opening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36320"/>
            <a:ext cx="47897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phase, the lecturer will deliver the learning objectives and check the students' attendance.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Lecture and Discussion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08926"/>
            <a:ext cx="4789746" cy="438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phase, the lecturer will explain the learning material, give some examples and invite you to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discuss the materials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Evaluation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12310"/>
            <a:ext cx="478974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phase, the lecturer will check your understanding by giving some instructions and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questions.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Closing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04152"/>
            <a:ext cx="478974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phase, the lecturer will invite you to make conclusions and provide additional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explanations.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Are You Ready?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Just prepare yourself.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200" dirty="0" smtClean="0"/>
              <a:t>To </a:t>
            </a:r>
            <a:r>
              <a:rPr lang="en-US" altLang="ko-KR" sz="1200" dirty="0" err="1" smtClean="0"/>
              <a:t>Bahasa</a:t>
            </a:r>
            <a:r>
              <a:rPr lang="en-US" altLang="ko-KR" sz="1200" dirty="0" smtClean="0"/>
              <a:t> </a:t>
            </a:r>
            <a:r>
              <a:rPr lang="en-US" altLang="ko-KR" sz="1200" err="1" smtClean="0"/>
              <a:t>Inggris</a:t>
            </a:r>
            <a:r>
              <a:rPr lang="en-US" altLang="ko-KR" sz="1200" smtClean="0"/>
              <a:t> Class</a:t>
            </a:r>
            <a:endParaRPr lang="en-US" altLang="ko-KR" sz="1200" dirty="0"/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242648"/>
            <a:ext cx="31683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are able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article and quentifier in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and information technology contexts.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What is article in  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English?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195580-1A31-4462-8F77-7DDADC7122AD}"/>
              </a:ext>
            </a:extLst>
          </p:cNvPr>
          <p:cNvSpPr txBox="1"/>
          <p:nvPr/>
        </p:nvSpPr>
        <p:spPr>
          <a:xfrm>
            <a:off x="4932040" y="273010"/>
            <a:ext cx="338437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  <a:cs typeface="Arial" pitchFamily="34" charset="0"/>
              </a:rPr>
              <a:t>Articles, quantifiers, and determiners are the little words we use before nouns. When you see the words a, an, and the, you know that a noun will follow them. These words are articles. Words such as each, every, either, neither, much, enough, which, what, some, and any also mark nouns.</a:t>
            </a:r>
          </a:p>
          <a:p>
            <a:r>
              <a:rPr lang="en-US" altLang="ko-KR" sz="900">
                <a:solidFill>
                  <a:schemeClr val="bg1"/>
                </a:solidFill>
                <a:cs typeface="Arial" pitchFamily="34" charset="0"/>
              </a:rPr>
              <a:t>Quantifiers come before nouns or noun phrases and tell us how many or how much of something. These words include many, a few, much, a little, plenty, a lot, some, and enough. For example, "There are enough cookies for everyone," and, "I saw a couple of horses in the field."</a:t>
            </a:r>
            <a:endParaRPr lang="en-US" altLang="ko-KR" sz="9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4" b="30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/>
              <a:t>General Guides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mtClean="0"/>
              <a:t>Articles</a:t>
            </a:r>
            <a:endParaRPr lang="en-US" altLang="ko-KR" dirty="0"/>
          </a:p>
        </p:txBody>
      </p:sp>
      <p:pic>
        <p:nvPicPr>
          <p:cNvPr id="25" name="Picture 24"/>
          <p:cNvPicPr/>
          <p:nvPr/>
        </p:nvPicPr>
        <p:blipFill rotWithShape="1">
          <a:blip r:embed="rId2"/>
          <a:srcRect l="13943" t="24801" r="13301" b="21323"/>
          <a:stretch/>
        </p:blipFill>
        <p:spPr bwMode="auto">
          <a:xfrm>
            <a:off x="1010348" y="1131590"/>
            <a:ext cx="7272808" cy="3647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21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/>
              <a:t>Expression of Quantity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mtClean="0"/>
              <a:t>Articles</a:t>
            </a:r>
            <a:endParaRPr lang="en-US" altLang="ko-KR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3783" t="21171" r="13460" b="8635"/>
          <a:stretch/>
        </p:blipFill>
        <p:spPr bwMode="auto">
          <a:xfrm>
            <a:off x="1619672" y="1275606"/>
            <a:ext cx="6192688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60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smtClean="0"/>
              <a:t>USING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smtClean="0"/>
              <a:t>A FEW AND FEW; A LITTLE AND LITTLE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4199" t="33638" r="22756" b="22463"/>
          <a:stretch/>
        </p:blipFill>
        <p:spPr bwMode="auto">
          <a:xfrm>
            <a:off x="1389018" y="1347614"/>
            <a:ext cx="6480720" cy="3384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90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354</Words>
  <Application>Microsoft Office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DHR</cp:lastModifiedBy>
  <cp:revision>156</cp:revision>
  <dcterms:created xsi:type="dcterms:W3CDTF">2016-12-05T23:26:54Z</dcterms:created>
  <dcterms:modified xsi:type="dcterms:W3CDTF">2021-10-12T01:12:33Z</dcterms:modified>
</cp:coreProperties>
</file>