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80" d="100"/>
          <a:sy n="80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3C06-797B-4BD1-BD33-C12C16DD42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9DA5-0E19-406A-8C53-29F5262567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3C06-797B-4BD1-BD33-C12C16DD42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9DA5-0E19-406A-8C53-29F5262567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3C06-797B-4BD1-BD33-C12C16DD42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9DA5-0E19-406A-8C53-29F52625675F}" type="slidenum">
              <a:rPr lang="en-US" smtClean="0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3C06-797B-4BD1-BD33-C12C16DD42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9DA5-0E19-406A-8C53-29F5262567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3C06-797B-4BD1-BD33-C12C16DD42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9DA5-0E19-406A-8C53-29F52625675F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3C06-797B-4BD1-BD33-C12C16DD42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9DA5-0E19-406A-8C53-29F5262567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3C06-797B-4BD1-BD33-C12C16DD42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9DA5-0E19-406A-8C53-29F5262567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3C06-797B-4BD1-BD33-C12C16DD42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9DA5-0E19-406A-8C53-29F5262567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3C06-797B-4BD1-BD33-C12C16DD42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9DA5-0E19-406A-8C53-29F5262567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3C06-797B-4BD1-BD33-C12C16DD42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9DA5-0E19-406A-8C53-29F5262567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3C06-797B-4BD1-BD33-C12C16DD427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9DA5-0E19-406A-8C53-29F5262567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3C06-797B-4BD1-BD33-C12C16DD427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9DA5-0E19-406A-8C53-29F5262567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3C06-797B-4BD1-BD33-C12C16DD427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9DA5-0E19-406A-8C53-29F5262567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3C06-797B-4BD1-BD33-C12C16DD427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9DA5-0E19-406A-8C53-29F5262567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3C06-797B-4BD1-BD33-C12C16DD427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9DA5-0E19-406A-8C53-29F5262567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3C06-797B-4BD1-BD33-C12C16DD427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9DA5-0E19-406A-8C53-29F5262567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3C06-797B-4BD1-BD33-C12C16DD42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E09DA5-0E19-406A-8C53-29F52625675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Kesalahan dalam penggunaan Paragraf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48267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Kelompok 4 :</a:t>
            </a:r>
            <a:endParaRPr lang="id-ID" dirty="0"/>
          </a:p>
          <a:p>
            <a:r>
              <a:rPr lang="id-ID" dirty="0"/>
              <a:t>Nada Yumna</a:t>
            </a:r>
            <a:endParaRPr lang="id-ID" dirty="0"/>
          </a:p>
          <a:p>
            <a:r>
              <a:rPr lang="id-ID" dirty="0"/>
              <a:t>Meikel Rizky Hartawan</a:t>
            </a:r>
            <a:endParaRPr lang="id-ID" dirty="0"/>
          </a:p>
          <a:p>
            <a:r>
              <a:rPr lang="id-ID" dirty="0"/>
              <a:t>Sandi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100" dirty="0"/>
              <a:t>Apa itu paragraf</a:t>
            </a:r>
            <a:endParaRPr lang="en-US" sz="5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Paragraf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wadah</a:t>
            </a:r>
            <a:r>
              <a:rPr lang="en-US" sz="2200" dirty="0"/>
              <a:t> </a:t>
            </a:r>
            <a:r>
              <a:rPr lang="en-US" sz="2200" dirty="0" err="1"/>
              <a:t>gagasan-gagasan</a:t>
            </a:r>
            <a:r>
              <a:rPr lang="en-US" sz="2200" dirty="0"/>
              <a:t> yang </a:t>
            </a:r>
            <a:r>
              <a:rPr lang="en-US" sz="2200" dirty="0" err="1"/>
              <a:t>tersusun</a:t>
            </a:r>
            <a:r>
              <a:rPr lang="en-US" sz="2200" dirty="0"/>
              <a:t> </a:t>
            </a:r>
            <a:r>
              <a:rPr lang="en-US" sz="2200" dirty="0" err="1"/>
              <a:t>baik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kalimat</a:t>
            </a:r>
            <a:r>
              <a:rPr lang="en-US" sz="2200" dirty="0"/>
              <a:t> </a:t>
            </a:r>
            <a:r>
              <a:rPr lang="en-US" sz="2200" dirty="0" err="1"/>
              <a:t>panjang</a:t>
            </a:r>
            <a:r>
              <a:rPr lang="en-US" sz="2200" dirty="0"/>
              <a:t> </a:t>
            </a:r>
            <a:r>
              <a:rPr lang="en-US" sz="2200" dirty="0" err="1"/>
              <a:t>maupun</a:t>
            </a:r>
            <a:r>
              <a:rPr lang="en-US" sz="2200" dirty="0"/>
              <a:t> </a:t>
            </a: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dirty="0" err="1"/>
              <a:t>kalimat</a:t>
            </a:r>
            <a:r>
              <a:rPr lang="en-US" sz="2200" dirty="0"/>
              <a:t> yang </a:t>
            </a:r>
            <a:r>
              <a:rPr lang="en-US" sz="2200" dirty="0" err="1"/>
              <a:t>saling</a:t>
            </a:r>
            <a:r>
              <a:rPr lang="en-US" sz="2200" dirty="0"/>
              <a:t> </a:t>
            </a:r>
            <a:r>
              <a:rPr lang="en-US" sz="2200" dirty="0" err="1"/>
              <a:t>menjelaskan</a:t>
            </a:r>
            <a:r>
              <a:rPr lang="en-US" sz="2200" dirty="0"/>
              <a:t>.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ukuran</a:t>
            </a:r>
            <a:r>
              <a:rPr lang="en-US" sz="2200" dirty="0"/>
              <a:t> </a:t>
            </a:r>
            <a:r>
              <a:rPr lang="en-US" sz="2200" dirty="0" err="1"/>
              <a:t>khusus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dirty="0" err="1"/>
              <a:t>paragraf</a:t>
            </a:r>
            <a:r>
              <a:rPr lang="en-US" sz="2200" dirty="0"/>
              <a:t>; </a:t>
            </a:r>
            <a:r>
              <a:rPr lang="en-US" sz="2200" dirty="0" err="1"/>
              <a:t>ukuran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dirty="0" err="1"/>
              <a:t>paragraf</a:t>
            </a:r>
            <a:r>
              <a:rPr lang="en-US" sz="2200" dirty="0"/>
              <a:t> </a:t>
            </a:r>
            <a:r>
              <a:rPr lang="en-US" sz="2200" dirty="0" err="1"/>
              <a:t>tergantung</a:t>
            </a:r>
            <a:r>
              <a:rPr lang="en-US" sz="2200" dirty="0"/>
              <a:t> pada </a:t>
            </a:r>
            <a:r>
              <a:rPr lang="en-US" sz="2200" dirty="0" err="1"/>
              <a:t>kompleksitas</a:t>
            </a:r>
            <a:r>
              <a:rPr lang="en-US" sz="2200" dirty="0"/>
              <a:t> ide yang </a:t>
            </a:r>
            <a:r>
              <a:rPr lang="en-US" sz="2200" dirty="0" err="1"/>
              <a:t>dijelaskan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paragraf</a:t>
            </a:r>
            <a:r>
              <a:rPr lang="en-US" sz="2200" dirty="0"/>
              <a:t>. Oleh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itu</a:t>
            </a:r>
            <a:r>
              <a:rPr lang="en-US" sz="2200" dirty="0"/>
              <a:t>, </a:t>
            </a:r>
            <a:r>
              <a:rPr lang="en-US" sz="2200" dirty="0" err="1"/>
              <a:t>penulis</a:t>
            </a:r>
            <a:r>
              <a:rPr lang="en-US" sz="2200" dirty="0"/>
              <a:t> yang </a:t>
            </a:r>
            <a:r>
              <a:rPr lang="en-US" sz="2200" dirty="0" err="1"/>
              <a:t>menyebutkan</a:t>
            </a:r>
            <a:r>
              <a:rPr lang="en-US" sz="2200" dirty="0"/>
              <a:t> “</a:t>
            </a:r>
            <a:r>
              <a:rPr lang="en-US" sz="2200" dirty="0" err="1"/>
              <a:t>paragraf</a:t>
            </a:r>
            <a:r>
              <a:rPr lang="en-US" sz="2200" dirty="0"/>
              <a:t> </a:t>
            </a:r>
            <a:r>
              <a:rPr lang="en-US" sz="2200" dirty="0" err="1"/>
              <a:t>terlalu</a:t>
            </a:r>
            <a:r>
              <a:rPr lang="en-US" sz="2200" dirty="0"/>
              <a:t> </a:t>
            </a:r>
            <a:r>
              <a:rPr lang="en-US" sz="2200" dirty="0" err="1"/>
              <a:t>pendek</a:t>
            </a:r>
            <a:r>
              <a:rPr lang="en-US" sz="2200" dirty="0"/>
              <a:t>” </a:t>
            </a:r>
            <a:r>
              <a:rPr lang="en-US" sz="2200" dirty="0" err="1"/>
              <a:t>atau</a:t>
            </a:r>
            <a:r>
              <a:rPr lang="en-US" sz="2200" dirty="0"/>
              <a:t> “</a:t>
            </a:r>
            <a:r>
              <a:rPr lang="en-US" sz="2200" dirty="0" err="1"/>
              <a:t>paragraf</a:t>
            </a:r>
            <a:r>
              <a:rPr lang="en-US" sz="2200" dirty="0"/>
              <a:t> </a:t>
            </a:r>
            <a:r>
              <a:rPr lang="en-US" sz="2200" dirty="0" err="1"/>
              <a:t>terlalu</a:t>
            </a:r>
            <a:r>
              <a:rPr lang="en-US" sz="2200" dirty="0"/>
              <a:t> </a:t>
            </a:r>
            <a:r>
              <a:rPr lang="en-US" sz="2200" dirty="0" err="1"/>
              <a:t>panjang</a:t>
            </a:r>
            <a:r>
              <a:rPr lang="en-US" sz="2200" dirty="0"/>
              <a:t>”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kesalahan</a:t>
            </a:r>
            <a:r>
              <a:rPr lang="en-US" sz="2200" dirty="0"/>
              <a:t> </a:t>
            </a:r>
            <a:r>
              <a:rPr lang="en-US" sz="2200" dirty="0" err="1"/>
              <a:t>perlu</a:t>
            </a:r>
            <a:r>
              <a:rPr lang="en-US" sz="2200" dirty="0"/>
              <a:t> </a:t>
            </a:r>
            <a:r>
              <a:rPr lang="en-US" sz="2200" dirty="0" err="1"/>
              <a:t>meninjau</a:t>
            </a:r>
            <a:r>
              <a:rPr lang="en-US" sz="2200" dirty="0"/>
              <a:t> </a:t>
            </a:r>
            <a:r>
              <a:rPr lang="en-US" sz="2200" dirty="0" err="1"/>
              <a:t>kembali</a:t>
            </a:r>
            <a:r>
              <a:rPr lang="en-US" sz="2200" dirty="0"/>
              <a:t> </a:t>
            </a:r>
            <a:r>
              <a:rPr lang="en-US" sz="2200" dirty="0" err="1"/>
              <a:t>pengetahuan</a:t>
            </a:r>
            <a:r>
              <a:rPr lang="en-US" sz="2200" dirty="0"/>
              <a:t> </a:t>
            </a:r>
            <a:r>
              <a:rPr lang="en-US" sz="2200" dirty="0" err="1"/>
              <a:t>mereka</a:t>
            </a:r>
            <a:r>
              <a:rPr lang="en-US" sz="2200" dirty="0"/>
              <a:t> </a:t>
            </a:r>
            <a:r>
              <a:rPr lang="en-US" sz="2200" dirty="0" err="1"/>
              <a:t>tentang</a:t>
            </a:r>
            <a:r>
              <a:rPr lang="en-US" sz="2200" dirty="0"/>
              <a:t> </a:t>
            </a:r>
            <a:r>
              <a:rPr lang="en-US" sz="2200" dirty="0" err="1"/>
              <a:t>paragraf</a:t>
            </a:r>
            <a:r>
              <a:rPr lang="en-US" sz="2200" dirty="0"/>
              <a:t>.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Kesalahan </a:t>
            </a:r>
            <a:r>
              <a:rPr lang="id-ID" dirty="0"/>
              <a:t>dalam penggunaan paragraf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Terpisahnya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topikal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pendukung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boleh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dipisahkan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pendukung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pendukung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tampaknya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kekurangan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topikal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(ide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dan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gagasan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ditulis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terpisah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pendukung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b="0" i="0" dirty="0">
              <a:solidFill>
                <a:srgbClr val="70707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Adanya lebih dari satu kalimat pendukung dalam sebuah paragra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menulis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gagasan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Jika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pendukung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ambigu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mendeteksi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gagasan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dijelaskan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pendukung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Kesalahan dalam penggunaan paragraf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3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penutup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Panjang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gagasan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disampaikan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diakhiri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penutup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topikal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 startAt="4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terorganisir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susunan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gagasan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ide-ide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kerucut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Meskipun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salah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jaminan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Kesalahan dalam penggunaan paragraf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5"/>
            </a:pPr>
            <a:r>
              <a:rPr lang="en-US" sz="2000" dirty="0" err="1"/>
              <a:t>Pengulangan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endParaRPr lang="id-ID" sz="2000" dirty="0"/>
          </a:p>
          <a:p>
            <a:pPr marL="0" indent="0">
              <a:buNone/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) </a:t>
            </a:r>
            <a:r>
              <a:rPr lang="en-US" dirty="0" err="1"/>
              <a:t>beberapa</a:t>
            </a:r>
            <a:r>
              <a:rPr lang="en-US" dirty="0"/>
              <a:t> kali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. Jika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diulang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/>
              <a:t>,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topikal</a:t>
            </a:r>
            <a:r>
              <a:rPr lang="en-US" dirty="0"/>
              <a:t> yang </a:t>
            </a:r>
            <a:r>
              <a:rPr lang="en-US" dirty="0" err="1"/>
              <a:t>diulang</a:t>
            </a:r>
            <a:r>
              <a:rPr lang="en-US" dirty="0"/>
              <a:t> di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penutup</a:t>
            </a:r>
            <a:r>
              <a:rPr lang="en-US" dirty="0"/>
              <a:t>.</a:t>
            </a:r>
            <a:endParaRPr lang="id-ID" dirty="0"/>
          </a:p>
          <a:p>
            <a:pPr>
              <a:buFont typeface="+mj-lt"/>
              <a:buAutoNum type="arabicPeriod" startAt="6"/>
            </a:pP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analisis</a:t>
            </a:r>
            <a:endParaRPr lang="id-ID" sz="2000" dirty="0"/>
          </a:p>
          <a:p>
            <a:pPr marL="0" indent="0">
              <a:buNone/>
            </a:pPr>
            <a:r>
              <a:rPr lang="en-US" dirty="0" err="1"/>
              <a:t>Paragraf</a:t>
            </a:r>
            <a:r>
              <a:rPr lang="en-US" dirty="0"/>
              <a:t>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wadah</a:t>
            </a:r>
            <a:r>
              <a:rPr lang="en-US" dirty="0"/>
              <a:t> </a:t>
            </a:r>
            <a:r>
              <a:rPr lang="en-US" dirty="0" err="1"/>
              <a:t>gagasan</a:t>
            </a:r>
            <a:r>
              <a:rPr lang="en-US" dirty="0"/>
              <a:t>,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yang </a:t>
            </a:r>
            <a:r>
              <a:rPr lang="en-US" dirty="0" err="1"/>
              <a:t>disebutkan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. </a:t>
            </a:r>
            <a:r>
              <a:rPr lang="en-US" dirty="0" err="1"/>
              <a:t>Analisis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yang </a:t>
            </a:r>
            <a:r>
              <a:rPr lang="en-US" dirty="0" err="1"/>
              <a:t>memuat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ide </a:t>
            </a:r>
            <a:r>
              <a:rPr lang="en-US" dirty="0" err="1"/>
              <a:t>pokok</a:t>
            </a:r>
            <a:r>
              <a:rPr lang="en-US" dirty="0"/>
              <a:t>.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gagasan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dibenarkan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rasional</a:t>
            </a:r>
            <a:r>
              <a:rPr lang="en-US" dirty="0"/>
              <a:t> yang </a:t>
            </a:r>
            <a:r>
              <a:rPr lang="en-US" dirty="0" err="1"/>
              <a:t>disampaikan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detail </a:t>
            </a:r>
            <a:r>
              <a:rPr lang="en-US" dirty="0" err="1"/>
              <a:t>pendukung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2675</Words>
  <Application>WPS Presentation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SimSun</vt:lpstr>
      <vt:lpstr>Wingdings</vt:lpstr>
      <vt:lpstr>Wingdings 3</vt:lpstr>
      <vt:lpstr>Gubbi</vt:lpstr>
      <vt:lpstr>Arial</vt:lpstr>
      <vt:lpstr>Nimbus Roman No9 L</vt:lpstr>
      <vt:lpstr>Times New Roman</vt:lpstr>
      <vt:lpstr>Trebuchet MS</vt:lpstr>
      <vt:lpstr>Microsoft YaHei</vt:lpstr>
      <vt:lpstr>Droid Sans Fallback</vt:lpstr>
      <vt:lpstr>Arial Unicode MS</vt:lpstr>
      <vt:lpstr>Calibri</vt:lpstr>
      <vt:lpstr>DejaVu Sans</vt:lpstr>
      <vt:lpstr>Facet</vt:lpstr>
      <vt:lpstr>Kesalahan dalam penggunaan Paragraf</vt:lpstr>
      <vt:lpstr>Apa itu paragraf</vt:lpstr>
      <vt:lpstr>Kesalahan dalam penggunaan paragraf</vt:lpstr>
      <vt:lpstr>Kesalahan dalam penggunaan paragraf</vt:lpstr>
      <vt:lpstr>Kesalahan dalam penggunaan paragraf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Kesalahan dalam penggunaan Paragraf</dc:title>
  <dc:creator>Meikelrizky145@gmail.com</dc:creator>
  <cp:lastModifiedBy>ebdesk</cp:lastModifiedBy>
  <cp:revision>8</cp:revision>
  <dcterms:created xsi:type="dcterms:W3CDTF">2022-09-30T14:21:56Z</dcterms:created>
  <dcterms:modified xsi:type="dcterms:W3CDTF">2022-09-30T14:21:56Z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