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86" r:id="rId3"/>
    <p:sldId id="28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438"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3A0C53C-BBD4-4722-B6FB-5396F140AA6E}" type="datetimeFigureOut">
              <a:rPr lang="en-US"/>
              <a:pPr>
                <a:defRPr/>
              </a:pPr>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B83972A-31A9-4D68-8BB0-EA793896B0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Misalnya:</a:t>
            </a:r>
          </a:p>
          <a:p>
            <a:pPr>
              <a:spcBef>
                <a:spcPct val="0"/>
              </a:spcBef>
            </a:pPr>
            <a:r>
              <a:rPr lang="en-US" smtClean="0"/>
              <a:t>		Adik bertanya, "</a:t>
            </a:r>
            <a:r>
              <a:rPr lang="en-US" i="1" smtClean="0"/>
              <a:t>K</a:t>
            </a:r>
            <a:r>
              <a:rPr lang="en-US" smtClean="0"/>
              <a:t>apan kita pulang?"</a:t>
            </a:r>
          </a:p>
          <a:p>
            <a:pPr>
              <a:spcBef>
                <a:spcPct val="0"/>
              </a:spcBef>
            </a:pPr>
            <a:r>
              <a:rPr lang="en-US" smtClean="0"/>
              <a:t>		Bapak menasihati, "</a:t>
            </a:r>
            <a:r>
              <a:rPr lang="en-US" i="1" smtClean="0"/>
              <a:t>B</a:t>
            </a:r>
            <a:r>
              <a:rPr lang="en-US" smtClean="0"/>
              <a:t>erhati-hatilah, Nak!"</a:t>
            </a:r>
          </a:p>
          <a:p>
            <a:pPr>
              <a:spcBef>
                <a:spcPct val="0"/>
              </a:spcBef>
            </a:pPr>
            <a:r>
              <a:rPr lang="en-US" smtClean="0"/>
              <a:t>		"</a:t>
            </a:r>
            <a:r>
              <a:rPr lang="en-US" i="1" smtClean="0"/>
              <a:t>K</a:t>
            </a:r>
            <a:r>
              <a:rPr lang="en-US" smtClean="0"/>
              <a:t>emarin dia terlambat," katanya.</a:t>
            </a:r>
          </a:p>
          <a:p>
            <a:pPr>
              <a:spcBef>
                <a:spcPct val="0"/>
              </a:spcBef>
            </a:pPr>
            <a:r>
              <a:rPr lang="en-US" smtClean="0"/>
              <a:t> </a:t>
            </a:r>
          </a:p>
          <a:p>
            <a:pPr>
              <a:spcBef>
                <a:spcPct val="0"/>
              </a:spcBef>
            </a:pPr>
            <a:r>
              <a:rPr lang="en-US" smtClean="0"/>
              <a:t>Misalnya:</a:t>
            </a:r>
          </a:p>
          <a:p>
            <a:pPr>
              <a:spcBef>
                <a:spcPct val="0"/>
              </a:spcBef>
            </a:pPr>
            <a:r>
              <a:rPr lang="en-US" smtClean="0"/>
              <a:t>		Adik bertanya, "</a:t>
            </a:r>
            <a:r>
              <a:rPr lang="en-US" i="1" smtClean="0"/>
              <a:t>K</a:t>
            </a:r>
            <a:r>
              <a:rPr lang="en-US" smtClean="0"/>
              <a:t>apan kita pulang?"</a:t>
            </a:r>
          </a:p>
          <a:p>
            <a:pPr>
              <a:spcBef>
                <a:spcPct val="0"/>
              </a:spcBef>
            </a:pPr>
            <a:r>
              <a:rPr lang="en-US" smtClean="0"/>
              <a:t>		Bapak menasihati, "</a:t>
            </a:r>
            <a:r>
              <a:rPr lang="en-US" i="1" smtClean="0"/>
              <a:t>B</a:t>
            </a:r>
            <a:r>
              <a:rPr lang="en-US" smtClean="0"/>
              <a:t>erhati-hatilah, Nak!"</a:t>
            </a:r>
          </a:p>
          <a:p>
            <a:pPr>
              <a:spcBef>
                <a:spcPct val="0"/>
              </a:spcBef>
            </a:pPr>
            <a:r>
              <a:rPr lang="en-US" smtClean="0"/>
              <a:t>		"</a:t>
            </a:r>
            <a:r>
              <a:rPr lang="en-US" i="1" smtClean="0"/>
              <a:t>K</a:t>
            </a:r>
            <a:r>
              <a:rPr lang="en-US" smtClean="0"/>
              <a:t>emarin dia terlambat," katanya.</a:t>
            </a:r>
          </a:p>
          <a:p>
            <a:pPr>
              <a:spcBef>
                <a:spcPct val="0"/>
              </a:spcBef>
            </a:pPr>
            <a:r>
              <a:rPr lang="en-US" smtClean="0"/>
              <a:t> </a:t>
            </a:r>
          </a:p>
          <a:p>
            <a:pPr>
              <a:spcBef>
                <a:spcPct val="0"/>
              </a:spcBef>
            </a:pPr>
            <a:r>
              <a:rPr lang="en-US" smtClean="0"/>
              <a:t>Misalnya:</a:t>
            </a:r>
          </a:p>
          <a:p>
            <a:pPr>
              <a:spcBef>
                <a:spcPct val="0"/>
              </a:spcBef>
            </a:pPr>
            <a:r>
              <a:rPr lang="en-US" smtClean="0"/>
              <a:t>		Adik bertanya, "</a:t>
            </a:r>
            <a:r>
              <a:rPr lang="en-US" i="1" smtClean="0"/>
              <a:t>K</a:t>
            </a:r>
            <a:r>
              <a:rPr lang="en-US" smtClean="0"/>
              <a:t>apan kita pulang?"</a:t>
            </a:r>
          </a:p>
          <a:p>
            <a:pPr>
              <a:spcBef>
                <a:spcPct val="0"/>
              </a:spcBef>
            </a:pPr>
            <a:r>
              <a:rPr lang="en-US" smtClean="0"/>
              <a:t>		Bapak menasihati, "</a:t>
            </a:r>
            <a:r>
              <a:rPr lang="en-US" i="1" smtClean="0"/>
              <a:t>B</a:t>
            </a:r>
            <a:r>
              <a:rPr lang="en-US" smtClean="0"/>
              <a:t>erhati-hatilah, Nak!"</a:t>
            </a:r>
          </a:p>
          <a:p>
            <a:pPr>
              <a:spcBef>
                <a:spcPct val="0"/>
              </a:spcBef>
            </a:pPr>
            <a:r>
              <a:rPr lang="en-US" smtClean="0"/>
              <a:t>		"</a:t>
            </a:r>
            <a:r>
              <a:rPr lang="en-US" i="1" smtClean="0"/>
              <a:t>K</a:t>
            </a:r>
            <a:r>
              <a:rPr lang="en-US" smtClean="0"/>
              <a:t>emarin dia terlambat," katanya.</a:t>
            </a:r>
          </a:p>
          <a:p>
            <a:pPr>
              <a:spcBef>
                <a:spcPct val="0"/>
              </a:spcBef>
            </a:pPr>
            <a:r>
              <a:rPr lang="en-US" smtClean="0"/>
              <a:t> </a:t>
            </a:r>
          </a:p>
          <a:p>
            <a:pPr>
              <a:spcBef>
                <a:spcPct val="0"/>
              </a:spcBef>
            </a:pPr>
            <a:endParaRPr lang="en-US" smtClean="0"/>
          </a:p>
          <a:p>
            <a:pPr>
              <a:spcBef>
                <a:spcPct val="0"/>
              </a:spcBef>
            </a:pPr>
            <a:endParaRPr lang="en-US"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DE5A5A-5F49-438C-85DC-F53F2FABD439}" type="slidenum">
              <a:rPr lang="en-US"/>
              <a:pPr fontAlgn="base">
                <a:spcBef>
                  <a:spcPct val="0"/>
                </a:spcBef>
                <a:spcAft>
                  <a:spcPct val="0"/>
                </a:spcAft>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Wingdings" pitchFamily="2" charset="2"/>
              <a:buNone/>
            </a:pPr>
            <a:endParaRPr lang="id-ID"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399BB4-FC77-44DE-8133-1A3D1F5FA78E}" type="slidenum">
              <a:rPr lang="en-US"/>
              <a:pPr fontAlgn="base">
                <a:spcBef>
                  <a:spcPct val="0"/>
                </a:spcBef>
                <a:spcAft>
                  <a:spcPct val="0"/>
                </a:spcAft>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A1118712-AA40-4A94-A02A-531013D48DF7}" type="datetimeFigureOut">
              <a:rPr lang="en-US"/>
              <a:pPr>
                <a:defRPr/>
              </a:pPr>
              <a:t>10/12/2018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83F1B6F-7012-4DBF-BDCE-5F5FF6B878D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8D8361F-23F8-4639-B0CE-48E96EDF97AD}" type="datetimeFigureOut">
              <a:rPr lang="en-US"/>
              <a:pPr>
                <a:defRPr/>
              </a:pPr>
              <a:t>10/12/2018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BBEAECC-78F7-404D-A97B-D2D6366BE7A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591C64F-E5F5-4303-B502-D996D8D648FD}" type="datetimeFigureOut">
              <a:rPr lang="en-US"/>
              <a:pPr>
                <a:defRPr/>
              </a:pPr>
              <a:t>10/12/2018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12BE482-2FCF-452A-B9D0-745AFBCA8D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2061890-5927-47A6-BB21-CB6384C2C75D}" type="datetimeFigureOut">
              <a:rPr lang="en-US"/>
              <a:pPr>
                <a:defRPr/>
              </a:pPr>
              <a:t>10/12/2018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187A195-D9E8-4EFC-8111-B81CD0515D9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10E6677B-3C9D-44AA-B594-B6AD940D08A6}" type="datetimeFigureOut">
              <a:rPr lang="en-US"/>
              <a:pPr>
                <a:defRPr/>
              </a:pPr>
              <a:t>10/12/2018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DAC4259-1A0F-45A9-AA0A-AB1A6198691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CA4E308-2CDF-446B-95C5-FC839A3FC9C4}" type="datetimeFigureOut">
              <a:rPr lang="en-US"/>
              <a:pPr>
                <a:defRPr/>
              </a:pPr>
              <a:t>10/12/2018</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215C8261-8F35-4DDC-A5E1-49EB09A6ADE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ABA9A868-B28F-41C9-ACAC-3591DB24F447}" type="datetimeFigureOut">
              <a:rPr lang="en-US"/>
              <a:pPr>
                <a:defRPr/>
              </a:pPr>
              <a:t>10/12/2018</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F91B9918-A949-4AB7-B019-1F5ABB9F93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ECEEAD4D-5A5B-4627-8E40-D83DF398ADC8}" type="datetimeFigureOut">
              <a:rPr lang="en-US"/>
              <a:pPr>
                <a:defRPr/>
              </a:pPr>
              <a:t>10/12/2018</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EEA8ADD-AA10-4EE2-B018-0EFEC38AA3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EED8CC1-F186-4C1A-AD19-550FA4B2C4AC}" type="datetimeFigureOut">
              <a:rPr lang="en-US"/>
              <a:pPr>
                <a:defRPr/>
              </a:pPr>
              <a:t>10/12/2018</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A628B2E-2A08-4362-8DDD-640C96B15C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F956CE3-0BC1-4DE6-9804-3248368AAA7D}" type="datetimeFigureOut">
              <a:rPr lang="en-US"/>
              <a:pPr>
                <a:defRPr/>
              </a:pPr>
              <a:t>10/12/2018</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4BE1FB6-9824-4BC1-957A-6BDB3291A40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51B90DA3-BF28-4A65-8E66-F4CCA6514980}" type="datetimeFigureOut">
              <a:rPr lang="en-US"/>
              <a:pPr>
                <a:defRPr/>
              </a:pPr>
              <a:t>10/12/2018</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B779FA3A-B222-4DCD-8FF3-05C7A9D6B5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F5E0D37F-F2C2-4651-B63D-2C31662185CD}" type="datetimeFigureOut">
              <a:rPr lang="en-US"/>
              <a:pPr>
                <a:defRPr/>
              </a:pPr>
              <a:t>10/12/2018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F8963E09-71BB-42F7-BAEA-B7DEFDFD17AB}"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5" r:id="rId9"/>
    <p:sldLayoutId id="2147483693" r:id="rId10"/>
    <p:sldLayoutId id="2147483694"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2514600"/>
          </a:xfrm>
        </p:spPr>
        <p:txBody>
          <a:bodyPr/>
          <a:lstStyle/>
          <a:p>
            <a:pPr algn="ctr" fontAlgn="auto">
              <a:spcAft>
                <a:spcPts val="0"/>
              </a:spcAft>
              <a:defRPr/>
            </a:pPr>
            <a:r>
              <a:rPr lang="en-US" dirty="0" smtClean="0">
                <a:solidFill>
                  <a:schemeClr val="accent1">
                    <a:lumMod val="75000"/>
                  </a:schemeClr>
                </a:solidFill>
              </a:rPr>
              <a:t>EJAAN BAHASA INDONESIA</a:t>
            </a:r>
            <a:r>
              <a:rPr lang="id-ID" dirty="0" smtClean="0">
                <a:solidFill>
                  <a:schemeClr val="accent1">
                    <a:lumMod val="75000"/>
                  </a:schemeClr>
                </a:solidFill>
              </a:rPr>
              <a:t/>
            </a:r>
            <a:br>
              <a:rPr lang="id-ID" dirty="0" smtClean="0">
                <a:solidFill>
                  <a:schemeClr val="accent1">
                    <a:lumMod val="75000"/>
                  </a:schemeClr>
                </a:solidFill>
              </a:rPr>
            </a:br>
            <a:r>
              <a:rPr lang="id-ID" dirty="0" smtClean="0">
                <a:solidFill>
                  <a:schemeClr val="accent1">
                    <a:lumMod val="75000"/>
                  </a:schemeClr>
                </a:solidFill>
              </a:rPr>
              <a:t>Bag. 1</a:t>
            </a:r>
            <a:endParaRPr lang="en-US" dirty="0">
              <a:solidFill>
                <a:schemeClr val="accent1">
                  <a:lumMod val="75000"/>
                </a:schemeClr>
              </a:solidFill>
            </a:endParaRPr>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696712"/>
          </a:xfrm>
        </p:spPr>
        <p:txBody>
          <a:bodyPr>
            <a:noAutofit/>
          </a:bodyPr>
          <a:lstStyle/>
          <a:p>
            <a:pPr fontAlgn="auto">
              <a:spcAft>
                <a:spcPts val="0"/>
              </a:spcAft>
              <a:defRPr/>
            </a:pP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singkatan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gelar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pangkat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sapaan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Dr.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Doktor</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Sdr</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Saudara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dr.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Dokter</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S.Sos</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Sarjana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Sosial</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M.A.</a:t>
            </a:r>
            <a:r>
              <a:rPr lang="en-US" sz="2000" dirty="0" smtClean="0">
                <a:latin typeface="Tahoma" pitchFamily="34" charset="0"/>
                <a:cs typeface="Tahoma" pitchFamily="34" charset="0"/>
              </a:rPr>
              <a:t>	Master of Arts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S.H.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Sarjana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Hukum</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Ny</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Nyonya</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S.S.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Sarjana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Sastra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Prof.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Profesor</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Tn.</a:t>
            </a:r>
            <a:r>
              <a:rPr lang="en-US" sz="2000" dirty="0" smtClean="0">
                <a:latin typeface="Tahoma" pitchFamily="34" charset="0"/>
                <a:cs typeface="Tahoma" pitchFamily="34" charset="0"/>
              </a:rPr>
              <a:t>	Tuan</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M.M.</a:t>
            </a:r>
            <a:r>
              <a:rPr lang="en-US" sz="2000" dirty="0" smtClean="0">
                <a:latin typeface="Tahoma" pitchFamily="34" charset="0"/>
                <a:cs typeface="Tahoma" pitchFamily="34" charset="0"/>
              </a:rPr>
              <a:t>	Magister </a:t>
            </a:r>
            <a:r>
              <a:rPr lang="en-US" sz="2000" dirty="0" err="1" smtClean="0">
                <a:latin typeface="Tahoma" pitchFamily="34" charset="0"/>
                <a:cs typeface="Tahoma" pitchFamily="34" charset="0"/>
              </a:rPr>
              <a:t>Manajemen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Catatan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Singkatan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selalu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diikuti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oleh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titik</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400800"/>
          </a:xfrm>
        </p:spPr>
        <p:txBody>
          <a:bodyPr>
            <a:noAutofit/>
          </a:bodyPr>
          <a:lstStyle/>
          <a:p>
            <a:pPr fontAlgn="auto">
              <a:spcAft>
                <a:spcPts val="0"/>
              </a:spcAft>
              <a:defRPr/>
            </a:pP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penunjuk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kekerabatan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seperti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bapak</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ibu</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saudara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kakak</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adik</a:t>
            </a:r>
            <a:r>
              <a:rPr lang="en-US" sz="2000" i="1"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paman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ganti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sapaan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apak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berangkat</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B</a:t>
            </a:r>
            <a:r>
              <a:rPr lang="en-US" sz="2000" dirty="0" smtClean="0">
                <a:latin typeface="Tahoma" pitchFamily="34" charset="0"/>
                <a:cs typeface="Tahoma" pitchFamily="34" charset="0"/>
              </a:rPr>
              <a:t>u?</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audara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sudah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terima</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Mereka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pergi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rumah</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a:t>
            </a:r>
            <a:r>
              <a:rPr lang="en-US" sz="2000" dirty="0" smtClean="0">
                <a:latin typeface="Tahoma" pitchFamily="34" charset="0"/>
                <a:cs typeface="Tahoma" pitchFamily="34" charset="0"/>
              </a:rPr>
              <a:t>ak </a:t>
            </a:r>
            <a:r>
              <a:rPr lang="en-US" sz="2000" dirty="0" err="1" smtClean="0">
                <a:latin typeface="Tahoma" pitchFamily="34" charset="0"/>
                <a:cs typeface="Tahoma" pitchFamily="34" charset="0"/>
              </a:rPr>
              <a:t>Camat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Para </a:t>
            </a:r>
            <a:r>
              <a:rPr lang="en-US" sz="2000" dirty="0" err="1" smtClean="0">
                <a:latin typeface="Tahoma" pitchFamily="34" charset="0"/>
                <a:cs typeface="Tahoma" pitchFamily="34" charset="0"/>
              </a:rPr>
              <a:t>ibu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mengunjungi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I</a:t>
            </a:r>
            <a:r>
              <a:rPr lang="en-US" sz="2000" dirty="0" err="1" smtClean="0">
                <a:latin typeface="Tahoma" pitchFamily="34" charset="0"/>
                <a:cs typeface="Tahoma" pitchFamily="34" charset="0"/>
              </a:rPr>
              <a:t>bu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Fuad</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terima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Catatan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penunjuk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kekerabatan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ganti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sapaan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Kita </a:t>
            </a:r>
            <a:r>
              <a:rPr lang="en-US" sz="2000" dirty="0" err="1" smtClean="0">
                <a:latin typeface="Tahoma" pitchFamily="34" charset="0"/>
                <a:cs typeface="Tahoma" pitchFamily="34" charset="0"/>
              </a:rPr>
              <a:t>harus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menghormati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apak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i</a:t>
            </a:r>
            <a:r>
              <a:rPr lang="en-US" sz="2000" dirty="0" err="1" smtClean="0">
                <a:latin typeface="Tahoma" pitchFamily="34" charset="0"/>
                <a:cs typeface="Tahoma" pitchFamily="34" charset="0"/>
              </a:rPr>
              <a:t>bu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kita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Semua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akak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dik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sudah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berkeluarga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Semua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c</a:t>
            </a:r>
            <a:r>
              <a:rPr lang="en-US" sz="2000" dirty="0" err="1" smtClean="0">
                <a:latin typeface="Tahoma" pitchFamily="34" charset="0"/>
                <a:cs typeface="Tahoma" pitchFamily="34" charset="0"/>
              </a:rPr>
              <a:t>amat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abupaten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hadir</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001512"/>
          </a:xfrm>
        </p:spPr>
        <p:txBody>
          <a:bodyPr/>
          <a:lstStyle/>
          <a:p>
            <a:pPr fontAlgn="auto">
              <a:spcAft>
                <a:spcPts val="0"/>
              </a:spcAft>
              <a:defRPr/>
            </a:pPr>
            <a:r>
              <a:rPr lang="en-US" sz="2400" b="1" dirty="0" smtClean="0">
                <a:latin typeface="Tahoma" pitchFamily="34" charset="0"/>
                <a:cs typeface="Tahoma" pitchFamily="34" charset="0"/>
              </a:rPr>
              <a:t>B. </a:t>
            </a:r>
            <a:r>
              <a:rPr lang="en-US" sz="2400" b="1" dirty="0" err="1" smtClean="0">
                <a:latin typeface="Tahoma" pitchFamily="34" charset="0"/>
                <a:cs typeface="Tahoma" pitchFamily="34" charset="0"/>
              </a:rPr>
              <a:t>Huruf</a:t>
            </a:r>
            <a:r>
              <a:rPr lang="en-US" sz="2400" b="1" dirty="0" smtClean="0">
                <a:latin typeface="Tahoma" pitchFamily="34" charset="0"/>
                <a:cs typeface="Tahoma" pitchFamily="34" charset="0"/>
              </a:rPr>
              <a:t> Miring (</a:t>
            </a:r>
            <a:r>
              <a:rPr lang="en-US" sz="2400" b="1" dirty="0" err="1" smtClean="0">
                <a:latin typeface="Tahoma" pitchFamily="34" charset="0"/>
                <a:cs typeface="Tahoma" pitchFamily="34" charset="0"/>
              </a:rPr>
              <a:t>Kursif</a:t>
            </a:r>
            <a:r>
              <a:rPr lang="en-US" sz="2400" b="1" dirty="0" smtClean="0">
                <a:latin typeface="Tahoma" pitchFamily="34" charset="0"/>
                <a:cs typeface="Tahoma" pitchFamily="34" charset="0"/>
              </a:rPr>
              <a: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miring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cetakan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menuliskan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majalah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kabar</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dikutip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tulisan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Kantor </a:t>
            </a:r>
            <a:r>
              <a:rPr lang="en-US" sz="2000" dirty="0" err="1" smtClean="0">
                <a:latin typeface="Tahoma" pitchFamily="34" charset="0"/>
                <a:cs typeface="Tahoma" pitchFamily="34" charset="0"/>
              </a:rPr>
              <a:t>kami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berlangganan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majalah</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Tempo</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kabar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Kompas</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Kumpulan </a:t>
            </a:r>
            <a:r>
              <a:rPr lang="en-US" sz="2000" dirty="0" err="1" smtClean="0">
                <a:latin typeface="Tahoma" pitchFamily="34" charset="0"/>
                <a:cs typeface="Tahoma" pitchFamily="34" charset="0"/>
              </a:rPr>
              <a:t>cerpen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Dilarang</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Menyanyi</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Kamar</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Mandi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oleh</a:t>
            </a:r>
            <a:r>
              <a:rPr lang="en-US" sz="2000" dirty="0" smtClean="0">
                <a:latin typeface="Tahoma" pitchFamily="34" charset="0"/>
                <a:cs typeface="Tahoma" pitchFamily="34" charset="0"/>
              </a:rPr>
              <a:t> 	Seno </a:t>
            </a:r>
            <a:r>
              <a:rPr lang="en-US" sz="2000" dirty="0" err="1" smtClean="0">
                <a:latin typeface="Tahoma" pitchFamily="34" charset="0"/>
                <a:cs typeface="Tahoma" pitchFamily="34" charset="0"/>
              </a:rPr>
              <a:t>Gumira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Ajidarma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Nadya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sedang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menyampul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Pelajaran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Bahasa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Inggris</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untuk</a:t>
            </a:r>
            <a:r>
              <a:rPr lang="en-US" sz="2000" i="1" dirty="0" smtClean="0">
                <a:latin typeface="Tahoma" pitchFamily="34" charset="0"/>
                <a:cs typeface="Tahoma" pitchFamily="34" charset="0"/>
              </a:rPr>
              <a:t> 	SMA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172200"/>
          </a:xfrm>
        </p:spPr>
        <p:txBody>
          <a:bodyPr>
            <a:noAutofit/>
          </a:bodyPr>
          <a:lstStyle/>
          <a:p>
            <a:pPr fontAlgn="auto">
              <a:spcAft>
                <a:spcPts val="0"/>
              </a:spcAft>
              <a:defRPr/>
            </a:pP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menegaskan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mengkhususkan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bagian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kelompok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Bab</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ini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membicarakan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besar</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Buatlah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kalimat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berlepas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tangan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abad</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ialah</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me</a:t>
            </a:r>
            <a:r>
              <a:rPr lang="en-US" sz="2000" dirty="0" err="1" smtClean="0">
                <a:latin typeface="Tahoma" pitchFamily="34" charset="0"/>
                <a:cs typeface="Tahoma" pitchFamily="34" charset="0"/>
              </a:rPr>
              <a:t>nipu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tetapi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dirty="0" err="1" smtClean="0">
                <a:latin typeface="Tahoma" pitchFamily="34" charset="0"/>
                <a:cs typeface="Tahoma" pitchFamily="34" charset="0"/>
              </a:rPr>
              <a:t>tipu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menuliskan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ilmiah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ungkapan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asing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kecuali</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telah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disesuaikan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ejaannya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Sebaiknya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kita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menggunakan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kudapan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snack</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manggis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ilmiahnya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ialah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Carcinia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mangostana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Politik</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devide</a:t>
            </a:r>
            <a:r>
              <a:rPr lang="en-US" sz="2000" i="1" dirty="0" smtClean="0">
                <a:latin typeface="Tahoma" pitchFamily="34" charset="0"/>
                <a:cs typeface="Tahoma" pitchFamily="34" charset="0"/>
              </a:rPr>
              <a:t> et </a:t>
            </a:r>
            <a:r>
              <a:rPr lang="en-US" sz="2000" i="1" dirty="0" err="1" smtClean="0">
                <a:latin typeface="Tahoma" pitchFamily="34" charset="0"/>
                <a:cs typeface="Tahoma" pitchFamily="34" charset="0"/>
              </a:rPr>
              <a:t>impera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pernah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merajalela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negeri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ini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Catatan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ketikan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dicetak</a:t>
            </a:r>
            <a:r>
              <a:rPr lang="en-US" sz="2000" dirty="0" smtClean="0">
                <a:latin typeface="Tahoma" pitchFamily="34" charset="0"/>
                <a:cs typeface="Tahoma" pitchFamily="34" charset="0"/>
              </a:rPr>
              <a:t> miring </a:t>
            </a:r>
            <a:r>
              <a:rPr lang="en-US" sz="2000" dirty="0" err="1" smtClean="0">
                <a:latin typeface="Tahoma" pitchFamily="34" charset="0"/>
                <a:cs typeface="Tahoma" pitchFamily="34" charset="0"/>
              </a:rPr>
              <a:t>diberi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garis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bawahnya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p:txBody>
          <a:bodyPr/>
          <a:lstStyle/>
          <a:p>
            <a:pPr algn="ctr"/>
            <a:r>
              <a:rPr lang="en-US" smtClean="0"/>
              <a:t>PENULISAN KATA</a:t>
            </a:r>
          </a:p>
        </p:txBody>
      </p:sp>
      <p:sp>
        <p:nvSpPr>
          <p:cNvPr id="15363" name="Content Placeholder 3"/>
          <p:cNvSpPr>
            <a:spLocks noGrp="1"/>
          </p:cNvSpPr>
          <p:nvPr>
            <p:ph idx="1"/>
          </p:nvPr>
        </p:nvSpPr>
        <p:spPr/>
        <p:txBody>
          <a:bodyPr/>
          <a:lstStyle/>
          <a:p>
            <a:endParaRPr lang="en-US" sz="2000" b="1" dirty="0" smtClean="0">
              <a:latin typeface="Tahoma" pitchFamily="34" charset="0"/>
              <a:cs typeface="Tahoma" pitchFamily="34" charset="0"/>
            </a:endParaRPr>
          </a:p>
          <a:p>
            <a:pPr>
              <a:buFont typeface="Wingdings 2" pitchFamily="18" charset="2"/>
              <a:buNone/>
            </a:pPr>
            <a:endParaRPr lang="en-US" sz="2000" b="1" dirty="0" smtClean="0">
              <a:latin typeface="Tahoma" pitchFamily="34" charset="0"/>
              <a:cs typeface="Tahoma" pitchFamily="34" charset="0"/>
            </a:endParaRPr>
          </a:p>
          <a:p>
            <a:pPr>
              <a:buFont typeface="Wingdings 2" pitchFamily="18" charset="2"/>
              <a:buNone/>
            </a:pPr>
            <a:r>
              <a:rPr lang="en-US" sz="2400" b="1" dirty="0" err="1" smtClean="0">
                <a:latin typeface="Tahoma" pitchFamily="34" charset="0"/>
                <a:cs typeface="Tahoma" pitchFamily="34" charset="0"/>
              </a:rPr>
              <a:t>Kata</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Dasar</a:t>
            </a:r>
            <a:endParaRPr lang="en-US" sz="2400" dirty="0" smtClean="0">
              <a:latin typeface="Tahoma" pitchFamily="34" charset="0"/>
              <a:cs typeface="Tahoma" pitchFamily="34" charset="0"/>
            </a:endParaRPr>
          </a:p>
          <a:p>
            <a:pPr>
              <a:buFont typeface="Wingdings 2" pitchFamily="18" charset="2"/>
              <a:buNone/>
            </a:pPr>
            <a:r>
              <a:rPr lang="en-US" sz="2400" dirty="0" smtClean="0">
                <a:latin typeface="Tahoma" pitchFamily="34" charset="0"/>
                <a:cs typeface="Tahoma" pitchFamily="34" charset="0"/>
              </a:rPr>
              <a:t> </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berupa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dasar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kesatuan</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percaya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bahwa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kamu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anak</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pandai</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Kantor </a:t>
            </a:r>
            <a:r>
              <a:rPr lang="en-US" sz="2000" dirty="0" err="1" smtClean="0">
                <a:latin typeface="Tahoma" pitchFamily="34" charset="0"/>
                <a:cs typeface="Tahoma" pitchFamily="34" charset="0"/>
              </a:rPr>
              <a:t>pajak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sesak</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sangat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tebal</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p>
          <a:p>
            <a:endParaRPr lang="en-US" sz="2000" dirty="0" smtClean="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305800" cy="6001512"/>
          </a:xfrm>
        </p:spPr>
        <p:txBody>
          <a:bodyPr>
            <a:noAutofit/>
          </a:bodyPr>
          <a:lstStyle/>
          <a:p>
            <a:pPr fontAlgn="auto">
              <a:spcAft>
                <a:spcPts val="0"/>
              </a:spcAft>
              <a:defRPr/>
            </a:pPr>
            <a:r>
              <a:rPr lang="en-US" sz="2400" b="1" dirty="0" err="1" smtClean="0">
                <a:latin typeface="Tahoma" pitchFamily="34" charset="0"/>
                <a:cs typeface="Tahoma" pitchFamily="34" charset="0"/>
              </a:rPr>
              <a:t>Kata</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Turunan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Imbuhan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awalan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sisipan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akhiran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dasarnya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bergel</a:t>
            </a:r>
            <a:r>
              <a:rPr lang="en-US" sz="2000" dirty="0" err="1" smtClean="0">
                <a:latin typeface="Tahoma" pitchFamily="34" charset="0"/>
                <a:cs typeface="Tahoma" pitchFamily="34" charset="0"/>
              </a:rPr>
              <a:t>etar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dirty="0" err="1" smtClean="0">
                <a:latin typeface="Tahoma" pitchFamily="34" charset="0"/>
                <a:cs typeface="Tahoma" pitchFamily="34" charset="0"/>
              </a:rPr>
              <a:t>beri</a:t>
            </a:r>
            <a:r>
              <a:rPr lang="en-US" sz="2000" i="1" dirty="0" err="1" smtClean="0">
                <a:latin typeface="Tahoma" pitchFamily="34" charset="0"/>
                <a:cs typeface="Tahoma" pitchFamily="34" charset="0"/>
              </a:rPr>
              <a:t>kan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dirty="0" err="1" smtClean="0">
                <a:latin typeface="Tahoma" pitchFamily="34" charset="0"/>
                <a:cs typeface="Tahoma" pitchFamily="34" charset="0"/>
              </a:rPr>
              <a:t>perlebar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err="1" smtClean="0">
                <a:latin typeface="Tahoma" pitchFamily="34" charset="0"/>
                <a:cs typeface="Tahoma" pitchFamily="34" charset="0"/>
              </a:rPr>
              <a:t>satu</a:t>
            </a:r>
            <a:r>
              <a:rPr lang="en-US" sz="2000" i="1" dirty="0" err="1" smtClean="0">
                <a:latin typeface="Tahoma" pitchFamily="34" charset="0"/>
                <a:cs typeface="Tahoma" pitchFamily="34" charset="0"/>
              </a:rPr>
              <a:t>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me</a:t>
            </a:r>
            <a:r>
              <a:rPr lang="en-US" sz="2000" dirty="0" err="1" smtClean="0">
                <a:latin typeface="Tahoma" pitchFamily="34" charset="0"/>
                <a:cs typeface="Tahoma" pitchFamily="34" charset="0"/>
              </a:rPr>
              <a:t>nengok</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per</a:t>
            </a:r>
            <a:r>
              <a:rPr lang="en-US" sz="2000" dirty="0" err="1" smtClean="0">
                <a:latin typeface="Tahoma" pitchFamily="34" charset="0"/>
                <a:cs typeface="Tahoma" pitchFamily="34" charset="0"/>
              </a:rPr>
              <a:t>ubah</a:t>
            </a:r>
            <a:r>
              <a:rPr lang="en-US" sz="2000" i="1" dirty="0" err="1" smtClean="0">
                <a:latin typeface="Tahoma" pitchFamily="34" charset="0"/>
                <a:cs typeface="Tahoma" pitchFamily="34" charset="0"/>
              </a:rPr>
              <a:t>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Awalan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akhiran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langsung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mengikuti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mendahuluinya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jika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dasarnya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berupa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be</a:t>
            </a:r>
            <a:r>
              <a:rPr lang="en-US" sz="2000" dirty="0" err="1" smtClean="0">
                <a:latin typeface="Tahoma" pitchFamily="34" charset="0"/>
                <a:cs typeface="Tahoma" pitchFamily="34" charset="0"/>
              </a:rPr>
              <a:t>rtepuk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luas</a:t>
            </a:r>
            <a:r>
              <a:rPr lang="en-US" sz="2000" i="1" dirty="0" err="1" smtClean="0">
                <a:latin typeface="Tahoma" pitchFamily="34" charset="0"/>
                <a:cs typeface="Tahoma" pitchFamily="34" charset="0"/>
              </a:rPr>
              <a:t>kan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garis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bawah</a:t>
            </a:r>
            <a:r>
              <a:rPr lang="en-US" sz="2000" i="1" dirty="0" err="1" smtClean="0">
                <a:latin typeface="Tahoma" pitchFamily="34" charset="0"/>
                <a:cs typeface="Tahoma" pitchFamily="34" charset="0"/>
              </a:rPr>
              <a: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tangan</a:t>
            </a:r>
            <a:r>
              <a:rPr lang="en-US" sz="2000" i="1" dirty="0" err="1" smtClean="0">
                <a:latin typeface="Tahoma" pitchFamily="34" charset="0"/>
                <a:cs typeface="Tahoma" pitchFamily="34" charset="0"/>
              </a:rPr>
              <a:t>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Jika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dasar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berupa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sekaligus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awalan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akhiran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mem</a:t>
            </a:r>
            <a:r>
              <a:rPr lang="en-US" sz="2000" dirty="0" err="1" smtClean="0">
                <a:latin typeface="Tahoma" pitchFamily="34" charset="0"/>
                <a:cs typeface="Tahoma" pitchFamily="34" charset="0"/>
              </a:rPr>
              <a:t>beritahu</a:t>
            </a:r>
            <a:r>
              <a:rPr lang="en-US" sz="2000" i="1" dirty="0" err="1" smtClean="0">
                <a:latin typeface="Tahoma" pitchFamily="34" charset="0"/>
                <a:cs typeface="Tahoma" pitchFamily="34" charset="0"/>
              </a:rPr>
              <a:t>kan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memper</a:t>
            </a:r>
            <a:r>
              <a:rPr lang="en-US" sz="2000" dirty="0" err="1" smtClean="0">
                <a:latin typeface="Tahoma" pitchFamily="34" charset="0"/>
                <a:cs typeface="Tahoma" pitchFamily="34" charset="0"/>
              </a:rPr>
              <a:t>tanggungjawab</a:t>
            </a:r>
            <a:r>
              <a:rPr lang="en-US" sz="2000" i="1" dirty="0" err="1" smtClean="0">
                <a:latin typeface="Tahoma" pitchFamily="34" charset="0"/>
                <a:cs typeface="Tahoma" pitchFamily="34" charset="0"/>
              </a:rPr>
              <a:t>kan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dirty="0" err="1" smtClean="0">
                <a:latin typeface="Tahoma" pitchFamily="34" charset="0"/>
                <a:cs typeface="Tahoma" pitchFamily="34" charset="0"/>
              </a:rPr>
              <a:t>lipatganda</a:t>
            </a:r>
            <a:r>
              <a:rPr lang="en-US" sz="2000" i="1" dirty="0" err="1" smtClean="0">
                <a:latin typeface="Tahoma" pitchFamily="34" charset="0"/>
                <a:cs typeface="Tahoma" pitchFamily="34" charset="0"/>
              </a:rPr>
              <a:t>kan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peng</a:t>
            </a:r>
            <a:r>
              <a:rPr lang="en-US" sz="2000" dirty="0" err="1" smtClean="0">
                <a:latin typeface="Tahoma" pitchFamily="34" charset="0"/>
                <a:cs typeface="Tahoma" pitchFamily="34" charset="0"/>
              </a:rPr>
              <a:t>hancurlebur</a:t>
            </a:r>
            <a:r>
              <a:rPr lang="en-US" sz="2000" i="1" dirty="0" err="1" smtClean="0">
                <a:latin typeface="Tahoma" pitchFamily="34" charset="0"/>
                <a:cs typeface="Tahoma" pitchFamily="34" charset="0"/>
              </a:rPr>
              <a:t>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772912"/>
          </a:xfrm>
        </p:spPr>
        <p:txBody>
          <a:bodyPr>
            <a:noAutofit/>
          </a:bodyPr>
          <a:lstStyle/>
          <a:p>
            <a:pPr fontAlgn="auto">
              <a:spcAft>
                <a:spcPts val="0"/>
              </a:spcAft>
              <a:defRPr/>
            </a:pPr>
            <a:r>
              <a:rPr lang="en-US" sz="2000" dirty="0" err="1" smtClean="0">
                <a:latin typeface="Tahoma" pitchFamily="34" charset="0"/>
                <a:cs typeface="Tahoma" pitchFamily="34" charset="0"/>
              </a:rPr>
              <a:t>Jika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unsur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kombinasi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a:t>
            </a:r>
            <a:r>
              <a:rPr lang="en-US" sz="2000" dirty="0" smtClean="0">
                <a:latin typeface="Tahoma" pitchFamily="34" charset="0"/>
                <a:cs typeface="Tahoma" pitchFamily="34" charset="0"/>
              </a:rPr>
              <a:t>moral 			</a:t>
            </a:r>
            <a:r>
              <a:rPr lang="en-US" sz="2000" dirty="0" err="1" smtClean="0">
                <a:latin typeface="Tahoma" pitchFamily="34" charset="0"/>
                <a:cs typeface="Tahoma" pitchFamily="34" charset="0"/>
              </a:rPr>
              <a:t>monote</a:t>
            </a:r>
            <a:r>
              <a:rPr lang="en-US" sz="2000" i="1" dirty="0" err="1" smtClean="0">
                <a:latin typeface="Tahoma" pitchFamily="34" charset="0"/>
                <a:cs typeface="Tahoma" pitchFamily="34" charset="0"/>
              </a:rPr>
              <a:t>isme</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antar</a:t>
            </a:r>
            <a:r>
              <a:rPr lang="en-US" sz="2000" dirty="0" err="1" smtClean="0">
                <a:latin typeface="Tahoma" pitchFamily="34" charset="0"/>
                <a:cs typeface="Tahoma" pitchFamily="34" charset="0"/>
              </a:rPr>
              <a:t>kota</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multi</a:t>
            </a:r>
            <a:r>
              <a:rPr lang="en-US" sz="2000" dirty="0" smtClean="0">
                <a:latin typeface="Tahoma" pitchFamily="34" charset="0"/>
                <a:cs typeface="Tahoma" pitchFamily="34" charset="0"/>
              </a:rPr>
              <a:t>lateral		</a:t>
            </a:r>
            <a:r>
              <a:rPr lang="en-US" sz="2000" i="1" dirty="0" err="1" smtClean="0">
                <a:latin typeface="Tahoma" pitchFamily="34" charset="0"/>
                <a:cs typeface="Tahoma" pitchFamily="34" charset="0"/>
              </a:rPr>
              <a:t>anti</a:t>
            </a:r>
            <a:r>
              <a:rPr lang="en-US" sz="2000" dirty="0" err="1" smtClean="0">
                <a:latin typeface="Tahoma" pitchFamily="34" charset="0"/>
                <a:cs typeface="Tahoma" pitchFamily="34" charset="0"/>
              </a:rPr>
              <a:t>narkoba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nonkolaborasi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bi</a:t>
            </a:r>
            <a:r>
              <a:rPr lang="en-US" sz="2000" dirty="0" err="1" smtClean="0">
                <a:latin typeface="Tahoma" pitchFamily="34" charset="0"/>
                <a:cs typeface="Tahoma" pitchFamily="34" charset="0"/>
              </a:rPr>
              <a:t>karbonat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Panca</a:t>
            </a:r>
            <a:r>
              <a:rPr lang="en-US" sz="2000" dirty="0" err="1" smtClean="0">
                <a:latin typeface="Tahoma" pitchFamily="34" charset="0"/>
                <a:cs typeface="Tahoma" pitchFamily="34" charset="0"/>
              </a:rPr>
              <a:t>sila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catur</a:t>
            </a:r>
            <a:r>
              <a:rPr lang="en-US" sz="2000" dirty="0" err="1" smtClean="0">
                <a:latin typeface="Tahoma" pitchFamily="34" charset="0"/>
                <a:cs typeface="Tahoma" pitchFamily="34" charset="0"/>
              </a:rPr>
              <a:t>tunggal</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pante</a:t>
            </a:r>
            <a:r>
              <a:rPr lang="en-US" sz="2000" i="1" dirty="0" err="1" smtClean="0">
                <a:latin typeface="Tahoma" pitchFamily="34" charset="0"/>
                <a:cs typeface="Tahoma" pitchFamily="34" charset="0"/>
              </a:rPr>
              <a:t>isme</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dasa</a:t>
            </a:r>
            <a:r>
              <a:rPr lang="en-US" sz="2000" dirty="0" err="1" smtClean="0">
                <a:latin typeface="Tahoma" pitchFamily="34" charset="0"/>
                <a:cs typeface="Tahoma" pitchFamily="34" charset="0"/>
              </a:rPr>
              <a:t>warsa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poli</a:t>
            </a:r>
            <a:r>
              <a:rPr lang="en-US" sz="2000" dirty="0" err="1" smtClean="0">
                <a:latin typeface="Tahoma" pitchFamily="34" charset="0"/>
                <a:cs typeface="Tahoma" pitchFamily="34" charset="0"/>
              </a:rPr>
              <a:t>gami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de</a:t>
            </a:r>
            <a:r>
              <a:rPr lang="en-US" sz="2000" dirty="0" err="1" smtClean="0">
                <a:latin typeface="Tahoma" pitchFamily="34" charset="0"/>
                <a:cs typeface="Tahoma" pitchFamily="34" charset="0"/>
              </a:rPr>
              <a:t>moralisasi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pra</a:t>
            </a:r>
            <a:r>
              <a:rPr lang="en-US" sz="2000" dirty="0" err="1" smtClean="0">
                <a:latin typeface="Tahoma" pitchFamily="34" charset="0"/>
                <a:cs typeface="Tahoma" pitchFamily="34" charset="0"/>
              </a:rPr>
              <a:t>sangka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dwi</a:t>
            </a:r>
            <a:r>
              <a:rPr lang="en-US" sz="2000" dirty="0" err="1" smtClean="0">
                <a:latin typeface="Tahoma" pitchFamily="34" charset="0"/>
                <a:cs typeface="Tahoma" pitchFamily="34" charset="0"/>
              </a:rPr>
              <a:t>warna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purnawira</a:t>
            </a:r>
            <a:r>
              <a:rPr lang="en-US" sz="2000" i="1" dirty="0" err="1" smtClean="0">
                <a:latin typeface="Tahoma" pitchFamily="34" charset="0"/>
                <a:cs typeface="Tahoma" pitchFamily="34" charset="0"/>
              </a:rPr>
              <a:t>wan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eka</a:t>
            </a:r>
            <a:r>
              <a:rPr lang="en-US" sz="2000" dirty="0" err="1" smtClean="0">
                <a:latin typeface="Tahoma" pitchFamily="34" charset="0"/>
                <a:cs typeface="Tahoma" pitchFamily="34" charset="0"/>
              </a:rPr>
              <a:t>warna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re</a:t>
            </a:r>
            <a:r>
              <a:rPr lang="en-US" sz="2000" dirty="0" err="1" smtClean="0">
                <a:latin typeface="Tahoma" pitchFamily="34" charset="0"/>
                <a:cs typeface="Tahoma" pitchFamily="34" charset="0"/>
              </a:rPr>
              <a:t>inkarnasi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ekstra</a:t>
            </a:r>
            <a:r>
              <a:rPr lang="en-US" sz="2000" dirty="0" err="1" smtClean="0">
                <a:latin typeface="Tahoma" pitchFamily="34" charset="0"/>
                <a:cs typeface="Tahoma" pitchFamily="34" charset="0"/>
              </a:rPr>
              <a:t>kurikuler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sapta</a:t>
            </a:r>
            <a:r>
              <a:rPr lang="en-US" sz="2000" dirty="0" err="1" smtClean="0">
                <a:latin typeface="Tahoma" pitchFamily="34" charset="0"/>
                <a:cs typeface="Tahoma" pitchFamily="34" charset="0"/>
              </a:rPr>
              <a:t>krida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nfra</a:t>
            </a:r>
            <a:r>
              <a:rPr lang="en-US" sz="2000" dirty="0" err="1" smtClean="0">
                <a:latin typeface="Tahoma" pitchFamily="34" charset="0"/>
                <a:cs typeface="Tahoma" pitchFamily="34" charset="0"/>
              </a:rPr>
              <a:t>struktur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semi</a:t>
            </a:r>
            <a:r>
              <a:rPr lang="en-US" sz="2000" dirty="0" err="1" smtClean="0">
                <a:latin typeface="Tahoma" pitchFamily="34" charset="0"/>
                <a:cs typeface="Tahoma" pitchFamily="34" charset="0"/>
              </a:rPr>
              <a:t>profesional</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in</a:t>
            </a:r>
            <a:r>
              <a:rPr lang="en-US" sz="2000" dirty="0" err="1" smtClean="0">
                <a:latin typeface="Tahoma" pitchFamily="34" charset="0"/>
                <a:cs typeface="Tahoma" pitchFamily="34" charset="0"/>
              </a:rPr>
              <a:t>konvensional</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sub</a:t>
            </a:r>
            <a:r>
              <a:rPr lang="en-US" sz="2000" dirty="0" err="1" smtClean="0">
                <a:latin typeface="Tahoma" pitchFamily="34" charset="0"/>
                <a:cs typeface="Tahoma" pitchFamily="34" charset="0"/>
              </a:rPr>
              <a:t>seksi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inter</a:t>
            </a:r>
            <a:r>
              <a:rPr lang="en-US" sz="2000" dirty="0" err="1" smtClean="0">
                <a:latin typeface="Tahoma" pitchFamily="34" charset="0"/>
                <a:cs typeface="Tahoma" pitchFamily="34" charset="0"/>
              </a:rPr>
              <a:t>nasional</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swa</a:t>
            </a:r>
            <a:r>
              <a:rPr lang="en-US" sz="2000" dirty="0" err="1" smtClean="0">
                <a:latin typeface="Tahoma" pitchFamily="34" charset="0"/>
                <a:cs typeface="Tahoma" pitchFamily="34" charset="0"/>
              </a:rPr>
              <a:t>daya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intro</a:t>
            </a:r>
            <a:r>
              <a:rPr lang="en-US" sz="2000" dirty="0" err="1" smtClean="0">
                <a:latin typeface="Tahoma" pitchFamily="34" charset="0"/>
                <a:cs typeface="Tahoma" pitchFamily="34" charset="0"/>
              </a:rPr>
              <a:t>speksi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tele</a:t>
            </a:r>
            <a:r>
              <a:rPr lang="en-US" sz="2000" dirty="0" err="1" smtClean="0">
                <a:latin typeface="Tahoma" pitchFamily="34" charset="0"/>
                <a:cs typeface="Tahoma" pitchFamily="34" charset="0"/>
              </a:rPr>
              <a:t>pon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kolonial</a:t>
            </a:r>
            <a:r>
              <a:rPr lang="en-US" sz="2000" i="1" dirty="0" err="1" smtClean="0">
                <a:latin typeface="Tahoma" pitchFamily="34" charset="0"/>
                <a:cs typeface="Tahoma" pitchFamily="34" charset="0"/>
              </a:rPr>
              <a:t>isme</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trans</a:t>
            </a:r>
            <a:r>
              <a:rPr lang="en-US" sz="2000" dirty="0" err="1" smtClean="0">
                <a:latin typeface="Tahoma" pitchFamily="34" charset="0"/>
                <a:cs typeface="Tahoma" pitchFamily="34" charset="0"/>
              </a:rPr>
              <a:t>migrasi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kontra</a:t>
            </a:r>
            <a:r>
              <a:rPr lang="en-US" sz="2000" dirty="0" err="1" smtClean="0">
                <a:latin typeface="Tahoma" pitchFamily="34" charset="0"/>
                <a:cs typeface="Tahoma" pitchFamily="34" charset="0"/>
              </a:rPr>
              <a:t>revolusi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tri</a:t>
            </a:r>
            <a:r>
              <a:rPr lang="en-US" sz="2000" dirty="0" err="1" smtClean="0">
                <a:latin typeface="Tahoma" pitchFamily="34" charset="0"/>
                <a:cs typeface="Tahoma" pitchFamily="34" charset="0"/>
              </a:rPr>
              <a:t>tunggal</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ko</a:t>
            </a:r>
            <a:r>
              <a:rPr lang="en-US" sz="2000" dirty="0" err="1" smtClean="0">
                <a:latin typeface="Tahoma" pitchFamily="34" charset="0"/>
                <a:cs typeface="Tahoma" pitchFamily="34" charset="0"/>
              </a:rPr>
              <a:t>sponsor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tuna</a:t>
            </a:r>
            <a:r>
              <a:rPr lang="en-US" sz="2000" dirty="0" err="1" smtClean="0">
                <a:latin typeface="Tahoma" pitchFamily="34" charset="0"/>
                <a:cs typeface="Tahoma" pitchFamily="34" charset="0"/>
              </a:rPr>
              <a:t>netra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maha</a:t>
            </a:r>
            <a:r>
              <a:rPr lang="en-US" sz="2000" dirty="0" err="1" smtClean="0">
                <a:latin typeface="Tahoma" pitchFamily="34" charset="0"/>
                <a:cs typeface="Tahoma" pitchFamily="34" charset="0"/>
              </a:rPr>
              <a:t>siswa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ultra</a:t>
            </a:r>
            <a:r>
              <a:rPr lang="en-US" sz="2000" dirty="0" smtClean="0">
                <a:latin typeface="Tahoma" pitchFamily="34" charset="0"/>
                <a:cs typeface="Tahoma" pitchFamily="34" charset="0"/>
              </a:rPr>
              <a:t>modern</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172200"/>
          </a:xfrm>
        </p:spPr>
        <p:txBody>
          <a:bodyPr>
            <a:noAutofit/>
          </a:bodyPr>
          <a:lstStyle/>
          <a:p>
            <a:pPr fontAlgn="auto">
              <a:spcAft>
                <a:spcPts val="0"/>
              </a:spcAft>
              <a:defRPr/>
            </a:pPr>
            <a:r>
              <a:rPr lang="en-US" sz="2000" dirty="0" err="1" smtClean="0">
                <a:latin typeface="Tahoma" pitchFamily="34" charset="0"/>
                <a:cs typeface="Tahoma" pitchFamily="34" charset="0"/>
              </a:rPr>
              <a:t>Catatan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Apabila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terikat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tersebut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diikuti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oleh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awalnya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besar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antara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unsur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hubung</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non</a:t>
            </a:r>
            <a:r>
              <a:rPr lang="en-US" sz="2000" dirty="0" smtClean="0">
                <a:latin typeface="Tahoma" pitchFamily="34" charset="0"/>
                <a:cs typeface="Tahoma" pitchFamily="34" charset="0"/>
              </a:rPr>
              <a:t>-Indonesia</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pan</a:t>
            </a:r>
            <a:r>
              <a:rPr lang="en-US" sz="2000" dirty="0" smtClean="0">
                <a:latin typeface="Tahoma" pitchFamily="34" charset="0"/>
                <a:cs typeface="Tahoma" pitchFamily="34" charset="0"/>
              </a:rPr>
              <a:t>-</a:t>
            </a:r>
            <a:r>
              <a:rPr lang="en-US" sz="2000" dirty="0" err="1" smtClean="0">
                <a:latin typeface="Tahoma" pitchFamily="34" charset="0"/>
                <a:cs typeface="Tahoma" pitchFamily="34" charset="0"/>
              </a:rPr>
              <a:t>Afrikanisme</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i="1" dirty="0" err="1" smtClean="0">
                <a:latin typeface="Tahoma" pitchFamily="34" charset="0"/>
                <a:cs typeface="Tahoma" pitchFamily="34" charset="0"/>
              </a:rPr>
              <a:t>Maha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unsur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kecuali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jika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diikuti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oleh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bukan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dasar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esa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Allah Yang </a:t>
            </a:r>
            <a:r>
              <a:rPr lang="en-US" sz="2000" i="1" dirty="0" err="1" smtClean="0">
                <a:latin typeface="Tahoma" pitchFamily="34" charset="0"/>
                <a:cs typeface="Tahoma" pitchFamily="34" charset="0"/>
              </a:rPr>
              <a:t>Mahakuasa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Marilah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kita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bersyukur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Tuhan</a:t>
            </a:r>
            <a:r>
              <a:rPr lang="en-US" sz="2000" dirty="0" smtClean="0">
                <a:latin typeface="Tahoma" pitchFamily="34" charset="0"/>
                <a:cs typeface="Tahoma" pitchFamily="34" charset="0"/>
              </a:rPr>
              <a:t> Yang </a:t>
            </a:r>
            <a:r>
              <a:rPr lang="en-US" sz="2000" i="1" dirty="0" err="1" smtClean="0">
                <a:latin typeface="Tahoma" pitchFamily="34" charset="0"/>
                <a:cs typeface="Tahoma" pitchFamily="34" charset="0"/>
              </a:rPr>
              <a:t>Maha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Pengasih</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Semoga</a:t>
            </a:r>
            <a:r>
              <a:rPr lang="en-US" sz="2000" dirty="0" smtClean="0">
                <a:latin typeface="Tahoma" pitchFamily="34" charset="0"/>
                <a:cs typeface="Tahoma" pitchFamily="34" charset="0"/>
              </a:rPr>
              <a:t> Yang </a:t>
            </a:r>
            <a:r>
              <a:rPr lang="en-US" sz="2000" i="1" dirty="0" err="1" smtClean="0">
                <a:latin typeface="Tahoma" pitchFamily="34" charset="0"/>
                <a:cs typeface="Tahoma" pitchFamily="34" charset="0"/>
              </a:rPr>
              <a:t>Maha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Esa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memberkahi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usaha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Anda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49112"/>
          </a:xfrm>
        </p:spPr>
        <p:txBody>
          <a:bodyPr/>
          <a:lstStyle/>
          <a:p>
            <a:pPr fontAlgn="auto">
              <a:spcAft>
                <a:spcPts val="0"/>
              </a:spcAft>
              <a:defRPr/>
            </a:pPr>
            <a:r>
              <a:rPr lang="en-US" sz="2400" b="1" dirty="0" err="1" smtClean="0">
                <a:latin typeface="Tahoma" pitchFamily="34" charset="0"/>
                <a:cs typeface="Tahoma" pitchFamily="34" charset="0"/>
              </a:rPr>
              <a:t>Bentuk</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Ulang</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Bentuk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ulang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secara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lengkap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menggunakan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hubung</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anak-anak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lauk-pauk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berjalan-jalan</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mata-mata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biri-biri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menulis-nulis</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mondar-mandir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centang-perenang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porak-poranda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dibesar-besarkan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ramah-tamah</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gerak-gerik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sayur-mayur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hati-hati</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jari-jari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huru-hara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terus-menerus</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kuda-kuda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tukar-menukar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kupu-kupu</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kura-kura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tunggang-langgang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undang-undang</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5943600"/>
          </a:xfrm>
        </p:spPr>
        <p:txBody>
          <a:bodyPr>
            <a:noAutofit/>
          </a:bodyPr>
          <a:lstStyle/>
          <a:p>
            <a:pPr fontAlgn="auto">
              <a:spcAft>
                <a:spcPts val="0"/>
              </a:spcAft>
              <a:defRPr/>
            </a:pPr>
            <a:r>
              <a:rPr lang="en-US" sz="2400" b="1" dirty="0" err="1" smtClean="0">
                <a:latin typeface="Tahoma" pitchFamily="34" charset="0"/>
                <a:cs typeface="Tahoma" pitchFamily="34" charset="0"/>
              </a:rPr>
              <a:t>Gabungan</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Kata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1.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lazim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disebut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majemuk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termasuk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istilah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khusus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bagian-bagiannya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terpisah</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besar</a:t>
            </a:r>
            <a:r>
              <a:rPr lang="en-US" sz="2000" dirty="0" smtClean="0">
                <a:latin typeface="Tahoma" pitchFamily="34" charset="0"/>
                <a:cs typeface="Tahoma" pitchFamily="34" charset="0"/>
              </a:rPr>
              <a:t> 	    model linear 		</a:t>
            </a:r>
            <a:r>
              <a:rPr lang="en-US" sz="2000" dirty="0" err="1" smtClean="0">
                <a:latin typeface="Tahoma" pitchFamily="34" charset="0"/>
                <a:cs typeface="Tahoma" pitchFamily="34" charset="0"/>
              </a:rPr>
              <a:t>kambing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hitam</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sepak</a:t>
            </a:r>
            <a:r>
              <a:rPr lang="en-US" sz="2000" dirty="0" smtClean="0">
                <a:latin typeface="Tahoma" pitchFamily="34" charset="0"/>
                <a:cs typeface="Tahoma" pitchFamily="34" charset="0"/>
              </a:rPr>
              <a:t> bola 		</a:t>
            </a:r>
            <a:r>
              <a:rPr lang="en-US" sz="2000" dirty="0" err="1" smtClean="0">
                <a:latin typeface="Tahoma" pitchFamily="34" charset="0"/>
                <a:cs typeface="Tahoma" pitchFamily="34" charset="0"/>
              </a:rPr>
              <a:t>persegi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panjang</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pelajaran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rumah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sakit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umum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meja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tulis</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simpang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empat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kereta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cepat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ibu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kota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2.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termasuk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istilah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khusus</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mungkin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menimbulkan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baca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diberi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hubung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menegaskan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pertalian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antara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unsur</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bersangkutan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alat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pandang-dengar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orang-tua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muda</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anak-istri</a:t>
            </a:r>
            <a:r>
              <a:rPr lang="en-US" sz="2000" i="1" dirty="0" smtClean="0">
                <a:latin typeface="Tahoma" pitchFamily="34" charset="0"/>
                <a:cs typeface="Tahoma" pitchFamily="34" charset="0"/>
              </a:rPr>
              <a:t> </a:t>
            </a:r>
            <a:r>
              <a:rPr lang="en-US" sz="2000" dirty="0" err="1" smtClean="0">
                <a:latin typeface="Tahoma" pitchFamily="34" charset="0"/>
                <a:cs typeface="Tahoma" pitchFamily="34" charset="0"/>
              </a:rPr>
              <a:t>saya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bu-bapak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kami</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
            </a:r>
            <a:r>
              <a:rPr lang="en-US" sz="2000" i="1" dirty="0" err="1" smtClean="0">
                <a:latin typeface="Tahoma" pitchFamily="34" charset="0"/>
                <a:cs typeface="Tahoma" pitchFamily="34" charset="0"/>
              </a:rPr>
              <a:t>ejarah-baru</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watt-jam</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Pengertian Ejaan</a:t>
            </a:r>
            <a:endParaRPr lang="id-ID" dirty="0"/>
          </a:p>
        </p:txBody>
      </p:sp>
      <p:sp>
        <p:nvSpPr>
          <p:cNvPr id="3" name="Content Placeholder 2"/>
          <p:cNvSpPr>
            <a:spLocks noGrp="1"/>
          </p:cNvSpPr>
          <p:nvPr>
            <p:ph idx="1"/>
          </p:nvPr>
        </p:nvSpPr>
        <p:spPr>
          <a:xfrm>
            <a:off x="457200" y="2209800"/>
            <a:ext cx="8229600" cy="4114800"/>
          </a:xfrm>
        </p:spPr>
        <p:txBody>
          <a:bodyPr/>
          <a:lstStyle/>
          <a:p>
            <a:pPr>
              <a:buNone/>
            </a:pPr>
            <a:r>
              <a:rPr lang="id-ID" dirty="0" smtClean="0"/>
              <a:t>		Yang dimaksud dengan ejaan adalah keseluruhan peraturan bagaimana melambangkan bunyi ujaran dan bagaimana hubungan di antara lambang-lambang itu (pemisahan dan penggabungannya dalam suatu bahasa).</a:t>
            </a:r>
          </a:p>
          <a:p>
            <a:pPr>
              <a:buNone/>
            </a:pPr>
            <a:r>
              <a:rPr lang="id-ID" dirty="0" smtClean="0"/>
              <a:t>		Secara teknis, yang diatur dalam ejaan ialah penulisan huruf, penulisan kata, dan pemakaian tanda baca.</a:t>
            </a:r>
            <a:endParaRPr lang="id-ID" dirty="0"/>
          </a:p>
        </p:txBody>
      </p:sp>
    </p:spTree>
  </p:cSld>
  <p:clrMapOvr>
    <a:masterClrMapping/>
  </p:clrMapOvr>
  <p:transition spd="slow">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400800"/>
          </a:xfrm>
        </p:spPr>
        <p:txBody>
          <a:bodyPr>
            <a:noAutofit/>
          </a:bodyPr>
          <a:lstStyle/>
          <a:p>
            <a:pPr fontAlgn="auto">
              <a:spcAft>
                <a:spcPts val="0"/>
              </a:spcAft>
              <a:defRPr/>
            </a:pP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3.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sudah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dianggap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akhirulkalam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alhamdulillah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manakala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apabila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matahari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bagaimana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padahal</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barangkali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paramasastra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bilamana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peribahasa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bismillah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sekaligus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bumiputra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sendratari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daripada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silaturahmi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halalbihalal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syahbandar</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hulubalang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wasalam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olahraga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sukarela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b="1" dirty="0" smtClean="0">
                <a:latin typeface="Tahoma" pitchFamily="34" charset="0"/>
                <a:cs typeface="Tahoma" pitchFamily="34" charset="0"/>
              </a:rPr>
              <a:t> </a:t>
            </a:r>
            <a:r>
              <a:rPr lang="en-US" sz="2400" b="1" dirty="0" err="1" smtClean="0">
                <a:latin typeface="Tahoma" pitchFamily="34" charset="0"/>
                <a:cs typeface="Tahoma" pitchFamily="34" charset="0"/>
              </a:rPr>
              <a:t>Kata</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Ganti</a:t>
            </a:r>
            <a:r>
              <a:rPr lang="en-US" sz="2400" b="1" dirty="0" smtClean="0">
                <a:latin typeface="Tahoma" pitchFamily="34" charset="0"/>
                <a:cs typeface="Tahoma" pitchFamily="34" charset="0"/>
              </a:rPr>
              <a:t> </a:t>
            </a:r>
            <a:r>
              <a:rPr lang="en-US" sz="2400" b="1" i="1" dirty="0" smtClean="0">
                <a:latin typeface="Tahoma" pitchFamily="34" charset="0"/>
                <a:cs typeface="Tahoma" pitchFamily="34" charset="0"/>
              </a:rPr>
              <a:t>-</a:t>
            </a:r>
            <a:r>
              <a:rPr lang="en-US" sz="2400" b="1" i="1" dirty="0" err="1" smtClean="0">
                <a:latin typeface="Tahoma" pitchFamily="34" charset="0"/>
                <a:cs typeface="Tahoma" pitchFamily="34" charset="0"/>
              </a:rPr>
              <a:t>ku</a:t>
            </a:r>
            <a:r>
              <a:rPr lang="en-US" sz="2400" b="1" i="1" dirty="0" smtClean="0">
                <a:latin typeface="Tahoma" pitchFamily="34" charset="0"/>
                <a:cs typeface="Tahoma" pitchFamily="34" charset="0"/>
              </a:rPr>
              <a:t>, </a:t>
            </a:r>
            <a:r>
              <a:rPr lang="en-US" sz="2400" b="1" i="1" dirty="0" err="1" smtClean="0">
                <a:latin typeface="Tahoma" pitchFamily="34" charset="0"/>
                <a:cs typeface="Tahoma" pitchFamily="34" charset="0"/>
              </a:rPr>
              <a:t>kau</a:t>
            </a:r>
            <a:r>
              <a:rPr lang="en-US" sz="2400" b="1" i="1" dirty="0" smtClean="0">
                <a:latin typeface="Tahoma" pitchFamily="34" charset="0"/>
                <a:cs typeface="Tahoma" pitchFamily="34" charset="0"/>
              </a:rPr>
              <a:t>- , -mu,</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dan</a:t>
            </a:r>
            <a:r>
              <a:rPr lang="en-US" sz="2400" b="1" dirty="0" smtClean="0">
                <a:latin typeface="Tahoma" pitchFamily="34" charset="0"/>
                <a:cs typeface="Tahoma" pitchFamily="34" charset="0"/>
              </a:rPr>
              <a:t> </a:t>
            </a:r>
            <a:r>
              <a:rPr lang="en-US" sz="2400" b="1" i="1" dirty="0" smtClean="0">
                <a:latin typeface="Tahoma" pitchFamily="34" charset="0"/>
                <a:cs typeface="Tahoma" pitchFamily="34" charset="0"/>
              </a:rPr>
              <a:t>-</a:t>
            </a:r>
            <a:r>
              <a:rPr lang="en-US" sz="2400" b="1" i="1" dirty="0" err="1" smtClean="0">
                <a:latin typeface="Tahoma" pitchFamily="34" charset="0"/>
                <a:cs typeface="Tahoma" pitchFamily="34" charset="0"/>
              </a:rPr>
              <a:t>nya</a:t>
            </a:r>
            <a:r>
              <a:rPr lang="en-US" sz="2400" dirty="0" smtClean="0">
                <a:latin typeface="Tahoma" pitchFamily="34" charset="0"/>
                <a:cs typeface="Tahoma" pitchFamily="34" charset="0"/>
              </a:rPr>
              <a:t/>
            </a:r>
            <a:br>
              <a:rPr lang="en-US" sz="2400" dirty="0" smtClean="0">
                <a:latin typeface="Tahoma" pitchFamily="34" charset="0"/>
                <a:cs typeface="Tahoma" pitchFamily="34" charset="0"/>
              </a:rPr>
            </a:br>
            <a:r>
              <a:rPr lang="en-US" sz="2400" dirty="0" smtClean="0">
                <a:latin typeface="Tahoma" pitchFamily="34" charset="0"/>
                <a:cs typeface="Tahoma" pitchFamily="34" charset="0"/>
              </a:rPr>
              <a:t/>
            </a:r>
            <a:br>
              <a:rPr lang="en-US" sz="24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ganti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ku</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kau</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mengikutinya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t>
            </a:r>
            <a:r>
              <a:rPr lang="en-US" sz="2000" i="1" dirty="0" err="1" smtClean="0">
                <a:latin typeface="Tahoma" pitchFamily="34" charset="0"/>
                <a:cs typeface="Tahoma" pitchFamily="34" charset="0"/>
              </a:rPr>
              <a:t>ku</a:t>
            </a:r>
            <a:r>
              <a:rPr lang="en-US" sz="2000" i="1" dirty="0" smtClean="0">
                <a:latin typeface="Tahoma" pitchFamily="34" charset="0"/>
                <a:cs typeface="Tahoma" pitchFamily="34" charset="0"/>
              </a:rPr>
              <a:t>, -mu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t>
            </a:r>
            <a:r>
              <a:rPr lang="en-US" sz="2000" i="1" dirty="0" err="1" smtClean="0">
                <a:latin typeface="Tahoma" pitchFamily="34" charset="0"/>
                <a:cs typeface="Tahoma" pitchFamily="34" charset="0"/>
              </a:rPr>
              <a:t>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mendahuluinya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kumiliki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boleh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kau</a:t>
            </a:r>
            <a:r>
              <a:rPr lang="en-US" sz="2000" dirty="0" err="1" smtClean="0">
                <a:latin typeface="Tahoma" pitchFamily="34" charset="0"/>
                <a:cs typeface="Tahoma" pitchFamily="34" charset="0"/>
              </a:rPr>
              <a:t>ambil</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i="1" dirty="0" err="1" smtClean="0">
                <a:latin typeface="Tahoma" pitchFamily="34" charset="0"/>
                <a:cs typeface="Tahoma" pitchFamily="34" charset="0"/>
              </a:rPr>
              <a:t>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i="1" dirty="0" err="1" smtClean="0">
                <a:latin typeface="Tahoma" pitchFamily="34" charset="0"/>
                <a:cs typeface="Tahoma" pitchFamily="34" charset="0"/>
              </a:rPr>
              <a:t>mu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i="1" dirty="0" err="1" smtClean="0">
                <a:latin typeface="Tahoma" pitchFamily="34" charset="0"/>
                <a:cs typeface="Tahoma" pitchFamily="34" charset="0"/>
              </a:rPr>
              <a:t>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tersimpan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perpustakaan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25312"/>
          </a:xfrm>
        </p:spPr>
        <p:txBody>
          <a:bodyPr/>
          <a:lstStyle/>
          <a:p>
            <a:pPr fontAlgn="auto">
              <a:spcAft>
                <a:spcPts val="0"/>
              </a:spcAft>
              <a:defRPr/>
            </a:pPr>
            <a:r>
              <a:rPr lang="en-US" sz="2400" b="1" dirty="0" err="1" smtClean="0">
                <a:latin typeface="Tahoma" pitchFamily="34" charset="0"/>
                <a:cs typeface="Tahoma" pitchFamily="34" charset="0"/>
              </a:rPr>
              <a:t>Kata</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Depan</a:t>
            </a:r>
            <a:r>
              <a:rPr lang="en-US" sz="2400" b="1" dirty="0" smtClean="0">
                <a:latin typeface="Tahoma" pitchFamily="34" charset="0"/>
                <a:cs typeface="Tahoma" pitchFamily="34" charset="0"/>
              </a:rPr>
              <a:t> </a:t>
            </a:r>
            <a:r>
              <a:rPr lang="en-US" sz="2400" b="1" i="1" dirty="0" err="1" smtClean="0">
                <a:latin typeface="Tahoma" pitchFamily="34" charset="0"/>
                <a:cs typeface="Tahoma" pitchFamily="34" charset="0"/>
              </a:rPr>
              <a:t>di</a:t>
            </a:r>
            <a:r>
              <a:rPr lang="en-US" sz="2400" b="1" i="1" dirty="0" smtClean="0">
                <a:latin typeface="Tahoma" pitchFamily="34" charset="0"/>
                <a:cs typeface="Tahoma" pitchFamily="34" charset="0"/>
              </a:rPr>
              <a:t>, </a:t>
            </a:r>
            <a:r>
              <a:rPr lang="en-US" sz="2400" b="1" i="1" dirty="0" err="1" smtClean="0">
                <a:latin typeface="Tahoma" pitchFamily="34" charset="0"/>
                <a:cs typeface="Tahoma" pitchFamily="34" charset="0"/>
              </a:rPr>
              <a:t>ke</a:t>
            </a:r>
            <a:r>
              <a:rPr lang="en-US" sz="2400" b="1" i="1" dirty="0" smtClean="0">
                <a:latin typeface="Tahoma" pitchFamily="34" charset="0"/>
                <a:cs typeface="Tahoma" pitchFamily="34" charset="0"/>
              </a:rPr>
              <a:t>,</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dan</a:t>
            </a:r>
            <a:r>
              <a:rPr lang="en-US" sz="2400" b="1" dirty="0" smtClean="0">
                <a:latin typeface="Tahoma" pitchFamily="34" charset="0"/>
                <a:cs typeface="Tahoma" pitchFamily="34" charset="0"/>
              </a:rPr>
              <a:t> </a:t>
            </a:r>
            <a:r>
              <a:rPr lang="en-US" sz="2400" b="1" i="1" dirty="0" err="1" smtClean="0">
                <a:latin typeface="Tahoma" pitchFamily="34" charset="0"/>
                <a:cs typeface="Tahoma" pitchFamily="34" charset="0"/>
              </a:rPr>
              <a:t>dari</a:t>
            </a:r>
            <a:r>
              <a:rPr lang="en-US" sz="2400" dirty="0" smtClean="0">
                <a:latin typeface="Tahoma" pitchFamily="34" charset="0"/>
                <a:cs typeface="Tahoma" pitchFamily="34" charset="0"/>
              </a:rPr>
              <a:t/>
            </a:r>
            <a:br>
              <a:rPr lang="en-US" sz="24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depan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t>
            </a:r>
            <a:r>
              <a:rPr lang="en-US" sz="2000" i="1" dirty="0" err="1" smtClean="0">
                <a:latin typeface="Tahoma" pitchFamily="34" charset="0"/>
                <a:cs typeface="Tahoma" pitchFamily="34" charset="0"/>
              </a:rPr>
              <a:t>i</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terpisah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mengikutinya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kecuali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sudah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dianggap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seperti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daripada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Adiknya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pergi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luar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negeri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Bermain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sajalah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i="1" dirty="0" smtClean="0">
                <a:latin typeface="Tahoma" pitchFamily="34" charset="0"/>
                <a:cs typeface="Tahoma" pitchFamily="34" charset="0"/>
              </a:rPr>
              <a:t> </a:t>
            </a:r>
            <a:r>
              <a:rPr lang="en-US" sz="2000" dirty="0" err="1" smtClean="0">
                <a:latin typeface="Tahoma" pitchFamily="34" charset="0"/>
                <a:cs typeface="Tahoma" pitchFamily="34" charset="0"/>
              </a:rPr>
              <a:t>sini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Kunti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dirty="0" smtClean="0">
                <a:latin typeface="Tahoma" pitchFamily="34" charset="0"/>
                <a:cs typeface="Tahoma" pitchFamily="34" charset="0"/>
              </a:rPr>
              <a:t> situ </a:t>
            </a:r>
            <a:r>
              <a:rPr lang="en-US" sz="2000" dirty="0" err="1" smtClean="0">
                <a:latin typeface="Tahoma" pitchFamily="34" charset="0"/>
                <a:cs typeface="Tahoma" pitchFamily="34" charset="0"/>
              </a:rPr>
              <a:t>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Kunto</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Kemarin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datang</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dari</a:t>
            </a:r>
            <a:r>
              <a:rPr lang="en-US" sz="2000" dirty="0" smtClean="0">
                <a:latin typeface="Tahoma" pitchFamily="34" charset="0"/>
                <a:cs typeface="Tahoma" pitchFamily="34" charset="0"/>
              </a:rPr>
              <a:t> Surabaya.</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ikut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terjun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tengah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kancah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perjuangan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terletak</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lemari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mana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saja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selama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ini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Kita </a:t>
            </a:r>
            <a:r>
              <a:rPr lang="en-US" sz="2000" dirty="0" err="1" smtClean="0">
                <a:latin typeface="Tahoma" pitchFamily="34" charset="0"/>
                <a:cs typeface="Tahoma" pitchFamily="34" charset="0"/>
              </a:rPr>
              <a:t>perlu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berpikir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sepuluh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tahun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depan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Mari </a:t>
            </a:r>
            <a:r>
              <a:rPr lang="en-US" sz="2000" dirty="0" err="1" smtClean="0">
                <a:latin typeface="Tahoma" pitchFamily="34" charset="0"/>
                <a:cs typeface="Tahoma" pitchFamily="34" charset="0"/>
              </a:rPr>
              <a:t>kita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berangkat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pasar</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Mereka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ada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i="1" dirty="0" smtClean="0">
                <a:latin typeface="Tahoma" pitchFamily="34" charset="0"/>
                <a:cs typeface="Tahoma" pitchFamily="34" charset="0"/>
              </a:rPr>
              <a:t> </a:t>
            </a:r>
            <a:r>
              <a:rPr lang="en-US" sz="2000" dirty="0" err="1" smtClean="0">
                <a:latin typeface="Tahoma" pitchFamily="34" charset="0"/>
                <a:cs typeface="Tahoma" pitchFamily="34" charset="0"/>
              </a:rPr>
              <a:t>rumah</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pergi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sana-sini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mencarinya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25312"/>
          </a:xfrm>
        </p:spPr>
        <p:txBody>
          <a:bodyPr/>
          <a:lstStyle/>
          <a:p>
            <a:pPr fontAlgn="auto">
              <a:spcAft>
                <a:spcPts val="0"/>
              </a:spcAft>
              <a:defRPr/>
            </a:pPr>
            <a:r>
              <a:rPr lang="en-US" sz="2000" dirty="0" err="1" smtClean="0">
                <a:latin typeface="Tahoma" pitchFamily="34" charset="0"/>
                <a:cs typeface="Tahoma" pitchFamily="34" charset="0"/>
              </a:rPr>
              <a:t>Namun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perhatikan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Jangan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mengesampingkan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persoalan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penting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percaya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sepenuhnya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kepadanya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keluar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sebentar</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Kemarikan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Si </a:t>
            </a:r>
            <a:r>
              <a:rPr lang="en-US" sz="2000" dirty="0" err="1" smtClean="0">
                <a:latin typeface="Tahoma" pitchFamily="34" charset="0"/>
                <a:cs typeface="Tahoma" pitchFamily="34" charset="0"/>
              </a:rPr>
              <a:t>Amin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lebih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daripada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a:t>
            </a:r>
            <a:r>
              <a:rPr lang="en-US" sz="2000" dirty="0" smtClean="0">
                <a:latin typeface="Tahoma" pitchFamily="34" charset="0"/>
                <a:cs typeface="Tahoma" pitchFamily="34" charset="0"/>
              </a:rPr>
              <a:t> Ahmad.</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Semua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yang </a:t>
            </a:r>
            <a:r>
              <a:rPr lang="en-US" sz="2000" i="1" dirty="0" err="1" smtClean="0">
                <a:latin typeface="Tahoma" pitchFamily="34" charset="0"/>
                <a:cs typeface="Tahoma" pitchFamily="34" charset="0"/>
              </a:rPr>
              <a:t>terkemuka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desa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hadir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kenduri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perintah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dikeluarkan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Jakarta </a:t>
            </a:r>
            <a:r>
              <a:rPr lang="en-US" sz="2000" dirty="0" err="1" smtClean="0">
                <a:latin typeface="Tahoma" pitchFamily="34" charset="0"/>
                <a:cs typeface="Tahoma" pitchFamily="34" charset="0"/>
              </a:rPr>
              <a:t>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tanggal</a:t>
            </a:r>
            <a:r>
              <a:rPr lang="en-US" sz="2000" dirty="0" smtClean="0">
                <a:latin typeface="Tahoma" pitchFamily="34" charset="0"/>
                <a:cs typeface="Tahoma" pitchFamily="34" charset="0"/>
              </a:rPr>
              <a:t> 11 </a:t>
            </a:r>
            <a:r>
              <a:rPr lang="en-US" sz="2000" dirty="0" err="1" smtClean="0">
                <a:latin typeface="Tahoma" pitchFamily="34" charset="0"/>
                <a:cs typeface="Tahoma" pitchFamily="34" charset="0"/>
              </a:rPr>
              <a:t>Maret</a:t>
            </a:r>
            <a:r>
              <a:rPr lang="en-US" sz="2000" dirty="0" smtClean="0">
                <a:latin typeface="Tahoma" pitchFamily="34" charset="0"/>
                <a:cs typeface="Tahoma" pitchFamily="34" charset="0"/>
              </a:rPr>
              <a:t> 	1966.</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400" b="1" dirty="0" err="1" smtClean="0">
                <a:latin typeface="Tahoma" pitchFamily="34" charset="0"/>
                <a:cs typeface="Tahoma" pitchFamily="34" charset="0"/>
              </a:rPr>
              <a:t>Kata</a:t>
            </a:r>
            <a:r>
              <a:rPr lang="en-US" sz="2400" b="1" dirty="0" smtClean="0">
                <a:latin typeface="Tahoma" pitchFamily="34" charset="0"/>
                <a:cs typeface="Tahoma" pitchFamily="34" charset="0"/>
              </a:rPr>
              <a:t> </a:t>
            </a:r>
            <a:r>
              <a:rPr lang="en-US" sz="2400" b="1" i="1" dirty="0" smtClean="0">
                <a:latin typeface="Tahoma" pitchFamily="34" charset="0"/>
                <a:cs typeface="Tahoma" pitchFamily="34" charset="0"/>
              </a:rPr>
              <a:t>Si</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dan</a:t>
            </a:r>
            <a:r>
              <a:rPr lang="en-US" sz="2400" b="1" dirty="0" smtClean="0">
                <a:latin typeface="Tahoma" pitchFamily="34" charset="0"/>
                <a:cs typeface="Tahoma" pitchFamily="34" charset="0"/>
              </a:rPr>
              <a:t> </a:t>
            </a:r>
            <a:r>
              <a:rPr lang="en-US" sz="2400" b="1" i="1" dirty="0" smtClean="0">
                <a:latin typeface="Tahoma" pitchFamily="34" charset="0"/>
                <a:cs typeface="Tahoma" pitchFamily="34" charset="0"/>
              </a:rPr>
              <a:t>Sang</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sang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terpisah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mengikutinya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Harimau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marah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sekali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kepada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sang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Kancil</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dikirimkan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kembali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kepada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pengirim</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25312"/>
          </a:xfrm>
        </p:spPr>
        <p:txBody>
          <a:bodyPr/>
          <a:lstStyle/>
          <a:p>
            <a:pPr fontAlgn="auto">
              <a:spcAft>
                <a:spcPts val="0"/>
              </a:spcAft>
              <a:defRPr/>
            </a:pPr>
            <a:r>
              <a:rPr lang="en-US" sz="2400" b="1" dirty="0" err="1" smtClean="0">
                <a:latin typeface="Tahoma" pitchFamily="34" charset="0"/>
                <a:cs typeface="Tahoma" pitchFamily="34" charset="0"/>
              </a:rPr>
              <a:t>Partikel</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1.	</a:t>
            </a:r>
            <a:r>
              <a:rPr lang="en-US" sz="2000" dirty="0" err="1" smtClean="0">
                <a:latin typeface="Tahoma" pitchFamily="34" charset="0"/>
                <a:cs typeface="Tahoma" pitchFamily="34" charset="0"/>
              </a:rPr>
              <a:t>Partikel</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t>
            </a:r>
            <a:r>
              <a:rPr lang="en-US" sz="2000" i="1" dirty="0" err="1" smtClean="0">
                <a:latin typeface="Tahoma" pitchFamily="34" charset="0"/>
                <a:cs typeface="Tahoma" pitchFamily="34" charset="0"/>
              </a:rPr>
              <a:t>lah</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kah</a:t>
            </a:r>
            <a:r>
              <a:rPr lang="en-US" sz="2000" i="1"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t>
            </a:r>
            <a:r>
              <a:rPr lang="en-US" sz="2000" i="1" dirty="0" err="1" smtClean="0">
                <a:latin typeface="Tahoma" pitchFamily="34" charset="0"/>
                <a:cs typeface="Tahoma" pitchFamily="34" charset="0"/>
              </a:rPr>
              <a:t>tah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mendahuluinya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Apa</a:t>
            </a:r>
            <a:r>
              <a:rPr lang="en-US" sz="2000" i="1" dirty="0" err="1" smtClean="0">
                <a:latin typeface="Tahoma" pitchFamily="34" charset="0"/>
                <a:cs typeface="Tahoma" pitchFamily="34" charset="0"/>
              </a:rPr>
              <a:t>kah</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tersirat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Baca</a:t>
            </a:r>
            <a:r>
              <a:rPr lang="en-US" sz="2000" i="1" dirty="0" err="1" smtClean="0">
                <a:latin typeface="Tahoma" pitchFamily="34" charset="0"/>
                <a:cs typeface="Tahoma" pitchFamily="34" charset="0"/>
              </a:rPr>
              <a:t>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baik-baik</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Jakarta </a:t>
            </a:r>
            <a:r>
              <a:rPr lang="en-US" sz="2000" dirty="0" err="1" smtClean="0">
                <a:latin typeface="Tahoma" pitchFamily="34" charset="0"/>
                <a:cs typeface="Tahoma" pitchFamily="34" charset="0"/>
              </a:rPr>
              <a:t>ada</a:t>
            </a:r>
            <a:r>
              <a:rPr lang="en-US" sz="2000" i="1" dirty="0" err="1" smtClean="0">
                <a:latin typeface="Tahoma" pitchFamily="34" charset="0"/>
                <a:cs typeface="Tahoma" pitchFamily="34" charset="0"/>
              </a:rPr>
              <a:t>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ibu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kota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Republik</a:t>
            </a:r>
            <a:r>
              <a:rPr lang="en-US" sz="2000" dirty="0" smtClean="0">
                <a:latin typeface="Tahoma" pitchFamily="34" charset="0"/>
                <a:cs typeface="Tahoma" pitchFamily="34" charset="0"/>
              </a:rPr>
              <a:t> Indonesia.</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Siapa</a:t>
            </a:r>
            <a:r>
              <a:rPr lang="en-US" sz="2000" i="1" dirty="0" err="1" smtClean="0">
                <a:latin typeface="Tahoma" pitchFamily="34" charset="0"/>
                <a:cs typeface="Tahoma" pitchFamily="34" charset="0"/>
              </a:rPr>
              <a:t>kah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gerangan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Apa</a:t>
            </a:r>
            <a:r>
              <a:rPr lang="en-US" sz="2000" i="1" dirty="0" err="1" smtClean="0">
                <a:latin typeface="Tahoma" pitchFamily="34" charset="0"/>
                <a:cs typeface="Tahoma" pitchFamily="34" charset="0"/>
              </a:rPr>
              <a:t>tah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lagi</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diucapkannya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2.	</a:t>
            </a:r>
            <a:r>
              <a:rPr lang="en-US" sz="2000" dirty="0" err="1" smtClean="0">
                <a:latin typeface="Tahoma" pitchFamily="34" charset="0"/>
                <a:cs typeface="Tahoma" pitchFamily="34" charset="0"/>
              </a:rPr>
              <a:t>Partikel</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terpisah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mendahuluinya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pun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dima</a:t>
            </a:r>
            <a:r>
              <a:rPr lang="en-US" sz="2000" i="1" dirty="0" err="1" smtClean="0">
                <a:latin typeface="Tahoma" pitchFamily="34" charset="0"/>
                <a:cs typeface="Tahoma" pitchFamily="34" charset="0"/>
              </a:rPr>
              <a:t>kannya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ia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tetap</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kurus</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Hendak</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pulang</a:t>
            </a:r>
            <a:r>
              <a:rPr lang="en-US" sz="2000" i="1" dirty="0" smtClean="0">
                <a:latin typeface="Tahoma" pitchFamily="34" charset="0"/>
                <a:cs typeface="Tahoma" pitchFamily="34" charset="0"/>
              </a:rPr>
              <a:t> </a:t>
            </a:r>
            <a:r>
              <a:rPr lang="en-US" sz="2000" dirty="0" smtClean="0">
                <a:latin typeface="Tahoma" pitchFamily="34" charset="0"/>
                <a:cs typeface="Tahoma" pitchFamily="34" charset="0"/>
              </a:rPr>
              <a:t>pun, </a:t>
            </a:r>
            <a:r>
              <a:rPr lang="en-US" sz="2000" dirty="0" err="1" smtClean="0">
                <a:latin typeface="Tahoma" pitchFamily="34" charset="0"/>
                <a:cs typeface="Tahoma" pitchFamily="34" charset="0"/>
              </a:rPr>
              <a:t>sudah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kendaraan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Jangankan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kali,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kali </a:t>
            </a:r>
            <a:r>
              <a:rPr lang="en-US" sz="2000" i="1" dirty="0" smtClean="0">
                <a:latin typeface="Tahoma" pitchFamily="34" charset="0"/>
                <a:cs typeface="Tahoma" pitchFamily="34" charset="0"/>
              </a:rPr>
              <a:t>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engkau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belum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pernah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datang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rumahku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Jika</a:t>
            </a:r>
            <a:r>
              <a:rPr lang="en-US" sz="2000" dirty="0" smtClean="0">
                <a:latin typeface="Tahoma" pitchFamily="34" charset="0"/>
                <a:cs typeface="Tahoma" pitchFamily="34" charset="0"/>
              </a:rPr>
              <a:t> ayah </a:t>
            </a:r>
            <a:r>
              <a:rPr lang="en-US" sz="2000" dirty="0" err="1" smtClean="0">
                <a:latin typeface="Tahoma" pitchFamily="34" charset="0"/>
                <a:cs typeface="Tahoma" pitchFamily="34" charset="0"/>
              </a:rPr>
              <a:t>pergi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adik</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ingin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pergi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25312"/>
          </a:xfrm>
        </p:spPr>
        <p:txBody>
          <a:bodyPr>
            <a:noAutofit/>
          </a:bodyPr>
          <a:lstStyle/>
          <a:p>
            <a:pPr fontAlgn="auto">
              <a:spcAft>
                <a:spcPts val="0"/>
              </a:spcAft>
              <a:defRPr/>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kelompok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lazim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dianggap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padu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seperti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adapun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andaipun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ataupun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bagaimanapun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biarpun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kalaupun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kendatipun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maupun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meskipun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sungguhpun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walaupun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serangkai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Ada</a:t>
            </a:r>
            <a:r>
              <a:rPr lang="en-US" sz="2000" i="1" dirty="0" err="1" smtClean="0">
                <a:latin typeface="Tahoma" pitchFamily="34" charset="0"/>
                <a:cs typeface="Tahoma" pitchFamily="34" charset="0"/>
              </a:rPr>
              <a:t>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sebab-sebabnya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belum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diketahui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Baik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mahasiswa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mau</a:t>
            </a:r>
            <a:r>
              <a:rPr lang="en-US" sz="2000" i="1" dirty="0" err="1" smtClean="0">
                <a:latin typeface="Tahoma" pitchFamily="34" charset="0"/>
                <a:cs typeface="Tahoma" pitchFamily="34" charset="0"/>
              </a:rPr>
              <a:t>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mahasiswi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ikut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berdemonstrasi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Sekali</a:t>
            </a:r>
            <a:r>
              <a:rPr lang="en-US" sz="2000" i="1" dirty="0" err="1" smtClean="0">
                <a:latin typeface="Tahoma" pitchFamily="34" charset="0"/>
                <a:cs typeface="Tahoma" pitchFamily="34" charset="0"/>
              </a:rPr>
              <a:t>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belum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memuaskan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hasil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pekerjaannya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dijadikan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pegangan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Walau</a:t>
            </a:r>
            <a:r>
              <a:rPr lang="en-US" sz="2000" i="1" dirty="0" err="1" smtClean="0">
                <a:latin typeface="Tahoma" pitchFamily="34" charset="0"/>
                <a:cs typeface="Tahoma" pitchFamily="34" charset="0"/>
              </a:rPr>
              <a:t>pun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miskin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selalu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gembira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3.	</a:t>
            </a:r>
            <a:r>
              <a:rPr lang="en-US" sz="2000" dirty="0" err="1" smtClean="0">
                <a:latin typeface="Tahoma" pitchFamily="34" charset="0"/>
                <a:cs typeface="Tahoma" pitchFamily="34" charset="0"/>
              </a:rPr>
              <a:t>Partikel</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per</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berarti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mulai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tiap</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terpisah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bagian-bagian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kalimat</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mendampinginya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Harga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Rp2.000,00 </a:t>
            </a:r>
            <a:r>
              <a:rPr lang="en-US" sz="2000" i="1" dirty="0" smtClean="0">
                <a:latin typeface="Tahoma" pitchFamily="34" charset="0"/>
                <a:cs typeface="Tahoma" pitchFamily="34" charset="0"/>
              </a:rPr>
              <a:t>per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helai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Mereka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masuk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ruangan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per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Pegawai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negeri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kenaikan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gaji</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per </a:t>
            </a:r>
            <a:r>
              <a:rPr lang="en-US" sz="2000" dirty="0" smtClean="0">
                <a:latin typeface="Tahoma" pitchFamily="34" charset="0"/>
                <a:cs typeface="Tahoma" pitchFamily="34" charset="0"/>
              </a:rPr>
              <a:t>1 April.</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096000"/>
          </a:xfrm>
        </p:spPr>
        <p:txBody>
          <a:bodyPr>
            <a:noAutofit/>
          </a:bodyPr>
          <a:lstStyle/>
          <a:p>
            <a:pPr fontAlgn="auto">
              <a:spcAft>
                <a:spcPts val="0"/>
              </a:spcAft>
              <a:defRPr/>
            </a:pPr>
            <a:r>
              <a:rPr lang="en-US" sz="2400" b="1" dirty="0" err="1" smtClean="0">
                <a:latin typeface="Tahoma" pitchFamily="34" charset="0"/>
                <a:cs typeface="Tahoma" pitchFamily="34" charset="0"/>
              </a:rPr>
              <a:t>Angka</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dan</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Lambang</a:t>
            </a:r>
            <a:r>
              <a:rPr lang="en-US" sz="2400" b="1" dirty="0" smtClean="0">
                <a:latin typeface="Tahoma" pitchFamily="34" charset="0"/>
                <a:cs typeface="Tahoma" pitchFamily="34" charset="0"/>
              </a:rPr>
              <a:t> </a:t>
            </a:r>
            <a:r>
              <a:rPr lang="en-US" sz="2400" b="1" dirty="0" err="1" smtClean="0">
                <a:latin typeface="Tahoma" pitchFamily="34" charset="0"/>
                <a:cs typeface="Tahoma" pitchFamily="34" charset="0"/>
              </a:rPr>
              <a:t>Bilangan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1.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menyatakan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lambang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nomor</a:t>
            </a:r>
            <a:r>
              <a:rPr lang="en-US" sz="2000" dirty="0" smtClean="0">
                <a:latin typeface="Tahoma" pitchFamily="34" charset="0"/>
                <a:cs typeface="Tahoma" pitchFamily="34" charset="0"/>
              </a:rPr>
              <a:t>. 	Di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lazim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digunakan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Arab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Romawi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Pemakaiannya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diatur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lebih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lanjut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pasal-pasal</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ini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Arab	:	0, 1,2, 3, 4, 5, 6, 7, 8, 9.</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Romawi</a:t>
            </a:r>
            <a:r>
              <a:rPr lang="en-US" sz="2000" dirty="0" smtClean="0">
                <a:latin typeface="Tahoma" pitchFamily="34" charset="0"/>
                <a:cs typeface="Tahoma" pitchFamily="34" charset="0"/>
              </a:rPr>
              <a:t>	:	I, II, III, IV, V, VI, VII, VIII, IX, X.</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L (50), C (100), D (500), M (1.000)</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2.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digunakan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menyatakan</a:t>
            </a:r>
            <a:r>
              <a:rPr lang="en-US" sz="2000" dirty="0" smtClean="0">
                <a:latin typeface="Tahoma" pitchFamily="34" charset="0"/>
                <a:cs typeface="Tahoma" pitchFamily="34" charset="0"/>
              </a:rPr>
              <a:t> (a) </a:t>
            </a:r>
            <a:r>
              <a:rPr lang="en-US" sz="2000" dirty="0" err="1" smtClean="0">
                <a:latin typeface="Tahoma" pitchFamily="34" charset="0"/>
                <a:cs typeface="Tahoma" pitchFamily="34" charset="0"/>
              </a:rPr>
              <a:t>ukuran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panjang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isi</a:t>
            </a:r>
            <a:r>
              <a:rPr lang="en-US" sz="2000" dirty="0" smtClean="0">
                <a:latin typeface="Tahoma" pitchFamily="34" charset="0"/>
                <a:cs typeface="Tahoma" pitchFamily="34" charset="0"/>
              </a:rPr>
              <a:t>, (b) </a:t>
            </a:r>
            <a:r>
              <a:rPr lang="en-US" sz="2000" dirty="0" err="1" smtClean="0">
                <a:latin typeface="Tahoma" pitchFamily="34" charset="0"/>
                <a:cs typeface="Tahoma" pitchFamily="34" charset="0"/>
              </a:rPr>
              <a:t>satuan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waktu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(c) </a:t>
            </a:r>
            <a:r>
              <a:rPr lang="en-US" sz="2000" dirty="0" err="1" smtClean="0">
                <a:latin typeface="Tahoma" pitchFamily="34" charset="0"/>
                <a:cs typeface="Tahoma" pitchFamily="34" charset="0"/>
              </a:rPr>
              <a:t>nilai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uang</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10  liter </a:t>
            </a:r>
            <a:r>
              <a:rPr lang="en-US" sz="2000" dirty="0" err="1" smtClean="0">
                <a:latin typeface="Tahoma" pitchFamily="34" charset="0"/>
                <a:cs typeface="Tahoma" pitchFamily="34" charset="0"/>
              </a:rPr>
              <a:t>beras</a:t>
            </a:r>
            <a:r>
              <a:rPr lang="en-US" sz="2000" dirty="0" smtClean="0">
                <a:latin typeface="Tahoma" pitchFamily="34" charset="0"/>
                <a:cs typeface="Tahoma" pitchFamily="34" charset="0"/>
              </a:rPr>
              <a:t> 		1 jam 20 </a:t>
            </a:r>
            <a:r>
              <a:rPr lang="en-US" sz="2000" dirty="0" err="1" smtClean="0">
                <a:latin typeface="Tahoma" pitchFamily="34" charset="0"/>
                <a:cs typeface="Tahoma" pitchFamily="34" charset="0"/>
              </a:rPr>
              <a:t>menit</a:t>
            </a:r>
            <a:r>
              <a:rPr lang="en-US" sz="2000" dirty="0" smtClean="0">
                <a:latin typeface="Tahoma" pitchFamily="34" charset="0"/>
                <a:cs typeface="Tahoma" pitchFamily="34" charset="0"/>
              </a:rPr>
              <a:t> 		Rp5.000,00</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4  meter </a:t>
            </a:r>
            <a:r>
              <a:rPr lang="en-US" sz="2000" dirty="0" err="1" smtClean="0">
                <a:latin typeface="Tahoma" pitchFamily="34" charset="0"/>
                <a:cs typeface="Tahoma" pitchFamily="34" charset="0"/>
              </a:rPr>
              <a:t>persegi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pukul</a:t>
            </a:r>
            <a:r>
              <a:rPr lang="en-US" sz="2000" dirty="0" smtClean="0">
                <a:latin typeface="Tahoma" pitchFamily="34" charset="0"/>
                <a:cs typeface="Tahoma" pitchFamily="34" charset="0"/>
              </a:rPr>
              <a:t> 15.00 		US$3.50</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5  kilogram 		</a:t>
            </a:r>
            <a:r>
              <a:rPr lang="en-US" sz="2000" dirty="0" err="1" smtClean="0">
                <a:latin typeface="Tahoma" pitchFamily="34" charset="0"/>
                <a:cs typeface="Tahoma" pitchFamily="34" charset="0"/>
              </a:rPr>
              <a:t>tahun</a:t>
            </a:r>
            <a:r>
              <a:rPr lang="en-US" sz="2000" dirty="0" smtClean="0">
                <a:latin typeface="Tahoma" pitchFamily="34" charset="0"/>
                <a:cs typeface="Tahoma" pitchFamily="34" charset="0"/>
              </a:rPr>
              <a:t> 1976 		¥100</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0,5 </a:t>
            </a:r>
            <a:r>
              <a:rPr lang="en-US" sz="2000" dirty="0" err="1" smtClean="0">
                <a:latin typeface="Tahoma" pitchFamily="34" charset="0"/>
                <a:cs typeface="Tahoma" pitchFamily="34" charset="0"/>
              </a:rPr>
              <a:t>sentimeter</a:t>
            </a:r>
            <a:r>
              <a:rPr lang="en-US" sz="2000" dirty="0" smtClean="0">
                <a:latin typeface="Tahoma" pitchFamily="34" charset="0"/>
                <a:cs typeface="Tahoma" pitchFamily="34" charset="0"/>
              </a:rPr>
              <a:t> 		17 </a:t>
            </a:r>
            <a:r>
              <a:rPr lang="en-US" sz="2000" dirty="0" err="1" smtClean="0">
                <a:latin typeface="Tahoma" pitchFamily="34" charset="0"/>
                <a:cs typeface="Tahoma" pitchFamily="34" charset="0"/>
              </a:rPr>
              <a:t>Agustus</a:t>
            </a:r>
            <a:r>
              <a:rPr lang="en-US" sz="2000" dirty="0" smtClean="0">
                <a:latin typeface="Tahoma" pitchFamily="34" charset="0"/>
                <a:cs typeface="Tahoma" pitchFamily="34" charset="0"/>
              </a:rPr>
              <a:t> 1945 	10  </a:t>
            </a:r>
            <a:r>
              <a:rPr lang="en-US" sz="2000" dirty="0" err="1" smtClean="0">
                <a:latin typeface="Tahoma" pitchFamily="34" charset="0"/>
                <a:cs typeface="Tahoma" pitchFamily="34" charset="0"/>
              </a:rPr>
              <a:t>persen</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25312"/>
          </a:xfrm>
        </p:spPr>
        <p:txBody>
          <a:bodyPr/>
          <a:lstStyle/>
          <a:p>
            <a:pPr fontAlgn="auto">
              <a:spcAft>
                <a:spcPts val="0"/>
              </a:spcAft>
              <a:defRPr/>
            </a:pP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3.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lazim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menandai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nomor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jalan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rumah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apartemen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kamar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alamat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Jalan</a:t>
            </a:r>
            <a:r>
              <a:rPr lang="en-US" sz="2000" dirty="0" smtClean="0">
                <a:latin typeface="Tahoma" pitchFamily="34" charset="0"/>
                <a:cs typeface="Tahoma" pitchFamily="34" charset="0"/>
              </a:rPr>
              <a:t> Tanah </a:t>
            </a:r>
            <a:r>
              <a:rPr lang="en-US" sz="2000" dirty="0" err="1" smtClean="0">
                <a:latin typeface="Tahoma" pitchFamily="34" charset="0"/>
                <a:cs typeface="Tahoma" pitchFamily="34" charset="0"/>
              </a:rPr>
              <a:t>Abang</a:t>
            </a:r>
            <a:r>
              <a:rPr lang="en-US" sz="2000" dirty="0" smtClean="0">
                <a:latin typeface="Tahoma" pitchFamily="34" charset="0"/>
                <a:cs typeface="Tahoma" pitchFamily="34" charset="0"/>
              </a:rPr>
              <a:t> I No.15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Hotel </a:t>
            </a:r>
            <a:r>
              <a:rPr lang="en-US" sz="2000" dirty="0" err="1" smtClean="0">
                <a:latin typeface="Tahoma" pitchFamily="34" charset="0"/>
                <a:cs typeface="Tahoma" pitchFamily="34" charset="0"/>
              </a:rPr>
              <a:t>Sofyan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Kamar</a:t>
            </a:r>
            <a:r>
              <a:rPr lang="en-US" sz="2000" dirty="0" smtClean="0">
                <a:latin typeface="Tahoma" pitchFamily="34" charset="0"/>
                <a:cs typeface="Tahoma" pitchFamily="34" charset="0"/>
              </a:rPr>
              <a:t> 69</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4.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digunakan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juga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menomori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karangan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bagiannya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Bab</a:t>
            </a:r>
            <a:r>
              <a:rPr lang="en-US" sz="2000" dirty="0" smtClean="0">
                <a:latin typeface="Tahoma" pitchFamily="34" charset="0"/>
                <a:cs typeface="Tahoma" pitchFamily="34" charset="0"/>
              </a:rPr>
              <a:t> X, </a:t>
            </a:r>
            <a:r>
              <a:rPr lang="en-US" sz="2000" dirty="0" err="1" smtClean="0">
                <a:latin typeface="Tahoma" pitchFamily="34" charset="0"/>
                <a:cs typeface="Tahoma" pitchFamily="34" charset="0"/>
              </a:rPr>
              <a:t>pasal</a:t>
            </a:r>
            <a:r>
              <a:rPr lang="en-US" sz="2000" dirty="0" smtClean="0">
                <a:latin typeface="Tahoma" pitchFamily="34" charset="0"/>
                <a:cs typeface="Tahoma" pitchFamily="34" charset="0"/>
              </a:rPr>
              <a:t> 5, </a:t>
            </a:r>
            <a:r>
              <a:rPr lang="en-US" sz="2000" dirty="0" err="1" smtClean="0">
                <a:latin typeface="Tahoma" pitchFamily="34" charset="0"/>
                <a:cs typeface="Tahoma" pitchFamily="34" charset="0"/>
              </a:rPr>
              <a:t>halaman</a:t>
            </a:r>
            <a:r>
              <a:rPr lang="en-US" sz="2000" dirty="0" smtClean="0">
                <a:latin typeface="Tahoma" pitchFamily="34" charset="0"/>
                <a:cs typeface="Tahoma" pitchFamily="34" charset="0"/>
              </a:rPr>
              <a:t> 212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Yasin</a:t>
            </a:r>
            <a:r>
              <a:rPr lang="en-US" sz="2000" dirty="0" smtClean="0">
                <a:latin typeface="Tahoma" pitchFamily="34" charset="0"/>
                <a:cs typeface="Tahoma" pitchFamily="34" charset="0"/>
              </a:rPr>
              <a:t>: 9</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772912"/>
          </a:xfrm>
        </p:spPr>
        <p:txBody>
          <a:bodyPr>
            <a:noAutofit/>
          </a:bodyPr>
          <a:lstStyle/>
          <a:p>
            <a:pPr fontAlgn="auto">
              <a:spcAft>
                <a:spcPts val="0"/>
              </a:spcAft>
              <a:defRPr/>
            </a:pPr>
            <a:r>
              <a:rPr lang="en-US" sz="2000" dirty="0" smtClean="0">
                <a:latin typeface="Tahoma" pitchFamily="34" charset="0"/>
                <a:cs typeface="Tahoma" pitchFamily="34" charset="0"/>
              </a:rPr>
              <a:t>5.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lambang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dilakukan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utuh</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12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belas</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22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puluh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222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ratus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puluh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b.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pecahan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1/2 	</a:t>
            </a:r>
            <a:r>
              <a:rPr lang="en-US" sz="2000" dirty="0" err="1" smtClean="0">
                <a:latin typeface="Tahoma" pitchFamily="34" charset="0"/>
                <a:cs typeface="Tahoma" pitchFamily="34" charset="0"/>
              </a:rPr>
              <a:t>setengah</a:t>
            </a:r>
            <a:r>
              <a:rPr lang="en-US" sz="2000" dirty="0" smtClean="0">
                <a:latin typeface="Tahoma" pitchFamily="34" charset="0"/>
                <a:cs typeface="Tahoma" pitchFamily="34" charset="0"/>
              </a:rPr>
              <a:t> 		3/4 	</a:t>
            </a:r>
            <a:r>
              <a:rPr lang="en-US" sz="2000" dirty="0" err="1" smtClean="0">
                <a:latin typeface="Tahoma" pitchFamily="34" charset="0"/>
                <a:cs typeface="Tahoma" pitchFamily="34" charset="0"/>
              </a:rPr>
              <a:t>tiga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perempat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1/16 	</a:t>
            </a:r>
            <a:r>
              <a:rPr lang="en-US" sz="2000" dirty="0" err="1" smtClean="0">
                <a:latin typeface="Tahoma" pitchFamily="34" charset="0"/>
                <a:cs typeface="Tahoma" pitchFamily="34" charset="0"/>
              </a:rPr>
              <a:t>seperenam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belas</a:t>
            </a:r>
            <a:r>
              <a:rPr lang="en-US" sz="2000" dirty="0" smtClean="0">
                <a:latin typeface="Tahoma" pitchFamily="34" charset="0"/>
                <a:cs typeface="Tahoma" pitchFamily="34" charset="0"/>
              </a:rPr>
              <a:t> 	32/3 	</a:t>
            </a:r>
            <a:r>
              <a:rPr lang="en-US" sz="2000" dirty="0" err="1" smtClean="0">
                <a:latin typeface="Tahoma" pitchFamily="34" charset="0"/>
                <a:cs typeface="Tahoma" pitchFamily="34" charset="0"/>
              </a:rPr>
              <a:t>tiga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pertiga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1/100 	</a:t>
            </a:r>
            <a:r>
              <a:rPr lang="en-US" sz="2000" dirty="0" err="1" smtClean="0">
                <a:latin typeface="Tahoma" pitchFamily="34" charset="0"/>
                <a:cs typeface="Tahoma" pitchFamily="34" charset="0"/>
              </a:rPr>
              <a:t>seperseratus</a:t>
            </a:r>
            <a:r>
              <a:rPr lang="en-US" sz="2000" dirty="0" smtClean="0">
                <a:latin typeface="Tahoma" pitchFamily="34" charset="0"/>
                <a:cs typeface="Tahoma" pitchFamily="34" charset="0"/>
              </a:rPr>
              <a:t> 		1%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persen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1,2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persepuluh</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248400"/>
          </a:xfrm>
        </p:spPr>
        <p:txBody>
          <a:bodyPr>
            <a:noAutofit/>
          </a:bodyPr>
          <a:lstStyle/>
          <a:p>
            <a:pPr fontAlgn="auto">
              <a:spcAft>
                <a:spcPts val="0"/>
              </a:spcAft>
              <a:defRPr/>
            </a:pP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6.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tingkat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dilakukan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cara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Buwono</a:t>
            </a:r>
            <a:r>
              <a:rPr lang="en-US" sz="2000" dirty="0" smtClean="0">
                <a:latin typeface="Tahoma" pitchFamily="34" charset="0"/>
                <a:cs typeface="Tahoma" pitchFamily="34" charset="0"/>
              </a:rPr>
              <a:t> X 	</a:t>
            </a:r>
            <a:r>
              <a:rPr lang="en-US" sz="2000" dirty="0" err="1" smtClean="0">
                <a:latin typeface="Tahoma" pitchFamily="34" charset="0"/>
                <a:cs typeface="Tahoma" pitchFamily="34" charset="0"/>
              </a:rPr>
              <a:t>Bab</a:t>
            </a:r>
            <a:r>
              <a:rPr lang="en-US" sz="2000" dirty="0" smtClean="0">
                <a:latin typeface="Tahoma" pitchFamily="34" charset="0"/>
                <a:cs typeface="Tahoma" pitchFamily="34" charset="0"/>
              </a:rPr>
              <a:t> II 	Abad XX 	Tingkat I</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Buwono</a:t>
            </a:r>
            <a:r>
              <a:rPr lang="en-US" sz="2000" dirty="0" smtClean="0">
                <a:latin typeface="Tahoma" pitchFamily="34" charset="0"/>
                <a:cs typeface="Tahoma" pitchFamily="34" charset="0"/>
              </a:rPr>
              <a:t> ke-10 	</a:t>
            </a:r>
            <a:r>
              <a:rPr lang="en-US" sz="2000" dirty="0" err="1" smtClean="0">
                <a:latin typeface="Tahoma" pitchFamily="34" charset="0"/>
                <a:cs typeface="Tahoma" pitchFamily="34" charset="0"/>
              </a:rPr>
              <a:t>Bab</a:t>
            </a:r>
            <a:r>
              <a:rPr lang="en-US" sz="2000" dirty="0" smtClean="0">
                <a:latin typeface="Tahoma" pitchFamily="34" charset="0"/>
                <a:cs typeface="Tahoma" pitchFamily="34" charset="0"/>
              </a:rPr>
              <a:t> ke-2 	Abad ke-20 			Tingkat ke-1		</a:t>
            </a:r>
            <a:r>
              <a:rPr lang="en-US" sz="2000" dirty="0" err="1" smtClean="0">
                <a:latin typeface="Tahoma" pitchFamily="34" charset="0"/>
                <a:cs typeface="Tahoma" pitchFamily="34" charset="0"/>
              </a:rPr>
              <a:t>Paku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Buwono</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kesepuluh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Bab</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kedua</a:t>
            </a:r>
            <a:r>
              <a:rPr lang="en-US" sz="2000" dirty="0" smtClean="0">
                <a:latin typeface="Tahoma" pitchFamily="34" charset="0"/>
                <a:cs typeface="Tahoma" pitchFamily="34" charset="0"/>
              </a:rPr>
              <a:t> 		Abad </a:t>
            </a:r>
            <a:r>
              <a:rPr lang="en-US" sz="2000" dirty="0" err="1" smtClean="0">
                <a:latin typeface="Tahoma" pitchFamily="34" charset="0"/>
                <a:cs typeface="Tahoma" pitchFamily="34" charset="0"/>
              </a:rPr>
              <a:t>kedua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puluh</a:t>
            </a:r>
            <a:r>
              <a:rPr lang="en-US" sz="2000" dirty="0" smtClean="0">
                <a:latin typeface="Tahoma" pitchFamily="34" charset="0"/>
                <a:cs typeface="Tahoma" pitchFamily="34" charset="0"/>
              </a:rPr>
              <a:t> 				Tingkat </a:t>
            </a:r>
            <a:r>
              <a:rPr lang="en-US" sz="2000" dirty="0" err="1" smtClean="0">
                <a:latin typeface="Tahoma" pitchFamily="34" charset="0"/>
                <a:cs typeface="Tahoma" pitchFamily="34" charset="0"/>
              </a:rPr>
              <a:t>kesatu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7.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akhiran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mengikuti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cara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tahun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50-an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tahun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lima </a:t>
            </a:r>
            <a:r>
              <a:rPr lang="en-US" sz="2000" i="1" dirty="0" err="1" smtClean="0">
                <a:latin typeface="Tahoma" pitchFamily="34" charset="0"/>
                <a:cs typeface="Tahoma" pitchFamily="34" charset="0"/>
              </a:rPr>
              <a:t>puluhan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uang</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5000-an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uang</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lima </a:t>
            </a:r>
            <a:r>
              <a:rPr lang="en-US" sz="2000" i="1" dirty="0" err="1" smtClean="0">
                <a:latin typeface="Tahoma" pitchFamily="34" charset="0"/>
                <a:cs typeface="Tahoma" pitchFamily="34" charset="0"/>
              </a:rPr>
              <a:t>ribuan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lima </a:t>
            </a:r>
            <a:r>
              <a:rPr lang="en-US" sz="2000" dirty="0" err="1" smtClean="0">
                <a:latin typeface="Tahoma" pitchFamily="34" charset="0"/>
                <a:cs typeface="Tahoma" pitchFamily="34" charset="0"/>
              </a:rPr>
              <a:t>lembar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uang</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1000-an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lima </a:t>
            </a:r>
            <a:r>
              <a:rPr lang="en-US" sz="2000" i="1" dirty="0" err="1" smtClean="0">
                <a:latin typeface="Tahoma" pitchFamily="34" charset="0"/>
                <a:cs typeface="Tahoma" pitchFamily="34" charset="0"/>
              </a:rPr>
              <a:t>uang</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seribuan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391912"/>
          </a:xfrm>
        </p:spPr>
        <p:txBody>
          <a:bodyPr/>
          <a:lstStyle/>
          <a:p>
            <a:pPr fontAlgn="auto">
              <a:spcAft>
                <a:spcPts val="0"/>
              </a:spcAft>
              <a:defRPr/>
            </a:pP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8.	</a:t>
            </a:r>
            <a:r>
              <a:rPr lang="en-US" sz="2000" dirty="0" err="1" smtClean="0">
                <a:latin typeface="Tahoma" pitchFamily="34" charset="0"/>
                <a:cs typeface="Tahoma" pitchFamily="34" charset="0"/>
              </a:rPr>
              <a:t>Lambang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dinyatakan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kecuali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jika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beberapa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lambang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secara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berurutan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seperti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pemerincian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pemaparan</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Anti </a:t>
            </a:r>
            <a:r>
              <a:rPr lang="en-US" sz="2000" dirty="0" err="1" smtClean="0">
                <a:latin typeface="Tahoma" pitchFamily="34" charset="0"/>
                <a:cs typeface="Tahoma" pitchFamily="34" charset="0"/>
              </a:rPr>
              <a:t>menonton</a:t>
            </a:r>
            <a:r>
              <a:rPr lang="en-US" sz="2000" dirty="0" smtClean="0">
                <a:latin typeface="Tahoma" pitchFamily="34" charset="0"/>
                <a:cs typeface="Tahoma" pitchFamily="34" charset="0"/>
              </a:rPr>
              <a:t> film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sampai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tiga</a:t>
            </a:r>
            <a:r>
              <a:rPr lang="en-US" sz="2000" dirty="0" smtClean="0">
                <a:latin typeface="Tahoma" pitchFamily="34" charset="0"/>
                <a:cs typeface="Tahoma" pitchFamily="34" charset="0"/>
              </a:rPr>
              <a:t> kali.</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Pak </a:t>
            </a:r>
            <a:r>
              <a:rPr lang="en-US" sz="2000" dirty="0" err="1" smtClean="0">
                <a:latin typeface="Tahoma" pitchFamily="34" charset="0"/>
                <a:cs typeface="Tahoma" pitchFamily="34" charset="0"/>
              </a:rPr>
              <a:t>Burhan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memesan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tiga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ratus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ekor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ayam</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Di </a:t>
            </a:r>
            <a:r>
              <a:rPr lang="en-US" sz="2000" dirty="0" err="1" smtClean="0">
                <a:latin typeface="Tahoma" pitchFamily="34" charset="0"/>
                <a:cs typeface="Tahoma" pitchFamily="34" charset="0"/>
              </a:rPr>
              <a:t>antara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72</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anggota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hadir</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52</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memberikan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setuju</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15</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setuju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5 </a:t>
            </a:r>
            <a:r>
              <a:rPr lang="en-US" sz="2000" dirty="0" err="1" smtClean="0">
                <a:latin typeface="Tahoma" pitchFamily="34" charset="0"/>
                <a:cs typeface="Tahoma" pitchFamily="34" charset="0"/>
              </a:rPr>
              <a:t>suara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blangko</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263" y="555624"/>
            <a:ext cx="8229600" cy="1425575"/>
          </a:xfrm>
        </p:spPr>
        <p:txBody>
          <a:bodyPr>
            <a:normAutofit fontScale="90000"/>
          </a:bodyPr>
          <a:lstStyle/>
          <a:p>
            <a:pPr fontAlgn="auto">
              <a:spcAft>
                <a:spcPts val="0"/>
              </a:spcAft>
              <a:defRPr/>
            </a:pPr>
            <a:r>
              <a:rPr lang="en-US" dirty="0" smtClean="0"/>
              <a:t>PENULISAN HURUF</a:t>
            </a:r>
            <a:br>
              <a:rPr lang="en-US" dirty="0" smtClean="0"/>
            </a:br>
            <a:endParaRPr lang="en-US" dirty="0"/>
          </a:p>
        </p:txBody>
      </p:sp>
      <p:sp>
        <p:nvSpPr>
          <p:cNvPr id="5" name="Content Placeholder 4"/>
          <p:cNvSpPr>
            <a:spLocks noGrp="1"/>
          </p:cNvSpPr>
          <p:nvPr>
            <p:ph idx="1"/>
          </p:nvPr>
        </p:nvSpPr>
        <p:spPr>
          <a:xfrm>
            <a:off x="457200" y="2133600"/>
            <a:ext cx="8229600" cy="4175125"/>
          </a:xfrm>
        </p:spPr>
        <p:txBody>
          <a:bodyPr>
            <a:noAutofit/>
          </a:bodyPr>
          <a:lstStyle/>
          <a:p>
            <a:pPr marL="651510" indent="-514350" fontAlgn="auto">
              <a:spcAft>
                <a:spcPts val="0"/>
              </a:spcAft>
              <a:buClr>
                <a:schemeClr val="accent3"/>
              </a:buClr>
              <a:buFont typeface="Wingdings 2"/>
              <a:buAutoNum type="alphaUcPeriod"/>
              <a:defRPr/>
            </a:pPr>
            <a:r>
              <a:rPr lang="en-US" sz="2000" b="1" dirty="0" err="1" smtClean="0">
                <a:latin typeface="Tahoma" pitchFamily="34" charset="0"/>
                <a:cs typeface="Tahoma" pitchFamily="34" charset="0"/>
              </a:rPr>
              <a:t>Huruf</a:t>
            </a:r>
            <a:r>
              <a:rPr lang="en-US" sz="2000" b="1" dirty="0" smtClean="0">
                <a:latin typeface="Tahoma" pitchFamily="34" charset="0"/>
                <a:cs typeface="Tahoma" pitchFamily="34" charset="0"/>
              </a:rPr>
              <a:t> </a:t>
            </a:r>
            <a:r>
              <a:rPr lang="en-US" sz="2000" b="1" dirty="0" err="1" smtClean="0">
                <a:latin typeface="Tahoma" pitchFamily="34" charset="0"/>
                <a:cs typeface="Tahoma" pitchFamily="34" charset="0"/>
              </a:rPr>
              <a:t>Kapital</a:t>
            </a:r>
            <a:r>
              <a:rPr lang="en-US" sz="2000" b="1" dirty="0" smtClean="0">
                <a:latin typeface="Tahoma" pitchFamily="34" charset="0"/>
                <a:cs typeface="Tahoma" pitchFamily="34" charset="0"/>
              </a:rPr>
              <a:t> </a:t>
            </a:r>
            <a:r>
              <a:rPr lang="en-US" sz="2000" b="1" dirty="0" err="1" smtClean="0">
                <a:latin typeface="Tahoma" pitchFamily="34" charset="0"/>
                <a:cs typeface="Tahoma" pitchFamily="34" charset="0"/>
              </a:rPr>
              <a:t>atau</a:t>
            </a:r>
            <a:r>
              <a:rPr lang="en-US" sz="2000" b="1" dirty="0" smtClean="0">
                <a:latin typeface="Tahoma" pitchFamily="34" charset="0"/>
                <a:cs typeface="Tahoma" pitchFamily="34" charset="0"/>
              </a:rPr>
              <a:t> </a:t>
            </a:r>
            <a:r>
              <a:rPr lang="en-US" sz="2000" b="1" dirty="0" err="1" smtClean="0">
                <a:latin typeface="Tahoma" pitchFamily="34" charset="0"/>
                <a:cs typeface="Tahoma" pitchFamily="34" charset="0"/>
              </a:rPr>
              <a:t>Huruf</a:t>
            </a:r>
            <a:r>
              <a:rPr lang="en-US" sz="2000" b="1" dirty="0" smtClean="0">
                <a:latin typeface="Tahoma" pitchFamily="34" charset="0"/>
                <a:cs typeface="Tahoma" pitchFamily="34" charset="0"/>
              </a:rPr>
              <a:t> </a:t>
            </a:r>
            <a:r>
              <a:rPr lang="en-US" sz="2000" b="1" dirty="0" err="1" smtClean="0">
                <a:latin typeface="Tahoma" pitchFamily="34" charset="0"/>
                <a:cs typeface="Tahoma" pitchFamily="34" charset="0"/>
              </a:rPr>
              <a:t>Besar</a:t>
            </a:r>
            <a:endParaRPr lang="en-US" sz="2000" b="1" dirty="0" smtClean="0">
              <a:latin typeface="Tahoma" pitchFamily="34" charset="0"/>
              <a:cs typeface="Tahoma" pitchFamily="34" charset="0"/>
            </a:endParaRPr>
          </a:p>
          <a:p>
            <a:pPr marL="651510" indent="-514350" fontAlgn="auto">
              <a:spcAft>
                <a:spcPts val="0"/>
              </a:spcAft>
              <a:buClr>
                <a:schemeClr val="accent3"/>
              </a:buClr>
              <a:buFont typeface="Wingdings 2"/>
              <a:buNone/>
              <a:defRPr/>
            </a:pPr>
            <a:endParaRPr lang="en-US" sz="2000" b="1" dirty="0" smtClean="0">
              <a:latin typeface="Tahoma" pitchFamily="34" charset="0"/>
              <a:cs typeface="Tahoma" pitchFamily="34" charset="0"/>
            </a:endParaRPr>
          </a:p>
          <a:p>
            <a:pPr marL="651510" indent="-514350" fontAlgn="auto">
              <a:spcAft>
                <a:spcPts val="0"/>
              </a:spcAft>
              <a:buClr>
                <a:schemeClr val="accent3"/>
              </a:buClr>
              <a:buNone/>
              <a:defRPr/>
            </a:pPr>
            <a:r>
              <a:rPr lang="id-ID"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besar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awal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kalimat</a:t>
            </a:r>
            <a:r>
              <a:rPr lang="en-US" sz="2000" dirty="0" smtClean="0">
                <a:latin typeface="Tahoma" pitchFamily="34" charset="0"/>
                <a:cs typeface="Tahoma" pitchFamily="34" charset="0"/>
              </a:rPr>
              <a:t>.</a:t>
            </a:r>
          </a:p>
          <a:p>
            <a:pPr marL="651510" indent="-514350" fontAlgn="auto">
              <a:spcAft>
                <a:spcPts val="0"/>
              </a:spcAft>
              <a:buClr>
                <a:schemeClr val="accent3"/>
              </a:buClr>
              <a:buFont typeface="Wingdings 2"/>
              <a:buAutoNum type="arabicPeriod"/>
              <a:defRPr/>
            </a:pPr>
            <a:endParaRPr lang="en-US" sz="2000" dirty="0" smtClean="0">
              <a:latin typeface="Tahoma" pitchFamily="34" charset="0"/>
              <a:cs typeface="Tahoma" pitchFamily="34" charset="0"/>
            </a:endParaRPr>
          </a:p>
          <a:p>
            <a:pPr marL="651510" indent="-514350" fontAlgn="auto">
              <a:spcAft>
                <a:spcPts val="0"/>
              </a:spcAft>
              <a:buClr>
                <a:schemeClr val="accent3"/>
              </a:buClr>
              <a:buFont typeface="Wingdings 2"/>
              <a:buNone/>
              <a:defRPr/>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p>
          <a:p>
            <a:pPr marL="274320" indent="-274320" fontAlgn="auto">
              <a:spcAft>
                <a:spcPts val="0"/>
              </a:spcAft>
              <a:buClr>
                <a:schemeClr val="accent3"/>
              </a:buClr>
              <a:buFont typeface="Wingdings 2"/>
              <a:buNone/>
              <a:defRPr/>
            </a:pP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mengantuk</a:t>
            </a:r>
            <a:r>
              <a:rPr lang="en-US" sz="2000" dirty="0" smtClean="0">
                <a:latin typeface="Tahoma" pitchFamily="34" charset="0"/>
                <a:cs typeface="Tahoma" pitchFamily="34" charset="0"/>
              </a:rPr>
              <a:t>.	</a:t>
            </a:r>
          </a:p>
          <a:p>
            <a:pPr marL="274320" indent="-274320" fontAlgn="auto">
              <a:spcAft>
                <a:spcPts val="0"/>
              </a:spcAft>
              <a:buClr>
                <a:schemeClr val="accent3"/>
              </a:buClr>
              <a:buFont typeface="Wingdings 2"/>
              <a:buNone/>
              <a:defRPr/>
            </a:pP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pa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maksudnya</a:t>
            </a:r>
            <a:r>
              <a:rPr lang="en-US" sz="2000" dirty="0" smtClean="0">
                <a:latin typeface="Tahoma" pitchFamily="34" charset="0"/>
                <a:cs typeface="Tahoma" pitchFamily="34" charset="0"/>
              </a:rPr>
              <a:t>?</a:t>
            </a:r>
          </a:p>
          <a:p>
            <a:pPr marL="274320" indent="-274320" fontAlgn="auto">
              <a:spcAft>
                <a:spcPts val="0"/>
              </a:spcAft>
              <a:buClr>
                <a:schemeClr val="accent3"/>
              </a:buClr>
              <a:buFont typeface="Wingdings 2"/>
              <a:buNone/>
              <a:defRPr/>
            </a:pP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K</a:t>
            </a:r>
            <a:r>
              <a:rPr lang="en-US" sz="2000" dirty="0" smtClean="0">
                <a:latin typeface="Tahoma" pitchFamily="34" charset="0"/>
                <a:cs typeface="Tahoma" pitchFamily="34" charset="0"/>
              </a:rPr>
              <a:t>ita </a:t>
            </a:r>
            <a:r>
              <a:rPr lang="en-US" sz="2000" dirty="0" err="1" smtClean="0">
                <a:latin typeface="Tahoma" pitchFamily="34" charset="0"/>
                <a:cs typeface="Tahoma" pitchFamily="34" charset="0"/>
              </a:rPr>
              <a:t>harus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bekerja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keras</a:t>
            </a:r>
            <a:r>
              <a:rPr lang="en-US" sz="2000" dirty="0" smtClean="0">
                <a:latin typeface="Tahoma" pitchFamily="34" charset="0"/>
                <a:cs typeface="Tahoma" pitchFamily="34" charset="0"/>
              </a:rPr>
              <a:t>.	</a:t>
            </a:r>
          </a:p>
          <a:p>
            <a:pPr marL="274320" indent="-274320" fontAlgn="auto">
              <a:spcAft>
                <a:spcPts val="0"/>
              </a:spcAft>
              <a:buClr>
                <a:schemeClr val="accent3"/>
              </a:buClr>
              <a:buFont typeface="Wingdings 2"/>
              <a:buNone/>
              <a:defRPr/>
            </a:pP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elamat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pagi</a:t>
            </a:r>
            <a:r>
              <a:rPr lang="en-US" sz="2000" dirty="0" smtClean="0">
                <a:latin typeface="Tahoma" pitchFamily="34" charset="0"/>
                <a:cs typeface="Tahoma" pitchFamily="34" charset="0"/>
              </a:rPr>
              <a:t>.</a:t>
            </a:r>
          </a:p>
          <a:p>
            <a:pPr marL="274320" indent="-274320" fontAlgn="auto">
              <a:spcAft>
                <a:spcPts val="0"/>
              </a:spcAft>
              <a:buClr>
                <a:schemeClr val="accent3"/>
              </a:buClr>
              <a:buFont typeface="Wingdings 2"/>
              <a:buNone/>
              <a:defRPr/>
            </a:pPr>
            <a:endParaRPr lang="en-US" sz="2000" dirty="0" smtClean="0">
              <a:latin typeface="Tahoma" pitchFamily="34" charset="0"/>
              <a:cs typeface="Tahoma" pitchFamily="34" charset="0"/>
            </a:endParaRPr>
          </a:p>
          <a:p>
            <a:pPr marL="651510" indent="-514350" fontAlgn="auto">
              <a:spcAft>
                <a:spcPts val="0"/>
              </a:spcAft>
              <a:buClr>
                <a:schemeClr val="accent3"/>
              </a:buClr>
              <a:buFont typeface="Wingdings 2"/>
              <a:buNone/>
              <a:defRPr/>
            </a:pPr>
            <a:endParaRPr lang="en-US" sz="2000" i="1" dirty="0" smtClean="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49112"/>
          </a:xfrm>
        </p:spPr>
        <p:txBody>
          <a:bodyPr>
            <a:noAutofit/>
          </a:bodyPr>
          <a:lstStyle/>
          <a:p>
            <a:pPr fontAlgn="auto">
              <a:spcAft>
                <a:spcPts val="0"/>
              </a:spcAft>
              <a:defRPr/>
            </a:pP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9.	</a:t>
            </a:r>
            <a:r>
              <a:rPr lang="en-US" sz="2000" dirty="0" err="1" smtClean="0">
                <a:latin typeface="Tahoma" pitchFamily="34" charset="0"/>
                <a:cs typeface="Tahoma" pitchFamily="34" charset="0"/>
              </a:rPr>
              <a:t>Lambang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awal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kalimat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Jika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perlu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susunan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kalimat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diubah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sehingga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dinyatakan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lagi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awal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kalimat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Lima </a:t>
            </a:r>
            <a:r>
              <a:rPr lang="en-US" sz="2000" i="1" dirty="0" err="1" smtClean="0">
                <a:latin typeface="Tahoma" pitchFamily="34" charset="0"/>
                <a:cs typeface="Tahoma" pitchFamily="34" charset="0"/>
              </a:rPr>
              <a:t>belas</a:t>
            </a:r>
            <a:r>
              <a:rPr lang="en-US" sz="2000" i="1"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tewas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kecelakaan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15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tewas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kecelakaan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Pak </a:t>
            </a:r>
            <a:r>
              <a:rPr lang="en-US" sz="2000" dirty="0" err="1" smtClean="0">
                <a:latin typeface="Tahoma" pitchFamily="34" charset="0"/>
                <a:cs typeface="Tahoma" pitchFamily="34" charset="0"/>
              </a:rPr>
              <a:t>Lastim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mengundang</a:t>
            </a:r>
            <a:r>
              <a:rPr lang="en-US" sz="2000" i="1" dirty="0" smtClean="0">
                <a:latin typeface="Tahoma" pitchFamily="34" charset="0"/>
                <a:cs typeface="Tahoma" pitchFamily="34" charset="0"/>
              </a:rPr>
              <a:t> 250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tamu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250 </a:t>
            </a:r>
            <a:r>
              <a:rPr lang="en-US" sz="2000" i="1" dirty="0" err="1" smtClean="0">
                <a:latin typeface="Tahoma" pitchFamily="34" charset="0"/>
                <a:cs typeface="Tahoma" pitchFamily="34" charset="0"/>
              </a:rPr>
              <a:t>orang</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tamu</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diundang</a:t>
            </a:r>
            <a:r>
              <a:rPr lang="en-US" sz="2000" i="1" dirty="0" smtClean="0">
                <a:latin typeface="Tahoma" pitchFamily="34" charset="0"/>
                <a:cs typeface="Tahoma" pitchFamily="34" charset="0"/>
              </a:rPr>
              <a:t> Pak </a:t>
            </a:r>
            <a:r>
              <a:rPr lang="en-US" sz="2000" i="1" dirty="0" err="1" smtClean="0">
                <a:latin typeface="Tahoma" pitchFamily="34" charset="0"/>
                <a:cs typeface="Tahoma" pitchFamily="34" charset="0"/>
              </a:rPr>
              <a:t>Lastim</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Dua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ratus</a:t>
            </a:r>
            <a:r>
              <a:rPr lang="en-US" sz="2000" i="1" dirty="0" smtClean="0">
                <a:latin typeface="Tahoma" pitchFamily="34" charset="0"/>
                <a:cs typeface="Tahoma" pitchFamily="34" charset="0"/>
              </a:rPr>
              <a:t> lima </a:t>
            </a:r>
            <a:r>
              <a:rPr lang="en-US" sz="2000" i="1" dirty="0" err="1" smtClean="0">
                <a:latin typeface="Tahoma" pitchFamily="34" charset="0"/>
                <a:cs typeface="Tahoma" pitchFamily="34" charset="0"/>
              </a:rPr>
              <a:t>puluh</a:t>
            </a:r>
            <a:r>
              <a:rPr lang="en-US" sz="2000" i="1"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tamu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diundang</a:t>
            </a:r>
            <a:r>
              <a:rPr lang="en-US" sz="2000" dirty="0" smtClean="0">
                <a:latin typeface="Tahoma" pitchFamily="34" charset="0"/>
                <a:cs typeface="Tahoma" pitchFamily="34" charset="0"/>
              </a:rPr>
              <a:t> Pak </a:t>
            </a:r>
            <a:r>
              <a:rPr lang="en-US" sz="2000" dirty="0" err="1" smtClean="0">
                <a:latin typeface="Tahoma" pitchFamily="34" charset="0"/>
                <a:cs typeface="Tahoma" pitchFamily="34" charset="0"/>
              </a:rPr>
              <a:t>Lastim</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10.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menunjukkan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bulat</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besar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dieja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sebagian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supaya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lebih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mudah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dibaca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Perusahaan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baru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saja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mendapat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pinjaman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250 </a:t>
            </a:r>
            <a:r>
              <a:rPr lang="en-US" sz="2000" i="1" dirty="0" err="1" smtClean="0">
                <a:latin typeface="Tahoma" pitchFamily="34" charset="0"/>
                <a:cs typeface="Tahoma" pitchFamily="34" charset="0"/>
              </a:rPr>
              <a:t>juta</a:t>
            </a:r>
            <a:r>
              <a:rPr lang="en-US" sz="2000" i="1" dirty="0" smtClean="0">
                <a:latin typeface="Tahoma" pitchFamily="34" charset="0"/>
                <a:cs typeface="Tahoma" pitchFamily="34" charset="0"/>
              </a:rPr>
              <a:t> </a:t>
            </a:r>
            <a:r>
              <a:rPr lang="en-US" sz="2000" dirty="0" smtClean="0">
                <a:latin typeface="Tahoma" pitchFamily="34" charset="0"/>
                <a:cs typeface="Tahoma" pitchFamily="34" charset="0"/>
              </a:rPr>
              <a:t>rupiah.</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153912"/>
          </a:xfrm>
        </p:spPr>
        <p:txBody>
          <a:bodyPr>
            <a:noAutofit/>
          </a:bodyPr>
          <a:lstStyle/>
          <a:p>
            <a:pPr fontAlgn="auto">
              <a:spcAft>
                <a:spcPts val="0"/>
              </a:spcAft>
              <a:defRPr/>
            </a:pPr>
            <a:r>
              <a:rPr lang="en-US" sz="2000" dirty="0" smtClean="0">
                <a:latin typeface="Tahoma" pitchFamily="34" charset="0"/>
                <a:cs typeface="Tahoma" pitchFamily="34" charset="0"/>
              </a:rPr>
              <a:t>11.	</a:t>
            </a:r>
            <a:r>
              <a:rPr lang="en-US" sz="2000" dirty="0" err="1" smtClean="0">
                <a:latin typeface="Tahoma" pitchFamily="34" charset="0"/>
                <a:cs typeface="Tahoma" pitchFamily="34" charset="0"/>
              </a:rPr>
              <a:t>Kecuali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dokumen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resmi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seperti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kuitansi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perlu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ditulis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sekaligus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teks</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Kantor </a:t>
            </a:r>
            <a:r>
              <a:rPr lang="en-US" sz="2000" dirty="0" err="1" smtClean="0">
                <a:latin typeface="Tahoma" pitchFamily="34" charset="0"/>
                <a:cs typeface="Tahoma" pitchFamily="34" charset="0"/>
              </a:rPr>
              <a:t>kami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mempunyai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dua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ratus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pegawai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Bukan</a:t>
            </a:r>
            <a:r>
              <a:rPr lang="en-US" sz="2000" dirty="0" smtClean="0">
                <a:latin typeface="Tahoma" pitchFamily="34" charset="0"/>
                <a:cs typeface="Tahoma" pitchFamily="34" charset="0"/>
              </a:rPr>
              <a:t>: Kantor </a:t>
            </a:r>
            <a:r>
              <a:rPr lang="en-US" sz="2000" dirty="0" err="1" smtClean="0">
                <a:latin typeface="Tahoma" pitchFamily="34" charset="0"/>
                <a:cs typeface="Tahoma" pitchFamily="34" charset="0"/>
              </a:rPr>
              <a:t>kami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mempunyai</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200 (</a:t>
            </a:r>
            <a:r>
              <a:rPr lang="en-US" sz="2000" i="1" dirty="0" err="1" smtClean="0">
                <a:latin typeface="Tahoma" pitchFamily="34" charset="0"/>
                <a:cs typeface="Tahoma" pitchFamily="34" charset="0"/>
              </a:rPr>
              <a:t>dua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ratus</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pegawai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Di </a:t>
            </a:r>
            <a:r>
              <a:rPr lang="en-US" sz="2000" dirty="0" err="1" smtClean="0">
                <a:latin typeface="Tahoma" pitchFamily="34" charset="0"/>
                <a:cs typeface="Tahoma" pitchFamily="34" charset="0"/>
              </a:rPr>
              <a:t>lemari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tersimpan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805</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majalah</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Bukan</a:t>
            </a:r>
            <a:r>
              <a:rPr lang="en-US" sz="2000" dirty="0" smtClean="0">
                <a:latin typeface="Tahoma" pitchFamily="34" charset="0"/>
                <a:cs typeface="Tahoma" pitchFamily="34" charset="0"/>
              </a:rPr>
              <a:t>: Di </a:t>
            </a:r>
            <a:r>
              <a:rPr lang="en-US" sz="2000" dirty="0" err="1" smtClean="0">
                <a:latin typeface="Tahoma" pitchFamily="34" charset="0"/>
                <a:cs typeface="Tahoma" pitchFamily="34" charset="0"/>
              </a:rPr>
              <a:t>lemari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tersimpan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805 (</a:t>
            </a:r>
            <a:r>
              <a:rPr lang="en-US" sz="2000" i="1" dirty="0" err="1" smtClean="0">
                <a:latin typeface="Tahoma" pitchFamily="34" charset="0"/>
                <a:cs typeface="Tahoma" pitchFamily="34" charset="0"/>
              </a:rPr>
              <a:t>delapan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ratus</a:t>
            </a:r>
            <a:r>
              <a:rPr lang="en-US" sz="2000" i="1" dirty="0" smtClean="0">
                <a:latin typeface="Tahoma" pitchFamily="34" charset="0"/>
                <a:cs typeface="Tahoma" pitchFamily="34" charset="0"/>
              </a:rPr>
              <a:t> lima)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majalah</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12.	</a:t>
            </a:r>
            <a:r>
              <a:rPr lang="en-US" sz="2000" dirty="0" err="1" smtClean="0">
                <a:latin typeface="Tahoma" pitchFamily="34" charset="0"/>
                <a:cs typeface="Tahoma" pitchFamily="34" charset="0"/>
              </a:rPr>
              <a:t>Kalau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bilangan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dilambangkan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angka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penulisannya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tepat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lampirkan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terima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sebesar</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Rp1.500.000,00 (</a:t>
            </a:r>
            <a:r>
              <a:rPr lang="en-US" sz="2000" i="1" dirty="0" err="1" smtClean="0">
                <a:latin typeface="Tahoma" pitchFamily="34" charset="0"/>
                <a:cs typeface="Tahoma" pitchFamily="34" charset="0"/>
              </a:rPr>
              <a:t>satu</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juta</a:t>
            </a:r>
            <a:r>
              <a:rPr lang="en-US" sz="2000" i="1" dirty="0" smtClean="0">
                <a:latin typeface="Tahoma" pitchFamily="34" charset="0"/>
                <a:cs typeface="Tahoma" pitchFamily="34" charset="0"/>
              </a:rPr>
              <a:t> l	</a:t>
            </a:r>
            <a:r>
              <a:rPr lang="en-US" sz="2000" i="1" dirty="0" err="1" smtClean="0">
                <a:latin typeface="Tahoma" pitchFamily="34" charset="0"/>
                <a:cs typeface="Tahoma" pitchFamily="34" charset="0"/>
              </a:rPr>
              <a:t>ima</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ratus</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ribu</a:t>
            </a:r>
            <a:r>
              <a:rPr lang="en-US" sz="2000" i="1" dirty="0" smtClean="0">
                <a:latin typeface="Tahoma" pitchFamily="34" charset="0"/>
                <a:cs typeface="Tahoma" pitchFamily="34" charset="0"/>
              </a:rPr>
              <a:t> rupiah).</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lampirkan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tanda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terima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sebesar</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1.500.000 (</a:t>
            </a:r>
            <a:r>
              <a:rPr lang="en-US" sz="2000" i="1" dirty="0" err="1" smtClean="0">
                <a:latin typeface="Tahoma" pitchFamily="34" charset="0"/>
                <a:cs typeface="Tahoma" pitchFamily="34" charset="0"/>
              </a:rPr>
              <a:t>satu</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juta</a:t>
            </a:r>
            <a:r>
              <a:rPr lang="en-US" sz="2000" i="1" dirty="0" smtClean="0">
                <a:latin typeface="Tahoma" pitchFamily="34" charset="0"/>
                <a:cs typeface="Tahoma" pitchFamily="34" charset="0"/>
              </a:rPr>
              <a:t> lima r	</a:t>
            </a:r>
            <a:r>
              <a:rPr lang="en-US" sz="2000" i="1" dirty="0" err="1" smtClean="0">
                <a:latin typeface="Tahoma" pitchFamily="34" charset="0"/>
                <a:cs typeface="Tahoma" pitchFamily="34" charset="0"/>
              </a:rPr>
              <a:t>atus</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ribu</a:t>
            </a:r>
            <a:r>
              <a:rPr lang="en-US" sz="2000" i="1" dirty="0" smtClean="0">
                <a:latin typeface="Tahoma" pitchFamily="34" charset="0"/>
                <a:cs typeface="Tahoma" pitchFamily="34" charset="0"/>
              </a:rPr>
              <a:t>) rupiah.</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5123" name="Content Placeholder 6"/>
          <p:cNvSpPr>
            <a:spLocks noGrp="1"/>
          </p:cNvSpPr>
          <p:nvPr>
            <p:ph idx="4294967295"/>
          </p:nvPr>
        </p:nvSpPr>
        <p:spPr>
          <a:xfrm>
            <a:off x="457200" y="1219200"/>
            <a:ext cx="7772400" cy="5410200"/>
          </a:xfrm>
        </p:spPr>
        <p:txBody>
          <a:bodyPr/>
          <a:lstStyle/>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Adik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bertanya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apan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kita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pulang</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Bapak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menasihati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erhati-hatilah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Nak</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emarin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terlambat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katanya</a:t>
            </a:r>
            <a:r>
              <a:rPr lang="en-US" sz="2000" dirty="0" smtClean="0">
                <a:latin typeface="Tahoma" pitchFamily="34" charset="0"/>
                <a:cs typeface="Tahoma" pitchFamily="34" charset="0"/>
              </a:rPr>
              <a:t>.</a:t>
            </a:r>
          </a:p>
          <a:p>
            <a:pPr>
              <a:buFont typeface="Wingdings 2" pitchFamily="18" charset="2"/>
              <a:buNone/>
            </a:pPr>
            <a:endParaRPr lang="en-US" sz="2000" dirty="0" smtClean="0">
              <a:latin typeface="Tahoma" pitchFamily="34" charset="0"/>
              <a:cs typeface="Tahoma" pitchFamily="34" charset="0"/>
            </a:endParaRP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ungkapan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berhubungan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dengan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Tuhan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kitab</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suci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termasuk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ganti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untuk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Tuhan</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p>
          <a:p>
            <a:pPr>
              <a:buFont typeface="Wingdings 2" pitchFamily="18" charset="2"/>
              <a:buNone/>
            </a:pPr>
            <a:r>
              <a:rPr lang="en-US" sz="2000" i="1" dirty="0" smtClean="0">
                <a:latin typeface="Tahoma" pitchFamily="34" charset="0"/>
                <a:cs typeface="Tahoma" pitchFamily="34" charset="0"/>
              </a:rPr>
              <a:t>	A</a:t>
            </a:r>
            <a:r>
              <a:rPr lang="en-US" sz="2000" dirty="0" smtClean="0">
                <a:latin typeface="Tahoma" pitchFamily="34" charset="0"/>
                <a:cs typeface="Tahoma" pitchFamily="34" charset="0"/>
              </a:rPr>
              <a:t>llah		</a:t>
            </a:r>
            <a:r>
              <a:rPr lang="en-US" sz="2000" i="1" dirty="0" smtClean="0">
                <a:latin typeface="Tahoma" pitchFamily="34" charset="0"/>
                <a:cs typeface="Tahoma" pitchFamily="34" charset="0"/>
              </a:rPr>
              <a:t>Y</a:t>
            </a:r>
            <a:r>
              <a:rPr lang="en-US" sz="2000" dirty="0" smtClean="0">
                <a:latin typeface="Tahoma" pitchFamily="34" charset="0"/>
                <a:cs typeface="Tahoma" pitchFamily="34" charset="0"/>
              </a:rPr>
              <a:t>ang </a:t>
            </a:r>
            <a:r>
              <a:rPr lang="en-US" sz="2000" i="1" dirty="0" err="1" smtClean="0">
                <a:latin typeface="Tahoma" pitchFamily="34" charset="0"/>
                <a:cs typeface="Tahoma" pitchFamily="34" charset="0"/>
              </a:rPr>
              <a:t>M</a:t>
            </a:r>
            <a:r>
              <a:rPr lang="en-US" sz="2000" dirty="0" err="1" smtClean="0">
                <a:latin typeface="Tahoma" pitchFamily="34" charset="0"/>
                <a:cs typeface="Tahoma" pitchFamily="34" charset="0"/>
              </a:rPr>
              <a:t>ahakuasa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Y</a:t>
            </a:r>
            <a:r>
              <a:rPr lang="en-US" sz="2000" dirty="0" smtClean="0">
                <a:latin typeface="Tahoma" pitchFamily="34" charset="0"/>
                <a:cs typeface="Tahoma" pitchFamily="34" charset="0"/>
              </a:rPr>
              <a:t>ang </a:t>
            </a:r>
            <a:r>
              <a:rPr lang="en-US" sz="2000" i="1" dirty="0" err="1" smtClean="0">
                <a:latin typeface="Tahoma" pitchFamily="34" charset="0"/>
                <a:cs typeface="Tahoma" pitchFamily="34" charset="0"/>
              </a:rPr>
              <a:t>M</a:t>
            </a:r>
            <a:r>
              <a:rPr lang="en-US" sz="2000" dirty="0" err="1" smtClean="0">
                <a:latin typeface="Tahoma" pitchFamily="34" charset="0"/>
                <a:cs typeface="Tahoma" pitchFamily="34" charset="0"/>
              </a:rPr>
              <a:t>aha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engasih</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Q</a:t>
            </a:r>
            <a:r>
              <a:rPr lang="en-US" sz="2000" dirty="0" smtClean="0">
                <a:latin typeface="Tahoma" pitchFamily="34" charset="0"/>
                <a:cs typeface="Tahoma" pitchFamily="34" charset="0"/>
              </a:rPr>
              <a:t>uran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lkitab</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W</a:t>
            </a:r>
            <a:r>
              <a:rPr lang="en-US" sz="2000" dirty="0" err="1" smtClean="0">
                <a:latin typeface="Tahoma" pitchFamily="34" charset="0"/>
                <a:cs typeface="Tahoma" pitchFamily="34" charset="0"/>
              </a:rPr>
              <a:t>eda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I</a:t>
            </a:r>
            <a:r>
              <a:rPr lang="en-US" sz="2000" dirty="0" smtClean="0">
                <a:latin typeface="Tahoma" pitchFamily="34" charset="0"/>
                <a:cs typeface="Tahoma" pitchFamily="34" charset="0"/>
              </a:rPr>
              <a:t>slam 	        </a:t>
            </a:r>
            <a:r>
              <a:rPr lang="en-US" sz="2000" i="1" dirty="0" smtClean="0">
                <a:latin typeface="Tahoma" pitchFamily="34" charset="0"/>
                <a:cs typeface="Tahoma" pitchFamily="34" charset="0"/>
              </a:rPr>
              <a:t>K</a:t>
            </a:r>
            <a:r>
              <a:rPr lang="en-US" sz="2000" dirty="0" smtClean="0">
                <a:latin typeface="Tahoma" pitchFamily="34" charset="0"/>
                <a:cs typeface="Tahoma" pitchFamily="34" charset="0"/>
              </a:rPr>
              <a:t>risten</a:t>
            </a:r>
          </a:p>
          <a:p>
            <a:pPr>
              <a:buFont typeface="Wingdings 2" pitchFamily="18" charset="2"/>
              <a:buNone/>
            </a:pP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uhan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menunjukkan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jalan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benar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hamba-</a:t>
            </a:r>
            <a:r>
              <a:rPr lang="en-US" sz="2000" i="1" dirty="0" err="1" smtClean="0">
                <a:latin typeface="Tahoma" pitchFamily="34" charset="0"/>
                <a:cs typeface="Tahoma" pitchFamily="34" charset="0"/>
              </a:rPr>
              <a:t>N</a:t>
            </a:r>
            <a:r>
              <a:rPr lang="en-US" sz="2000" dirty="0" err="1" smtClean="0">
                <a:latin typeface="Tahoma" pitchFamily="34" charset="0"/>
                <a:cs typeface="Tahoma" pitchFamily="34" charset="0"/>
              </a:rPr>
              <a:t>ya</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Bimbinglah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hamba</a:t>
            </a:r>
            <a:r>
              <a:rPr lang="en-US" sz="2000" dirty="0" smtClean="0">
                <a:latin typeface="Tahoma" pitchFamily="34" charset="0"/>
                <a:cs typeface="Tahoma" pitchFamily="34" charset="0"/>
              </a:rPr>
              <a:t>-</a:t>
            </a:r>
            <a:r>
              <a:rPr lang="en-US" sz="2000" i="1" dirty="0" smtClean="0">
                <a:latin typeface="Tahoma" pitchFamily="34" charset="0"/>
                <a:cs typeface="Tahoma" pitchFamily="34" charset="0"/>
              </a:rPr>
              <a:t>M</a:t>
            </a:r>
            <a:r>
              <a:rPr lang="en-US" sz="2000" dirty="0" smtClean="0">
                <a:latin typeface="Tahoma" pitchFamily="34" charset="0"/>
                <a:cs typeface="Tahoma" pitchFamily="34" charset="0"/>
              </a:rPr>
              <a:t>u, </a:t>
            </a:r>
            <a:r>
              <a:rPr lang="en-US" sz="2000" dirty="0" err="1" smtClean="0">
                <a:latin typeface="Tahoma" pitchFamily="34" charset="0"/>
                <a:cs typeface="Tahoma" pitchFamily="34" charset="0"/>
              </a:rPr>
              <a:t>ya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uhan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jalan</a:t>
            </a:r>
            <a:r>
              <a:rPr lang="en-US" sz="2000" dirty="0" smtClean="0">
                <a:latin typeface="Tahoma" pitchFamily="34" charset="0"/>
                <a:cs typeface="Tahoma" pitchFamily="34" charset="0"/>
              </a:rPr>
              <a:t> yang </a:t>
            </a:r>
            <a:r>
              <a:rPr lang="en-US" sz="2000" i="1" dirty="0" err="1" smtClean="0">
                <a:latin typeface="Tahoma" pitchFamily="34" charset="0"/>
                <a:cs typeface="Tahoma" pitchFamily="34" charset="0"/>
              </a:rPr>
              <a:t>E</a:t>
            </a:r>
            <a:r>
              <a:rPr lang="en-US" sz="2000" dirty="0" err="1" smtClean="0">
                <a:latin typeface="Tahoma" pitchFamily="34" charset="0"/>
                <a:cs typeface="Tahoma" pitchFamily="34" charset="0"/>
              </a:rPr>
              <a:t>ngkau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rahmat</a:t>
            </a:r>
            <a:r>
              <a:rPr lang="en-US" sz="2000" dirty="0" smtClean="0">
                <a:latin typeface="Tahoma" pitchFamily="34" charset="0"/>
                <a:cs typeface="Tahoma" pitchFamily="34" charset="0"/>
              </a:rPr>
              <a:t>.</a:t>
            </a:r>
          </a:p>
          <a:p>
            <a:pPr>
              <a:buFont typeface="Wingdings 2" pitchFamily="18" charset="2"/>
              <a:buNone/>
            </a:pPr>
            <a:r>
              <a:rPr lang="en-US" sz="2000" dirty="0" smtClean="0">
                <a:latin typeface="Tahoma" pitchFamily="34" charset="0"/>
                <a:cs typeface="Tahoma" pitchFamily="34" charset="0"/>
              </a:rPr>
              <a:t> </a:t>
            </a:r>
          </a:p>
          <a:p>
            <a:pPr>
              <a:buFont typeface="Wingdings 2" pitchFamily="18" charset="2"/>
              <a:buNone/>
            </a:pPr>
            <a:endParaRPr lang="en-US" sz="2000" dirty="0" smtClean="0">
              <a:latin typeface="Tahoma" pitchFamily="34" charset="0"/>
              <a:cs typeface="Tahoma" pitchFamily="34" charset="0"/>
            </a:endParaRPr>
          </a:p>
          <a:p>
            <a:endParaRPr lang="en-US" sz="2000" dirty="0" smtClean="0">
              <a:latin typeface="Tahoma" pitchFamily="34" charset="0"/>
              <a:cs typeface="Tahoma" pitchFamily="34" charset="0"/>
            </a:endParaRPr>
          </a:p>
        </p:txBody>
      </p:sp>
      <p:sp>
        <p:nvSpPr>
          <p:cNvPr id="5124" name="Rectangle 7"/>
          <p:cNvSpPr>
            <a:spLocks noChangeArrowheads="1"/>
          </p:cNvSpPr>
          <p:nvPr/>
        </p:nvSpPr>
        <p:spPr bwMode="auto">
          <a:xfrm>
            <a:off x="457200" y="838200"/>
            <a:ext cx="8153400" cy="1016000"/>
          </a:xfrm>
          <a:prstGeom prst="rect">
            <a:avLst/>
          </a:prstGeom>
          <a:noFill/>
          <a:ln w="9525">
            <a:noFill/>
            <a:miter lim="800000"/>
            <a:headEnd/>
            <a:tailEnd/>
          </a:ln>
        </p:spPr>
        <p:txBody>
          <a:bodyPr>
            <a:spAutoFit/>
          </a:bodyPr>
          <a:lstStyle/>
          <a:p>
            <a:pPr marL="457200" indent="-457200"/>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a:latin typeface="Tahoma" pitchFamily="34" charset="0"/>
                <a:cs typeface="Tahoma" pitchFamily="34" charset="0"/>
              </a:rPr>
              <a:t>kapital</a:t>
            </a:r>
            <a:r>
              <a:rPr lang="en-US" sz="2000" dirty="0">
                <a:latin typeface="Tahoma" pitchFamily="34" charset="0"/>
                <a:cs typeface="Tahoma" pitchFamily="34" charset="0"/>
              </a:rPr>
              <a:t> </a:t>
            </a:r>
            <a:r>
              <a:rPr lang="en-US" sz="2000" dirty="0" err="1">
                <a:latin typeface="Tahoma" pitchFamily="34" charset="0"/>
                <a:cs typeface="Tahoma" pitchFamily="34" charset="0"/>
              </a:rPr>
              <a:t>dipakai</a:t>
            </a:r>
            <a:r>
              <a:rPr lang="en-US" sz="2000" dirty="0">
                <a:latin typeface="Tahoma" pitchFamily="34" charset="0"/>
                <a:cs typeface="Tahoma" pitchFamily="34" charset="0"/>
              </a:rPr>
              <a:t> </a:t>
            </a:r>
            <a:r>
              <a:rPr lang="en-US" sz="2000" dirty="0" err="1">
                <a:latin typeface="Tahoma" pitchFamily="34" charset="0"/>
                <a:cs typeface="Tahoma" pitchFamily="34" charset="0"/>
              </a:rPr>
              <a:t>sebagai</a:t>
            </a:r>
            <a:r>
              <a:rPr lang="en-US" sz="2000" dirty="0">
                <a:latin typeface="Tahoma" pitchFamily="34" charset="0"/>
                <a:cs typeface="Tahoma" pitchFamily="34" charset="0"/>
              </a:rPr>
              <a:t> </a:t>
            </a:r>
            <a:r>
              <a:rPr lang="en-US" sz="2000" dirty="0" err="1">
                <a:latin typeface="Tahoma" pitchFamily="34" charset="0"/>
                <a:cs typeface="Tahoma" pitchFamily="34" charset="0"/>
              </a:rPr>
              <a:t>huruf</a:t>
            </a:r>
            <a:r>
              <a:rPr lang="en-US" sz="2000" dirty="0">
                <a:latin typeface="Tahoma" pitchFamily="34" charset="0"/>
                <a:cs typeface="Tahoma" pitchFamily="34" charset="0"/>
              </a:rPr>
              <a:t> </a:t>
            </a:r>
            <a:r>
              <a:rPr lang="en-US" sz="2000" dirty="0" err="1">
                <a:latin typeface="Tahoma" pitchFamily="34" charset="0"/>
                <a:cs typeface="Tahoma" pitchFamily="34" charset="0"/>
              </a:rPr>
              <a:t>pertama</a:t>
            </a:r>
            <a:r>
              <a:rPr lang="en-US" sz="2000" dirty="0">
                <a:latin typeface="Tahoma" pitchFamily="34" charset="0"/>
                <a:cs typeface="Tahoma" pitchFamily="34" charset="0"/>
              </a:rPr>
              <a:t> </a:t>
            </a:r>
            <a:r>
              <a:rPr lang="en-US" sz="2000" dirty="0" err="1">
                <a:latin typeface="Tahoma" pitchFamily="34" charset="0"/>
                <a:cs typeface="Tahoma" pitchFamily="34" charset="0"/>
              </a:rPr>
              <a:t>petikan</a:t>
            </a:r>
            <a:r>
              <a:rPr lang="en-US" sz="2000" dirty="0">
                <a:latin typeface="Tahoma" pitchFamily="34" charset="0"/>
                <a:cs typeface="Tahoma" pitchFamily="34" charset="0"/>
              </a:rPr>
              <a:t> </a:t>
            </a:r>
            <a:r>
              <a:rPr lang="en-US" sz="2000" dirty="0" err="1">
                <a:latin typeface="Tahoma" pitchFamily="34" charset="0"/>
                <a:cs typeface="Tahoma" pitchFamily="34" charset="0"/>
              </a:rPr>
              <a:t>langsung</a:t>
            </a:r>
            <a:r>
              <a:rPr lang="en-US" sz="2000" dirty="0">
                <a:latin typeface="Tahoma" pitchFamily="34" charset="0"/>
                <a:cs typeface="Tahoma" pitchFamily="34" charset="0"/>
              </a:rPr>
              <a:t>.</a:t>
            </a:r>
            <a:br>
              <a:rPr lang="en-US" sz="2000" dirty="0">
                <a:latin typeface="Tahoma" pitchFamily="34" charset="0"/>
                <a:cs typeface="Tahoma" pitchFamily="34" charset="0"/>
              </a:rPr>
            </a:br>
            <a:r>
              <a:rPr lang="en-US" sz="2000" dirty="0">
                <a:latin typeface="Tahoma" pitchFamily="34" charset="0"/>
                <a:cs typeface="Tahoma" pitchFamily="34" charset="0"/>
              </a:rPr>
              <a:t/>
            </a:r>
            <a:br>
              <a:rPr lang="en-US" sz="2000" dirty="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629400"/>
          </a:xfrm>
        </p:spPr>
        <p:txBody>
          <a:bodyPr>
            <a:noAutofit/>
          </a:bodyPr>
          <a:lstStyle/>
          <a:p>
            <a:pPr fontAlgn="auto">
              <a:spcAft>
                <a:spcPts val="0"/>
              </a:spcAft>
              <a:defRPr/>
            </a:pP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gelar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kehormatan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keturunan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keagamaan</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diikuti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H</a:t>
            </a:r>
            <a:r>
              <a:rPr lang="en-US" sz="2000" dirty="0" err="1" smtClean="0">
                <a:latin typeface="Tahoma" pitchFamily="34" charset="0"/>
                <a:cs typeface="Tahoma" pitchFamily="34" charset="0"/>
              </a:rPr>
              <a:t>aji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Agus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Salim</a:t>
            </a:r>
            <a:r>
              <a:rPr lang="en-US" sz="2000" smtClean="0">
                <a:latin typeface="Tahoma" pitchFamily="34" charset="0"/>
                <a:cs typeface="Tahoma" pitchFamily="34" charset="0"/>
              </a:rPr>
              <a:t>	</a:t>
            </a:r>
            <a:r>
              <a:rPr lang="en-US" sz="2000" smtClean="0">
                <a:latin typeface="Tahoma" pitchFamily="34" charset="0"/>
                <a:cs typeface="Tahoma" pitchFamily="34" charset="0"/>
              </a:rPr>
              <a:t>	</a:t>
            </a:r>
            <a:r>
              <a:rPr lang="en-US" sz="2000" i="1" smtClean="0">
                <a:latin typeface="Tahoma" pitchFamily="34" charset="0"/>
                <a:cs typeface="Tahoma" pitchFamily="34" charset="0"/>
              </a:rPr>
              <a:t>I</a:t>
            </a:r>
            <a:r>
              <a:rPr lang="en-US" sz="2000" smtClean="0">
                <a:latin typeface="Tahoma" pitchFamily="34" charset="0"/>
                <a:cs typeface="Tahoma" pitchFamily="34" charset="0"/>
              </a:rPr>
              <a:t>mam </a:t>
            </a:r>
            <a:r>
              <a:rPr lang="en-US" sz="2000" dirty="0" err="1" smtClean="0">
                <a:latin typeface="Tahoma" pitchFamily="34" charset="0"/>
                <a:cs typeface="Tahoma" pitchFamily="34" charset="0"/>
              </a:rPr>
              <a:t>Syafii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residen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Soekarno</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N</a:t>
            </a:r>
            <a:r>
              <a:rPr lang="en-US" sz="2000" dirty="0" err="1" smtClean="0">
                <a:latin typeface="Tahoma" pitchFamily="34" charset="0"/>
                <a:cs typeface="Tahoma" pitchFamily="34" charset="0"/>
              </a:rPr>
              <a:t>abi</a:t>
            </a:r>
            <a:r>
              <a:rPr lang="en-US" sz="2000" dirty="0" smtClean="0">
                <a:latin typeface="Tahoma" pitchFamily="34" charset="0"/>
                <a:cs typeface="Tahoma" pitchFamily="34" charset="0"/>
              </a:rPr>
              <a:t> Ibrahim</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S</a:t>
            </a:r>
            <a:r>
              <a:rPr lang="en-US" sz="2000" dirty="0" smtClean="0">
                <a:latin typeface="Tahoma" pitchFamily="34" charset="0"/>
                <a:cs typeface="Tahoma" pitchFamily="34" charset="0"/>
              </a:rPr>
              <a:t>ultan </a:t>
            </a:r>
            <a:r>
              <a:rPr lang="en-US" sz="2000" dirty="0" err="1" smtClean="0">
                <a:latin typeface="Tahoma" pitchFamily="34" charset="0"/>
                <a:cs typeface="Tahoma" pitchFamily="34" charset="0"/>
              </a:rPr>
              <a:t>Hasanuddin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a:t>
            </a:r>
            <a:r>
              <a:rPr lang="en-US" sz="2000" dirty="0" err="1" smtClean="0">
                <a:latin typeface="Tahoma" pitchFamily="34" charset="0"/>
                <a:cs typeface="Tahoma" pitchFamily="34" charset="0"/>
              </a:rPr>
              <a:t>ahaputra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Yamin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unsur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jabatan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pangkat</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diikuti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instansi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atau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tempat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G</a:t>
            </a:r>
            <a:r>
              <a:rPr lang="en-US" sz="2000" dirty="0" err="1" smtClean="0">
                <a:latin typeface="Tahoma" pitchFamily="34" charset="0"/>
                <a:cs typeface="Tahoma" pitchFamily="34" charset="0"/>
              </a:rPr>
              <a:t>ubernur</a:t>
            </a:r>
            <a:r>
              <a:rPr lang="en-US" sz="2000" dirty="0" smtClean="0">
                <a:latin typeface="Tahoma" pitchFamily="34" charset="0"/>
                <a:cs typeface="Tahoma" pitchFamily="34" charset="0"/>
              </a:rPr>
              <a:t> Ali </a:t>
            </a:r>
            <a:r>
              <a:rPr lang="en-US" sz="2000" dirty="0" err="1" smtClean="0">
                <a:latin typeface="Tahoma" pitchFamily="34" charset="0"/>
                <a:cs typeface="Tahoma" pitchFamily="34" charset="0"/>
              </a:rPr>
              <a:t>Sadikin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a:t>
            </a:r>
            <a:r>
              <a:rPr lang="en-US" sz="2000" dirty="0" err="1" smtClean="0">
                <a:latin typeface="Tahoma" pitchFamily="34" charset="0"/>
                <a:cs typeface="Tahoma" pitchFamily="34" charset="0"/>
              </a:rPr>
              <a:t>enteri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Hatta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Radjasa</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rofesor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Supomo</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G</a:t>
            </a:r>
            <a:r>
              <a:rPr lang="en-US" sz="2000" dirty="0" err="1" smtClean="0">
                <a:latin typeface="Tahoma" pitchFamily="34" charset="0"/>
                <a:cs typeface="Tahoma" pitchFamily="34" charset="0"/>
              </a:rPr>
              <a:t>ubernur</a:t>
            </a:r>
            <a:r>
              <a:rPr lang="en-US" sz="2000" dirty="0" smtClean="0">
                <a:latin typeface="Tahoma" pitchFamily="34" charset="0"/>
                <a:cs typeface="Tahoma" pitchFamily="34" charset="0"/>
              </a:rPr>
              <a:t> Sulawesi Utara</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tetapi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perhatikanlah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Siapakah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g</a:t>
            </a:r>
            <a:r>
              <a:rPr lang="en-US" sz="2000" dirty="0" err="1" smtClean="0">
                <a:latin typeface="Tahoma" pitchFamily="34" charset="0"/>
                <a:cs typeface="Tahoma" pitchFamily="34" charset="0"/>
              </a:rPr>
              <a:t>ubernur</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baru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dilantik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itu</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Brigadir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Jenderal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Sugiarto</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baru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dilantik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jadi</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m</a:t>
            </a:r>
            <a:r>
              <a:rPr lang="en-US" sz="2000" dirty="0" smtClean="0">
                <a:latin typeface="Tahoma" pitchFamily="34" charset="0"/>
                <a:cs typeface="Tahoma" pitchFamily="34" charset="0"/>
              </a:rPr>
              <a:t>ayor 			</a:t>
            </a:r>
            <a:r>
              <a:rPr lang="en-US" sz="2000" i="1" dirty="0" err="1" smtClean="0">
                <a:latin typeface="Tahoma" pitchFamily="34" charset="0"/>
                <a:cs typeface="Tahoma" pitchFamily="34" charset="0"/>
              </a:rPr>
              <a:t>j</a:t>
            </a:r>
            <a:r>
              <a:rPr lang="en-US" sz="2000" dirty="0" err="1" smtClean="0">
                <a:latin typeface="Tahoma" pitchFamily="34" charset="0"/>
                <a:cs typeface="Tahoma" pitchFamily="34" charset="0"/>
              </a:rPr>
              <a:t>enderal</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0288"/>
            <a:ext cx="8305800" cy="5544312"/>
          </a:xfrm>
        </p:spPr>
        <p:txBody>
          <a:bodyPr/>
          <a:lstStyle/>
          <a:p>
            <a:pPr fontAlgn="auto">
              <a:spcAft>
                <a:spcPts val="0"/>
              </a:spcAft>
              <a:defRPr/>
            </a:pP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orang</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a:t>
            </a:r>
            <a:r>
              <a:rPr lang="en-US" sz="2000" dirty="0" smtClean="0">
                <a:latin typeface="Tahoma" pitchFamily="34" charset="0"/>
                <a:cs typeface="Tahoma" pitchFamily="34" charset="0"/>
              </a:rPr>
              <a:t>mir </a:t>
            </a:r>
            <a:r>
              <a:rPr lang="en-US" sz="2000" i="1" dirty="0" err="1" smtClean="0">
                <a:latin typeface="Tahoma" pitchFamily="34" charset="0"/>
                <a:cs typeface="Tahoma" pitchFamily="34" charset="0"/>
              </a:rPr>
              <a:t>H</a:t>
            </a:r>
            <a:r>
              <a:rPr lang="en-US" sz="2000" dirty="0" err="1" smtClean="0">
                <a:latin typeface="Tahoma" pitchFamily="34" charset="0"/>
                <a:cs typeface="Tahoma" pitchFamily="34" charset="0"/>
              </a:rPr>
              <a:t>amzah</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W</a:t>
            </a:r>
            <a:r>
              <a:rPr lang="en-US" sz="2000" dirty="0" smtClean="0">
                <a:latin typeface="Tahoma" pitchFamily="34" charset="0"/>
                <a:cs typeface="Tahoma" pitchFamily="34" charset="0"/>
              </a:rPr>
              <a:t>age </a:t>
            </a:r>
            <a:r>
              <a:rPr lang="en-US" sz="2000" i="1" dirty="0" smtClean="0">
                <a:latin typeface="Tahoma" pitchFamily="34" charset="0"/>
                <a:cs typeface="Tahoma" pitchFamily="34" charset="0"/>
              </a:rPr>
              <a:t>R</a:t>
            </a:r>
            <a:r>
              <a:rPr lang="en-US" sz="2000" dirty="0" smtClean="0">
                <a:latin typeface="Tahoma" pitchFamily="34" charset="0"/>
                <a:cs typeface="Tahoma" pitchFamily="34" charset="0"/>
              </a:rPr>
              <a:t>udolf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upratman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K</a:t>
            </a:r>
            <a:r>
              <a:rPr lang="en-US" sz="2000" dirty="0" smtClean="0">
                <a:latin typeface="Tahoma" pitchFamily="34" charset="0"/>
                <a:cs typeface="Tahoma" pitchFamily="34" charset="0"/>
              </a:rPr>
              <a:t>ris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ayanti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mien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R</a:t>
            </a:r>
            <a:r>
              <a:rPr lang="en-US" sz="2000" dirty="0" err="1" smtClean="0">
                <a:latin typeface="Tahoma" pitchFamily="34" charset="0"/>
                <a:cs typeface="Tahoma" pitchFamily="34" charset="0"/>
              </a:rPr>
              <a:t>ais</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ewi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ersik</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N</a:t>
            </a:r>
            <a:r>
              <a:rPr lang="en-US" sz="2000" dirty="0" smtClean="0">
                <a:latin typeface="Tahoma" pitchFamily="34" charset="0"/>
                <a:cs typeface="Tahoma" pitchFamily="34" charset="0"/>
              </a:rPr>
              <a:t>icholas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aputra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bangsa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bangsa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bahasa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bangsa</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I</a:t>
            </a:r>
            <a:r>
              <a:rPr lang="en-US" sz="2000" dirty="0" smtClean="0">
                <a:latin typeface="Tahoma" pitchFamily="34" charset="0"/>
                <a:cs typeface="Tahoma" pitchFamily="34" charset="0"/>
              </a:rPr>
              <a:t>ndonesia 	</a:t>
            </a:r>
            <a:r>
              <a:rPr lang="en-US" sz="2000" dirty="0" err="1" smtClean="0">
                <a:latin typeface="Tahoma" pitchFamily="34" charset="0"/>
                <a:cs typeface="Tahoma" pitchFamily="34" charset="0"/>
              </a:rPr>
              <a:t>bahasa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urki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suku</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asak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suku</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oraja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perhatikanlah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meng</a:t>
            </a:r>
            <a:r>
              <a:rPr lang="en-US" sz="2000" i="1" dirty="0" err="1" smtClean="0">
                <a:latin typeface="Tahoma" pitchFamily="34" charset="0"/>
                <a:cs typeface="Tahoma" pitchFamily="34" charset="0"/>
              </a:rPr>
              <a:t>i</a:t>
            </a:r>
            <a:r>
              <a:rPr lang="en-US" sz="2000" dirty="0" err="1" smtClean="0">
                <a:latin typeface="Tahoma" pitchFamily="34" charset="0"/>
                <a:cs typeface="Tahoma" pitchFamily="34" charset="0"/>
              </a:rPr>
              <a:t>ndonesiakan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asing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t>
            </a:r>
            <a:r>
              <a:rPr lang="en-US" sz="2000" i="1" dirty="0" err="1" smtClean="0">
                <a:latin typeface="Tahoma" pitchFamily="34" charset="0"/>
                <a:cs typeface="Tahoma" pitchFamily="34" charset="0"/>
              </a:rPr>
              <a:t>i</a:t>
            </a:r>
            <a:r>
              <a:rPr lang="en-US" sz="2000" dirty="0" err="1" smtClean="0">
                <a:latin typeface="Tahoma" pitchFamily="34" charset="0"/>
                <a:cs typeface="Tahoma" pitchFamily="34" charset="0"/>
              </a:rPr>
              <a:t>nggris-</a:t>
            </a:r>
            <a:r>
              <a:rPr lang="en-US" sz="2000" i="1" dirty="0" err="1" smtClean="0">
                <a:latin typeface="Tahoma" pitchFamily="34" charset="0"/>
                <a:cs typeface="Tahoma" pitchFamily="34" charset="0"/>
              </a:rPr>
              <a:t>i</a:t>
            </a:r>
            <a:r>
              <a:rPr lang="en-US" sz="2000" dirty="0" err="1" smtClean="0">
                <a:latin typeface="Tahoma" pitchFamily="34" charset="0"/>
                <a:cs typeface="Tahoma" pitchFamily="34" charset="0"/>
              </a:rPr>
              <a:t>nggrisan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6248400"/>
          </a:xfrm>
        </p:spPr>
        <p:txBody>
          <a:bodyPr>
            <a:noAutofit/>
          </a:bodyPr>
          <a:lstStyle/>
          <a:p>
            <a:pPr fontAlgn="auto">
              <a:spcAft>
                <a:spcPts val="0"/>
              </a:spcAft>
              <a:defRPr/>
            </a:pP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tahun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bulan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raya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peristiwa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sejarah</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tahun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H</a:t>
            </a:r>
            <a:r>
              <a:rPr lang="en-US" sz="2000" dirty="0" err="1" smtClean="0">
                <a:latin typeface="Tahoma" pitchFamily="34" charset="0"/>
                <a:cs typeface="Tahoma" pitchFamily="34" charset="0"/>
              </a:rPr>
              <a:t>ijriah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tarikh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a:t>
            </a:r>
            <a:r>
              <a:rPr lang="en-US" sz="2000" dirty="0" err="1" smtClean="0">
                <a:latin typeface="Tahoma" pitchFamily="34" charset="0"/>
                <a:cs typeface="Tahoma" pitchFamily="34" charset="0"/>
              </a:rPr>
              <a:t>asehi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bulan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gustus</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bulan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R</a:t>
            </a:r>
            <a:r>
              <a:rPr lang="en-US" sz="2000" dirty="0" err="1" smtClean="0">
                <a:latin typeface="Tahoma" pitchFamily="34" charset="0"/>
                <a:cs typeface="Tahoma" pitchFamily="34" charset="0"/>
              </a:rPr>
              <a:t>amadhan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J</a:t>
            </a:r>
            <a:r>
              <a:rPr lang="en-US" sz="2000" dirty="0" err="1" smtClean="0">
                <a:latin typeface="Tahoma" pitchFamily="34" charset="0"/>
                <a:cs typeface="Tahoma" pitchFamily="34" charset="0"/>
              </a:rPr>
              <a:t>umat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L</a:t>
            </a:r>
            <a:r>
              <a:rPr lang="en-US" sz="2000" dirty="0" err="1" smtClean="0">
                <a:latin typeface="Tahoma" pitchFamily="34" charset="0"/>
                <a:cs typeface="Tahoma" pitchFamily="34" charset="0"/>
              </a:rPr>
              <a:t>ebaran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hari</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N</a:t>
            </a:r>
            <a:r>
              <a:rPr lang="en-US" sz="2000" dirty="0" smtClean="0">
                <a:latin typeface="Tahoma" pitchFamily="34" charset="0"/>
                <a:cs typeface="Tahoma" pitchFamily="34" charset="0"/>
              </a:rPr>
              <a:t>atal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erang</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adri</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hari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G</a:t>
            </a:r>
            <a:r>
              <a:rPr lang="en-US" sz="2000" dirty="0" err="1" smtClean="0">
                <a:latin typeface="Tahoma" pitchFamily="34" charset="0"/>
                <a:cs typeface="Tahoma" pitchFamily="34" charset="0"/>
              </a:rPr>
              <a:t>alungan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roklamasi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emerdekaan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semua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dalam</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buku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majalah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surat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kabar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judul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karangan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kecuali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partikel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seperti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di</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ke</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dari</a:t>
            </a:r>
            <a:r>
              <a:rPr lang="en-US" sz="2000" i="1" dirty="0" smtClean="0">
                <a:latin typeface="Tahoma" pitchFamily="34" charset="0"/>
                <a:cs typeface="Tahoma" pitchFamily="34" charset="0"/>
              </a:rPr>
              <a:t>, yang,</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untuk</a:t>
            </a:r>
            <a:r>
              <a:rPr lang="en-US" sz="2000" dirty="0" smtClean="0">
                <a:latin typeface="Tahoma" pitchFamily="34" charset="0"/>
                <a:cs typeface="Tahoma" pitchFamily="34" charset="0"/>
              </a:rPr>
              <a:t>, yang </a:t>
            </a:r>
            <a:r>
              <a:rPr lang="en-US" sz="2000" dirty="0" err="1" smtClean="0">
                <a:latin typeface="Tahoma" pitchFamily="34" charset="0"/>
                <a:cs typeface="Tahoma" pitchFamily="34" charset="0"/>
              </a:rPr>
              <a:t>tidak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terletak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pada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posisi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awal</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D</a:t>
            </a:r>
            <a:r>
              <a:rPr lang="en-US" sz="2000" dirty="0" smtClean="0">
                <a:latin typeface="Tahoma" pitchFamily="34" charset="0"/>
                <a:cs typeface="Tahoma" pitchFamily="34" charset="0"/>
              </a:rPr>
              <a:t>ari </a:t>
            </a:r>
            <a:r>
              <a:rPr lang="en-US" sz="2000" i="1" dirty="0" smtClean="0">
                <a:latin typeface="Tahoma" pitchFamily="34" charset="0"/>
                <a:cs typeface="Tahoma" pitchFamily="34" charset="0"/>
              </a:rPr>
              <a:t>A</a:t>
            </a:r>
            <a:r>
              <a:rPr lang="en-US" sz="2000" dirty="0" smtClean="0">
                <a:latin typeface="Tahoma" pitchFamily="34" charset="0"/>
                <a:cs typeface="Tahoma" pitchFamily="34" charset="0"/>
              </a:rPr>
              <a:t>ve </a:t>
            </a:r>
            <a:r>
              <a:rPr lang="en-US" sz="2000" i="1" dirty="0" smtClean="0">
                <a:latin typeface="Tahoma" pitchFamily="34" charset="0"/>
                <a:cs typeface="Tahoma" pitchFamily="34" charset="0"/>
              </a:rPr>
              <a:t>M</a:t>
            </a:r>
            <a:r>
              <a:rPr lang="en-US" sz="2000" dirty="0" smtClean="0">
                <a:latin typeface="Tahoma" pitchFamily="34" charset="0"/>
                <a:cs typeface="Tahoma" pitchFamily="34" charset="0"/>
              </a:rPr>
              <a:t>aria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J</a:t>
            </a:r>
            <a:r>
              <a:rPr lang="en-US" sz="2000" dirty="0" err="1" smtClean="0">
                <a:latin typeface="Tahoma" pitchFamily="34" charset="0"/>
                <a:cs typeface="Tahoma" pitchFamily="34" charset="0"/>
              </a:rPr>
              <a:t>alan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L</a:t>
            </a:r>
            <a:r>
              <a:rPr lang="en-US" sz="2000" dirty="0" smtClean="0">
                <a:latin typeface="Tahoma" pitchFamily="34" charset="0"/>
                <a:cs typeface="Tahoma" pitchFamily="34" charset="0"/>
              </a:rPr>
              <a:t>ain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R</a:t>
            </a:r>
            <a:r>
              <a:rPr lang="en-US" sz="2000" dirty="0" smtClean="0">
                <a:latin typeface="Tahoma" pitchFamily="34" charset="0"/>
                <a:cs typeface="Tahoma" pitchFamily="34" charset="0"/>
              </a:rPr>
              <a:t>oma</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Pedoman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Umum</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Ejaan</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Bahasa</a:t>
            </a:r>
            <a:r>
              <a:rPr lang="en-US" sz="2000" i="1" dirty="0" smtClean="0">
                <a:latin typeface="Tahoma" pitchFamily="34" charset="0"/>
                <a:cs typeface="Tahoma" pitchFamily="34" charset="0"/>
              </a:rPr>
              <a:t> Indonesia </a:t>
            </a:r>
            <a:r>
              <a:rPr lang="en-US" sz="2000" dirty="0" smtClean="0">
                <a:latin typeface="Tahoma" pitchFamily="34" charset="0"/>
                <a:cs typeface="Tahoma" pitchFamily="34" charset="0"/>
              </a:rPr>
              <a:t>yang</a:t>
            </a:r>
            <a:r>
              <a:rPr lang="en-US" sz="2000" i="1" dirty="0" smtClean="0">
                <a:latin typeface="Tahoma" pitchFamily="34" charset="0"/>
                <a:cs typeface="Tahoma" pitchFamily="34" charset="0"/>
              </a:rPr>
              <a:t> 				</a:t>
            </a:r>
            <a:r>
              <a:rPr lang="en-US" sz="2000" i="1" dirty="0" err="1" smtClean="0">
                <a:latin typeface="Tahoma" pitchFamily="34" charset="0"/>
                <a:cs typeface="Tahoma" pitchFamily="34" charset="0"/>
              </a:rPr>
              <a:t>Disempurnakan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alah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suhan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001512"/>
          </a:xfrm>
        </p:spPr>
        <p:txBody>
          <a:bodyPr>
            <a:noAutofit/>
          </a:bodyPr>
          <a:lstStyle/>
          <a:p>
            <a:pPr fontAlgn="auto">
              <a:spcAft>
                <a:spcPts val="0"/>
              </a:spcAft>
              <a:defRPr/>
            </a:pP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geografi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a:t>
            </a:r>
            <a:r>
              <a:rPr lang="en-US" sz="2000" dirty="0" smtClean="0">
                <a:latin typeface="Tahoma" pitchFamily="34" charset="0"/>
                <a:cs typeface="Tahoma" pitchFamily="34" charset="0"/>
              </a:rPr>
              <a:t>sia </a:t>
            </a:r>
            <a:r>
              <a:rPr lang="en-US" sz="2000" i="1" dirty="0" smtClean="0">
                <a:latin typeface="Tahoma" pitchFamily="34" charset="0"/>
                <a:cs typeface="Tahoma" pitchFamily="34" charset="0"/>
              </a:rPr>
              <a:t>T</a:t>
            </a:r>
            <a:r>
              <a:rPr lang="en-US" sz="2000" dirty="0" smtClean="0">
                <a:latin typeface="Tahoma" pitchFamily="34" charset="0"/>
                <a:cs typeface="Tahoma" pitchFamily="34" charset="0"/>
              </a:rPr>
              <a:t>enggara 		</a:t>
            </a:r>
            <a:r>
              <a:rPr lang="en-US" sz="2000" i="1" dirty="0" err="1" smtClean="0">
                <a:latin typeface="Tahoma" pitchFamily="34" charset="0"/>
                <a:cs typeface="Tahoma" pitchFamily="34" charset="0"/>
              </a:rPr>
              <a:t>J</a:t>
            </a:r>
            <a:r>
              <a:rPr lang="en-US" sz="2000" dirty="0" err="1" smtClean="0">
                <a:latin typeface="Tahoma" pitchFamily="34" charset="0"/>
                <a:cs typeface="Tahoma" pitchFamily="34" charset="0"/>
              </a:rPr>
              <a:t>alan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iponegoro</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litar</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J</a:t>
            </a:r>
            <a:r>
              <a:rPr lang="en-US" sz="2000" dirty="0" err="1" smtClean="0">
                <a:latin typeface="Tahoma" pitchFamily="34" charset="0"/>
                <a:cs typeface="Tahoma" pitchFamily="34" charset="0"/>
              </a:rPr>
              <a:t>azirah</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A</a:t>
            </a:r>
            <a:r>
              <a:rPr lang="en-US" sz="2000" dirty="0" smtClean="0">
                <a:latin typeface="Tahoma" pitchFamily="34" charset="0"/>
                <a:cs typeface="Tahoma" pitchFamily="34" charset="0"/>
              </a:rPr>
              <a:t>rab</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B</a:t>
            </a:r>
            <a:r>
              <a:rPr lang="en-US" sz="2000" dirty="0" smtClean="0">
                <a:latin typeface="Tahoma" pitchFamily="34" charset="0"/>
                <a:cs typeface="Tahoma" pitchFamily="34" charset="0"/>
              </a:rPr>
              <a:t>ukit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arisan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K</a:t>
            </a:r>
            <a:r>
              <a:rPr lang="en-US" sz="2000" dirty="0" smtClean="0">
                <a:latin typeface="Tahoma" pitchFamily="34" charset="0"/>
                <a:cs typeface="Tahoma" pitchFamily="34" charset="0"/>
              </a:rPr>
              <a:t>ali </a:t>
            </a:r>
            <a:r>
              <a:rPr lang="en-US" sz="2000" i="1" dirty="0" err="1" smtClean="0">
                <a:latin typeface="Tahoma" pitchFamily="34" charset="0"/>
                <a:cs typeface="Tahoma" pitchFamily="34" charset="0"/>
              </a:rPr>
              <a:t>C</a:t>
            </a:r>
            <a:r>
              <a:rPr lang="en-US" sz="2000" dirty="0" err="1" smtClean="0">
                <a:latin typeface="Tahoma" pitchFamily="34" charset="0"/>
                <a:cs typeface="Tahoma" pitchFamily="34" charset="0"/>
              </a:rPr>
              <a:t>iliwung</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C</a:t>
            </a:r>
            <a:r>
              <a:rPr lang="en-US" sz="2000" dirty="0" smtClean="0">
                <a:latin typeface="Tahoma" pitchFamily="34" charset="0"/>
                <a:cs typeface="Tahoma" pitchFamily="34" charset="0"/>
              </a:rPr>
              <a:t>irebon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elat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arimata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anau</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ondano</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anjung</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H</a:t>
            </a:r>
            <a:r>
              <a:rPr lang="en-US" sz="2000" dirty="0" err="1" smtClean="0">
                <a:latin typeface="Tahoma" pitchFamily="34" charset="0"/>
                <a:cs typeface="Tahoma" pitchFamily="34" charset="0"/>
              </a:rPr>
              <a:t>arapan</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ataran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inggi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ieng</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erusan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S</a:t>
            </a:r>
            <a:r>
              <a:rPr lang="en-US" sz="2000" dirty="0" smtClean="0">
                <a:latin typeface="Tahoma" pitchFamily="34" charset="0"/>
                <a:cs typeface="Tahoma" pitchFamily="34" charset="0"/>
              </a:rPr>
              <a:t>uez</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G</a:t>
            </a:r>
            <a:r>
              <a:rPr lang="en-US" sz="2000" dirty="0" err="1" smtClean="0">
                <a:latin typeface="Tahoma" pitchFamily="34" charset="0"/>
                <a:cs typeface="Tahoma" pitchFamily="34" charset="0"/>
              </a:rPr>
              <a:t>unung</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Salak</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L</a:t>
            </a:r>
            <a:r>
              <a:rPr lang="en-US" sz="2000" dirty="0" err="1" smtClean="0">
                <a:latin typeface="Tahoma" pitchFamily="34" charset="0"/>
                <a:cs typeface="Tahoma" pitchFamily="34" charset="0"/>
              </a:rPr>
              <a:t>aut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J</a:t>
            </a:r>
            <a:r>
              <a:rPr lang="en-US" sz="2000" dirty="0" err="1" smtClean="0">
                <a:latin typeface="Tahoma" pitchFamily="34" charset="0"/>
                <a:cs typeface="Tahoma" pitchFamily="34" charset="0"/>
              </a:rPr>
              <a:t>awa</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Namun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perhatikan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berlayar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eluk</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mandi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k</a:t>
            </a:r>
            <a:r>
              <a:rPr lang="en-US" sz="2000" dirty="0" smtClean="0">
                <a:latin typeface="Tahoma" pitchFamily="34" charset="0"/>
                <a:cs typeface="Tahoma" pitchFamily="34" charset="0"/>
              </a:rPr>
              <a:t>ali</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menyeberangi</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s</a:t>
            </a:r>
            <a:r>
              <a:rPr lang="en-US" sz="2000" dirty="0" err="1" smtClean="0">
                <a:latin typeface="Tahoma" pitchFamily="34" charset="0"/>
                <a:cs typeface="Tahoma" pitchFamily="34" charset="0"/>
              </a:rPr>
              <a:t>elat</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pergi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arah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arat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25312"/>
          </a:xfrm>
        </p:spPr>
        <p:txBody>
          <a:bodyPr/>
          <a:lstStyle/>
          <a:p>
            <a:pPr fontAlgn="auto">
              <a:spcAft>
                <a:spcPts val="0"/>
              </a:spcAft>
              <a:defRPr/>
            </a:pP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kapital</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dipakai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sebagai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huruf</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pertama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negara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badan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lembaga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pemerintahan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ketatanegaraan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serta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nama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dokumen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resmi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kecuali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konjungsi</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Misalnya</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epartemen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endidikan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N</a:t>
            </a:r>
            <a:r>
              <a:rPr lang="en-US" sz="2000" dirty="0" err="1" smtClean="0">
                <a:latin typeface="Tahoma" pitchFamily="34" charset="0"/>
                <a:cs typeface="Tahoma" pitchFamily="34" charset="0"/>
              </a:rPr>
              <a:t>asional</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eputusan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residen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RI 							</a:t>
            </a:r>
            <a:r>
              <a:rPr lang="en-US" sz="2000" i="1" dirty="0" err="1" smtClean="0">
                <a:latin typeface="Tahoma" pitchFamily="34" charset="0"/>
                <a:cs typeface="Tahoma" pitchFamily="34" charset="0"/>
              </a:rPr>
              <a:t>N</a:t>
            </a:r>
            <a:r>
              <a:rPr lang="en-US" sz="2000" dirty="0" err="1" smtClean="0">
                <a:latin typeface="Tahoma" pitchFamily="34" charset="0"/>
                <a:cs typeface="Tahoma" pitchFamily="34" charset="0"/>
              </a:rPr>
              <a:t>omor</a:t>
            </a:r>
            <a:r>
              <a:rPr lang="en-US" sz="2000" dirty="0" smtClean="0">
                <a:latin typeface="Tahoma" pitchFamily="34" charset="0"/>
                <a:cs typeface="Tahoma" pitchFamily="34" charset="0"/>
              </a:rPr>
              <a:t> 156 </a:t>
            </a:r>
            <a:r>
              <a:rPr lang="en-US" sz="2000" i="1" dirty="0" err="1" smtClean="0">
                <a:latin typeface="Tahoma" pitchFamily="34" charset="0"/>
                <a:cs typeface="Tahoma" pitchFamily="34" charset="0"/>
              </a:rPr>
              <a:t>T</a:t>
            </a:r>
            <a:r>
              <a:rPr lang="en-US" sz="2000" dirty="0" err="1" smtClean="0">
                <a:latin typeface="Tahoma" pitchFamily="34" charset="0"/>
                <a:cs typeface="Tahoma" pitchFamily="34" charset="0"/>
              </a:rPr>
              <a:t>ahun</a:t>
            </a:r>
            <a:r>
              <a:rPr lang="en-US" sz="2000" dirty="0" smtClean="0">
                <a:latin typeface="Tahoma" pitchFamily="34" charset="0"/>
                <a:cs typeface="Tahoma" pitchFamily="34" charset="0"/>
              </a:rPr>
              <a:t> 1972</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K</a:t>
            </a:r>
            <a:r>
              <a:rPr lang="en-US" sz="2000" dirty="0" err="1" smtClean="0">
                <a:latin typeface="Tahoma" pitchFamily="34" charset="0"/>
                <a:cs typeface="Tahoma" pitchFamily="34" charset="0"/>
              </a:rPr>
              <a:t>esejahteraan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I</a:t>
            </a:r>
            <a:r>
              <a:rPr lang="en-US" sz="2000" dirty="0" err="1" smtClean="0">
                <a:latin typeface="Tahoma" pitchFamily="34" charset="0"/>
                <a:cs typeface="Tahoma" pitchFamily="34" charset="0"/>
              </a:rPr>
              <a:t>bu</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A</a:t>
            </a:r>
            <a:r>
              <a:rPr lang="en-US" sz="2000" dirty="0" err="1" smtClean="0">
                <a:latin typeface="Tahoma" pitchFamily="34" charset="0"/>
                <a:cs typeface="Tahoma" pitchFamily="34" charset="0"/>
              </a:rPr>
              <a:t>nak</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M</a:t>
            </a:r>
            <a:r>
              <a:rPr lang="en-US" sz="2000" dirty="0" err="1" smtClean="0">
                <a:latin typeface="Tahoma" pitchFamily="34" charset="0"/>
                <a:cs typeface="Tahoma" pitchFamily="34" charset="0"/>
              </a:rPr>
              <a:t>ajelis</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ermusyawaratan</a:t>
            </a:r>
            <a:r>
              <a:rPr lang="en-US" sz="2000" dirty="0" smtClean="0">
                <a:latin typeface="Tahoma" pitchFamily="34" charset="0"/>
                <a:cs typeface="Tahoma" pitchFamily="34" charset="0"/>
              </a:rPr>
              <a:t> 							</a:t>
            </a:r>
            <a:r>
              <a:rPr lang="en-US" sz="2000" i="1" dirty="0" smtClean="0">
                <a:latin typeface="Tahoma" pitchFamily="34" charset="0"/>
                <a:cs typeface="Tahoma" pitchFamily="34" charset="0"/>
              </a:rPr>
              <a:t>Rakyat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erserikatan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angsa-</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angsa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U</a:t>
            </a:r>
            <a:r>
              <a:rPr lang="en-US" sz="2000" dirty="0" err="1" smtClean="0">
                <a:latin typeface="Tahoma" pitchFamily="34" charset="0"/>
                <a:cs typeface="Tahoma" pitchFamily="34" charset="0"/>
              </a:rPr>
              <a:t>ndang-</a:t>
            </a:r>
            <a:r>
              <a:rPr lang="en-US" sz="2000" i="1" dirty="0" err="1" smtClean="0">
                <a:latin typeface="Tahoma" pitchFamily="34" charset="0"/>
                <a:cs typeface="Tahoma" pitchFamily="34" charset="0"/>
              </a:rPr>
              <a:t>U</a:t>
            </a:r>
            <a:r>
              <a:rPr lang="en-US" sz="2000" dirty="0" err="1" smtClean="0">
                <a:latin typeface="Tahoma" pitchFamily="34" charset="0"/>
                <a:cs typeface="Tahoma" pitchFamily="34" charset="0"/>
              </a:rPr>
              <a:t>ndang</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asar</a:t>
            </a:r>
            <a:r>
              <a:rPr lang="en-US" sz="2000" dirty="0" smtClean="0">
                <a:latin typeface="Tahoma" pitchFamily="34" charset="0"/>
                <a:cs typeface="Tahoma" pitchFamily="34" charset="0"/>
              </a:rPr>
              <a:t> 							1945</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Tetapi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perhatikanlah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penulisan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berikut</a:t>
            </a:r>
            <a:r>
              <a:rPr lang="en-US" sz="2000" dirty="0" smtClean="0">
                <a:latin typeface="Tahoma" pitchFamily="34" charset="0"/>
                <a:cs typeface="Tahoma" pitchFamily="34" charset="0"/>
              </a:rPr>
              <a:t>:</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menurut</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u</a:t>
            </a:r>
            <a:r>
              <a:rPr lang="en-US" sz="2000" dirty="0" err="1" smtClean="0">
                <a:latin typeface="Tahoma" pitchFamily="34" charset="0"/>
                <a:cs typeface="Tahoma" pitchFamily="34" charset="0"/>
              </a:rPr>
              <a:t>ndang-</a:t>
            </a:r>
            <a:r>
              <a:rPr lang="en-US" sz="2000" i="1" dirty="0" err="1" smtClean="0">
                <a:latin typeface="Tahoma" pitchFamily="34" charset="0"/>
                <a:cs typeface="Tahoma" pitchFamily="34" charset="0"/>
              </a:rPr>
              <a:t>u</a:t>
            </a:r>
            <a:r>
              <a:rPr lang="en-US" sz="2000" dirty="0" err="1" smtClean="0">
                <a:latin typeface="Tahoma" pitchFamily="34" charset="0"/>
                <a:cs typeface="Tahoma" pitchFamily="34" charset="0"/>
              </a:rPr>
              <a:t>ndang</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d</a:t>
            </a:r>
            <a:r>
              <a:rPr lang="en-US" sz="2000" dirty="0" err="1" smtClean="0">
                <a:latin typeface="Tahoma" pitchFamily="34" charset="0"/>
                <a:cs typeface="Tahoma" pitchFamily="34" charset="0"/>
              </a:rPr>
              <a:t>asar</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kita</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kerja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sama</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antara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p</a:t>
            </a:r>
            <a:r>
              <a:rPr lang="en-US" sz="2000" dirty="0" err="1" smtClean="0">
                <a:latin typeface="Tahoma" pitchFamily="34" charset="0"/>
                <a:cs typeface="Tahoma" pitchFamily="34" charset="0"/>
              </a:rPr>
              <a:t>emerintah</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r</a:t>
            </a:r>
            <a:r>
              <a:rPr lang="en-US" sz="2000" dirty="0" err="1" smtClean="0">
                <a:latin typeface="Tahoma" pitchFamily="34" charset="0"/>
                <a:cs typeface="Tahoma" pitchFamily="34" charset="0"/>
              </a:rPr>
              <a:t>akyat</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menjadi</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sebuah</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r</a:t>
            </a:r>
            <a:r>
              <a:rPr lang="en-US" sz="2000" dirty="0" err="1" smtClean="0">
                <a:latin typeface="Tahoma" pitchFamily="34" charset="0"/>
                <a:cs typeface="Tahoma" pitchFamily="34" charset="0"/>
              </a:rPr>
              <a:t>epublik</a:t>
            </a:r>
            <a:r>
              <a:rPr lang="en-US" sz="2000" dirty="0" smtClean="0">
                <a:latin typeface="Tahoma" pitchFamily="34" charset="0"/>
                <a:cs typeface="Tahoma" pitchFamily="34" charset="0"/>
              </a:rPr>
              <a:t>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beberapa</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b</a:t>
            </a:r>
            <a:r>
              <a:rPr lang="en-US" sz="2000" dirty="0" err="1" smtClean="0">
                <a:latin typeface="Tahoma" pitchFamily="34" charset="0"/>
                <a:cs typeface="Tahoma" pitchFamily="34" charset="0"/>
              </a:rPr>
              <a:t>adan</a:t>
            </a:r>
            <a:r>
              <a:rPr lang="en-US" sz="2000" dirty="0" smtClean="0">
                <a:latin typeface="Tahoma" pitchFamily="34" charset="0"/>
                <a:cs typeface="Tahoma" pitchFamily="34" charset="0"/>
              </a:rPr>
              <a:t> </a:t>
            </a:r>
            <a:r>
              <a:rPr lang="en-US" sz="2000" i="1" dirty="0" err="1" smtClean="0">
                <a:latin typeface="Tahoma" pitchFamily="34" charset="0"/>
                <a:cs typeface="Tahoma" pitchFamily="34" charset="0"/>
              </a:rPr>
              <a:t>h</a:t>
            </a:r>
            <a:r>
              <a:rPr lang="en-US" sz="2000" dirty="0" err="1" smtClean="0">
                <a:latin typeface="Tahoma" pitchFamily="34" charset="0"/>
                <a:cs typeface="Tahoma" pitchFamily="34" charset="0"/>
              </a:rPr>
              <a:t>ukum</a:t>
            </a: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r>
              <a:rPr lang="en-US" sz="2000" dirty="0" smtClean="0">
                <a:latin typeface="Tahoma" pitchFamily="34" charset="0"/>
                <a:cs typeface="Tahoma" pitchFamily="34" charset="0"/>
              </a:rPr>
              <a:t/>
            </a:r>
            <a:br>
              <a:rPr lang="en-US" sz="2000" dirty="0" smtClean="0">
                <a:latin typeface="Tahoma" pitchFamily="34" charset="0"/>
                <a:cs typeface="Tahoma" pitchFamily="34" charset="0"/>
              </a:rPr>
            </a:br>
            <a:endParaRPr lang="en-US" sz="2000" dirty="0">
              <a:latin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443</TotalTime>
  <Words>210</Words>
  <Application>Microsoft Office PowerPoint</Application>
  <PresentationFormat>On-screen Show (4:3)</PresentationFormat>
  <Paragraphs>81</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EJAAN BAHASA INDONESIA Bag. 1</vt:lpstr>
      <vt:lpstr>Pengertian Ejaan</vt:lpstr>
      <vt:lpstr>PENULISAN HURUF </vt:lpstr>
      <vt:lpstr>                                                                          </vt:lpstr>
      <vt:lpstr>Huruf kapital dipakai sebagai huruf pertama nama gelar kehormatan, keturunan, dan keagamaan yang diikuti nama orang.    Misalnya:   Haji Agus Salim  Imam Syafii   Presiden Soekarno  Nabi Ibrahim   Sultan Hasanuddin  Mahaputra Yamin   Huruf kapital dipakai sebagai huruf pertama unsur nama jabatan dan pangkat yang diikuti nama orang, instansi, atau nama tempat.  Misalnya:   Gubernur Ali Sadikin      Menteri Hatta Radjasa     Profesor Supomo  Gubernur Sulawesi Utara    Akan tetapi, perhatikanlah penulisan berikut:     Siapakah gubernur yang baru dilantik itu?   Brigadir Jenderal Sugiarto baru dilantik jadi mayor    jenderal. </vt:lpstr>
      <vt:lpstr>Huruf kapital dipakai sebagai huruf pertama nama orang. Misalnya:   Amir Hamzah  Wage Rudolf Supratman   Kris Dayanti  Amien Rais   Dewi Persik  Nicholas Saputra    Huruf kapital dipakai sebagai huruf pertama nama bangsa, suku bangsa, dan bahasa. Misalnya:   bangsa Indonesia  bahasa Turki   suku Sasak   suku Toraja    Namun, perhatikanlah penulisan berikut:     mengindonesiakan kata asing  keinggris-inggrisan </vt:lpstr>
      <vt:lpstr>Huruf kapital dipakai sebagai huruf pertama nama tahun, bulan, hari, hari raya, dan peristiwa sejarah.  Misalnya:   tahun Hijriah  tarikh Masehi   bulan Agustus  bulan Ramadhan   hari Jumat  hari Lebaran   hari Natal  Perang Padri   hari Galungan  Proklamasi Kemerdekaan    Huruf kapital dipakai sebagai huruf pertama semua kata di dalam nama buku, majalah, surat kabar, dan judul karangan, kecuali kata partikel seperti di, ke, dari, yang, dan untuk, yang tidak terletak pada posisi awal.  Misalnya:   Dari Ave Maria ke Jalan Lain ke Roma   Pedoman Umum Ejaan Bahasa Indonesia yang     Disempurnakan   Salah Asuhan  </vt:lpstr>
      <vt:lpstr>Huruf kapital dipakai sebagai huruf pertama nama geografi.  Misalnya:   Asia Tenggara   Jalan Diponegoro   Blitar    Jazirah Arab   Bukit Barisan   Kali Ciliwung   Cirebon   Selat Karimata   Danau Tondano  Tanjung Harapan   Dataran Tinggi Dieng  Terusan Suez   Gunung Salak   Laut Jawa    Namun, perhatikan penulisan berikut:     berlayar ke teluk  mandi di kali   menyeberangi selat  pergi ke arah barat     </vt:lpstr>
      <vt:lpstr>Huruf kapital dipakai sebagai huruf pertama nama negara, badan, lembaga pemerintahan dan ketatanegaraan, serta nama dokumen resmi, kecuali konjungsi.  Misalnya:  Departemen Pendidikan Nasional       Keputusan Presiden RI        Nomor 156 Tahun 1972  Badan Kesejahteraan Ibu dan Anak     Majelis Permusyawaratan        Rakyat  Perserikatan Bangsa-Bangsa               Undang-Undang Dasar        1945    Tetapi perhatikanlah penulisan berikut:    menurut undang-undang dasar kita    kerja sama antara pemerintah dan rakyat  menjadi sebuah republik    beberapa badan hukum  </vt:lpstr>
      <vt:lpstr>Huruf kapital dipakai dalam singkatan nama gelar, pangkat, dan sapaan.  Misalnya:   Dr. Doktor     Sdr. Saudara   dr. Dokter     S.Sos. Sarjana Sosial   M.A. Master of Arts     S.H. Sarjana Hukum   Ny. Nyonya     S.S. Sarjana Sastra   Prof. Profesor     Tn. Tuan    M.M. Magister Manajemen   Catatan:  Singkatan di atas selalu diikuti oleh tanda titik. </vt:lpstr>
      <vt:lpstr>Huruf kapital dipakai sebagai huruf pertama kata penunjuk hubungan kekerabatan seperti bapak, ibu, saudara, kakak, adik, dan paman yang dipakai sebagai kata ganti atau sapaan.  Misalnya:   Kapan Bapak berangkat?     Itu apa, Bu?   Surat Saudara sudah saya terima.     Mereka pergi ke rumah Pak Camat.   Para ibu mengunjungi Ibu Fuad.     Surat Anda telah kami terima.   Catatan: Huruf kapital tidak dipakai sebagai huruf pertama kata penunjuk hubungan kekerabatan yang tidak dipakai sebagai kata ganti atau sapaan.  Misalnya:   Kita harus menghormati bapak dan ibu kita.   Semua kakak dan adik saya sudah berkeluarga.   Semua camat di kabupaten itu hadir. </vt:lpstr>
      <vt:lpstr>B. Huruf Miring (Kursif)    Huruf miring dalam cetakan dipakai untuk:   menuliskan nama buku, majalah, dan surat kabar yang dikutip dalam tulisan.   Misalnya:  Kantor kami berlangganan majalah Tempo dan surat kabar  Kompas.   Kumpulan cerpen Dilarang Menyanyi di Kamar Mandi ditulis oleh  Seno Gumira Ajidarma.   Nadya sedang menyampul buku Pelajaran Bahasa Inggris untuk  SMA.  </vt:lpstr>
      <vt:lpstr>  menegaskan atau mengkhususkan huruf, bagian kata, kata, atau kelompok kata.  Misalnya:  Bab ini tidak membicarakan penulisan huruf besar.  Buatlah kalimat dengan berlepas tangan.  Huruf pertama kata abad ialah a.  Dia bukan menipu, tetapi ditipu.    menuliskan kata nama-nama ilmiah atau ungkapan asing, kecuali yang telah disesuaikan ejaannya.  Misalnya:  Sebaiknya kita menggunakan kata kudapan untuk kata snack.  Buah manggis nama ilmiahnya ialah Carcinia mangostana.  Politik devide et impera pernah merajalela di negeri ini.     Catatan:  Dalam tulisan tangan atau ketikan, huruf atau kata yang akan  dicetak miring diberi satu garis di bawahnya. </vt:lpstr>
      <vt:lpstr>PENULISAN KATA</vt:lpstr>
      <vt:lpstr>Kata Turunan   Imbuhan (awalan, sisipan, akhiran) ditulis serangkai dengan kata dasarnya. Misalnya:   bergeletar  diberikan   diperlebar  kesatuan   menengok  perubahan    Awalan atau akhiran ditulis serangkai dengan kata yang langsung mengikuti atau mendahuluinya jika bentuk dasarnya berupa gabungan kata. Misalnya:   bertepuk tangan  sebar luaskan   garis bawahi   tanda tangani    Jika bentuk dasar berupa gabungan kata dan sekaligus mendapat awalan dan akhiran, kata-kata itu ditulis serangkai. Misalnya:   memberitahukan  mempertanggungjawabkan   dilipatgandakan  penghancurleburan  </vt:lpstr>
      <vt:lpstr>Jika salah satu unsur gabungan kata hanya dipakai dalam kombinasi, gabungan kata itu ditulis serangkai.    Misalnya:   amoral    monoteisme   antarkota    multilateral  antinarkoba   nonkolaborasi  bikarbonat   Pancasila  caturtunggal    panteisme   dasawarsa   poligami  demoralisasi   prasangka   dwiwarna  purnawirawan  ekawarna   reinkarnasi  ekstrakurikuler   saptakrida  nfrastruktur  semiprofesional   inkonvensional   subseksi  internasional   swadaya   introspeksi  telepon   kolonialisme   transmigrasi  kontrarevolusi   tritunggal  kosponsor  tunanetra   mahasiswa   ultramodern  </vt:lpstr>
      <vt:lpstr>Catatan:   Apabila bentuk terikat tersebut diikuti oleh kata yang huruf awalnya huruf besar, di antara kedua unsur itu dituliskan tanda hubung (-)   Misalnya:   non-Indonesia   pan-Afrikanisme   Maha sebagai unsur gabungan kata ditulis serangkai, kecuali jika diikuti oleh kata yang bukan kata dasar dan kata esa.  Misalnya:   Allah Yang Mahakuasa.      Marilah kita bersyukur kepada Tuhan Yang Maha    Pengasih.      Semoga Yang Maha Esa memberkahi usaha Anda.   </vt:lpstr>
      <vt:lpstr>Bentuk Ulang    Bentuk ulang ditulis secara lengkap dengan menggunakan tanda hubung.  Misalnya:     anak-anak  lauk-pauk   berjalan-jalan    mata-mata biri-biri    menulis-nulis    buku-buku  mondar-mandir  centang-perenang  porak-poranda  dibesar-besarkan  ramah-tamah  gerak-gerik  sayur-mayur   hati-hati    jari-jari  huru-hara   terus-menerus    kuda-kuda  tukar-menukar  kupu-kupu    kura-kura tunggang-langgang  undang-undang   </vt:lpstr>
      <vt:lpstr>Gabungan Kata   1. Gabungan kata yang lazim disebut kata majemuk, termasuk  istilah khusus, bagian-bagiannya ditulis terpisah.  Misalnya:   duta besar      model linear   kambing hitam   orang tua      sepak bola   persegi panjang   mata pelajaran      rumah sakit umum  meja tulis   simpang empat      kereta api cepat  ibu kota    2. Gabungan kata, termasuk istilah khusus, yang mungkin  menimbulkan salah baca, dapat diberi tanda hubung untuk  menegaskan pertalian di antara unsur yang bersangkutan.  Misalnya:   alat pandang-dengar  orang-tua muda     anak-istri saya  bu-bapak kami     buku sejarah-baru  watt-jam   </vt:lpstr>
      <vt:lpstr>  3. Gabungan kata yang sudah dianggap sebagai satu kata ditulis   serangkai.   Misalnya:  akhirulkalam  kepada   alhamdulillah  manakala  apabila   matahari  bagaimana  padahal  barangkali  paramasastra  bilamana  peribahasa  bismillah  sekaligus  bumiputra  sendratari  daripada  silaturahmi  halalbihalal  syahbandar  hulubalang  wasalam  olahraga  sukarela    Kata Ganti -ku, kau- , -mu, dan -nya   Kata ganti ku- dan kau- ditulis serangkai dengan kata yang  mengikutinya, -ku, -mu, dan -nya ditulis serangkai dengan kata  yang mendahuluinya.  Misalnya:  Apa yang kumiliki boleh kauambil.  Bukuku, bukumu, dan bukunya tersimpan di perpustakaan. </vt:lpstr>
      <vt:lpstr>Kata Depan di, ke, dan dari   Kata depan di, ke, dan dari ditulis terpisah dari kata yang mengikutinya, kecuali di dalam gabungan kata yang sudah dianggap sebagai satu kata seperti kepada dan daripada.  Misalnya:  Adiknya pergi ke luar negeri.  Bermain sajalah di sini.  Di mana ada Kunti, di situ ada Kunto.  Kemarin ia datang dari Surabaya.  Ia ikut terjun ke tengah kancah perjuangan.  Kain itu terletak di dalam lemari.  Ke mana saja ia selama ini?  Kita perlu berpikir sepuluh tahun ke depan.  Mari kita berangkat ke pasar.  Mereka ada di rumah.  Saya pergi ke sana-sini mencarinya. </vt:lpstr>
      <vt:lpstr>Namun, perhatikan penulisan berikut:   Jangan mengesampingkan persoalan yang penting itu.  Kami percaya sepenuhnya kepadanya.  Ia keluar sebentar.  Kemarikan buku itu!  Si Amin lebih tua daripada si Ahmad.  Semua orang yang terkemuka di desa hadir dalam kenduri itu.  Surat perintah itu dikeluarkan di Jakarta pada tanggal 11 Maret  1966.    Kata Si dan Sang   Kata si dan sang ditulis terpisah dari kata yang mengikutinya. Misalnya:  Harimau itu marah sekali kepada sang Kancil.  Surat itu dikirimkan kembali kepada si pengirim. </vt:lpstr>
      <vt:lpstr>Partikel   1. Partikel -lah, -kah, dan -tah ditulis serangkai dengan kata yang  mendahuluinya.  Misalnya:   Apakah yang tersirat dalam surat itu?   Bacalah buku itu baik-baik!   Jakarta adalah ibu kota Republik Indonesia.   Siapakah gerangan dia?   Apatah lagi yang akan diucapkannya?   2. Partikel pun ditulis terpisah dari kata yang mendahuluinya.  Misalnya:   Apa pun yang dimakannya, ia tetap kurus.   Hendak pulang pun, sudah tak ada kendaraan.   Jangankan dua kali, satu kali pun engkau belum pernah    datang ke rumahku.   Jika ayah pergi, adik pun ingin pergi. </vt:lpstr>
      <vt:lpstr> Namun, kelompok kata yang lazim dianggap padu, seperti  adapun, andaipun, ataupun, bagaimanapun, biarpun, kalaupun,  kendatipun, maupun, meskipun, sungguhpun, walaupun ditulis  serangkai.  Misalnya:  Adapun sebab-sebabnya belum diketahui.  Baik para mahasiswa maupun para mahasiswi ikut  berdemonstrasi.  Sekalipun belum memuaskan, hasil pekerjaannya dapat dijadikan  pegangan.  Walaupun ia miskin, ia selalu gembira.  3. Partikel per  yang berarti 'mulai', ‘demi’, dan ‘tiap’ ditulis terpisah  dari bagian-bagian kalimat yang mendampinginya.  Misalnya:   Harga kain itu Rp2.000,00 per helai.   Mereka masuk ke dalam ruangan satu per satu.   Pegawai negeri mendapat kenaikan gaji per 1 April.   </vt:lpstr>
      <vt:lpstr>Angka dan Lambang Bilangan   1. Angka dipakai untuk menyatakan lambang bilangan atau nomor.  Di dalam tulisan lazim digunakan angka Arab dan angka Romawi.  Pemakaiannya diatur lebih lanjut dalam pasal-pasal yang berikut  ini.   Angka Arab : 0, 1,2, 3, 4, 5, 6, 7, 8, 9.  Angka Romawi : I, II, III, IV, V, VI, VII, VIII, IX, X.     L (50), C (100), D (500), M (1.000)     2. Angka digunakan untuk menyatakan (a) ukuran panjang, berat,  dan isi, (b) satuan waktu, dan (c) nilai uang.  Misalnya:  10  liter beras   1 jam 20 menit   Rp5.000,00  4  meter persegi  pukul 15.00   US$3.50  5  kilogram   tahun 1976   ¥100  0,5 sentimeter   17 Agustus 1945  10  persen      </vt:lpstr>
      <vt:lpstr>  3. Angka lazim dipakai untuk menandai nomor jalan, rumah,  apartemen, atau kamar pada alamat.    Misalnya:   Jalan Tanah Abang I No.15     Hotel Sofyan Kamar 69     4. Angka digunakan juga untuk menomori karangan atau  bagiannya.    Misalnya:   Bab X, pasal 5, halaman 212       Surah Yasin: 9    </vt:lpstr>
      <vt:lpstr>5. Penulisan lambang bilangan dengan huruf dilakukan sebagai  berikut:    a. Bilangan utuh   Misalnya:    12 dua belas       22 dua puluh dua      222 dua ratus dua puluh dua     b. Bilangan pecahan   Misalnya:   1/2  setengah   3/4  tiga perempat   1/16  seperenam belas  32/3  tiga dua pertiga   1/100  seperseratus   1%  satu persen   1,2  satu dua persepuluh   </vt:lpstr>
      <vt:lpstr>          6. Penulisan kata bilangan tingkat dapat dilakukan dengan cara  yang berikut    Misalnya:   Paku Buwono X  Bab II  Abad XX  Tingkat I   Paku Buwono ke-10  Bab ke-2  Abad ke-20    Tingkat ke-1  Paku Buwono kesepuluh    Bab kedua   Abad kedua puluh     Tingkat kesatu (pertama)    7. Penulisan kata bilangan yang mendapat akhiran -an mengikuti  cara yang berikut  Misalnya:   tahun 50-an  atau  tahun lima puluhan   uang 5000-an  atau  uang lima ribuan   lima lembar uang 1000-an  atau lima uang seribuan   </vt:lpstr>
      <vt:lpstr>  8. Lambang bilangan yang dapat dinyatakan dengan satu atau dua  kata, ditulis dengan huruf, kecuali jika beberapa lambang  bilangan dipakai secara berurutan, seperti dalam pemerincian  dan pemaparan.    Misalnya:      Anti menonton film itu sampai tiga kali.      Pak Burhan memesan tiga ratus ekor ayam.      Di antara 72 anggota yang hadir, 52 orang memberikan    suara setuju, 15 suara tidak setuju, dan 5 suara blangko.     </vt:lpstr>
      <vt:lpstr>  9. Lambang bilangan pada awal kalimat ditulis dengan huruf. Jika   perlu, susunan kalimat diubah sehingga bilangan, yang tidak  dapat dinyatakan dengan satu atau dua kata, tidak terdapat lagi  pada awal kalimat.  Misalnya:  Lima belas orang tewas dalam kecelakaan itu.  Bukan: 15 orang tewas dalam kecelakaan itu.    Pak Lastim mengundang 250 orang tamu.  Bukan: 250 orang tamu diundang Pak Lastim.  Atau: Dua ratus lima puluh orang tamu diundang Pak Lastim.    10. Angka yang menunjukkan bilangan bulat yang besar dapat dieja  untuk sebagian supaya lebih mudah dibaca.  Misalnya:  Perusahaan itu baru saja mendapat pinjaman 250 juta rupiah.   </vt:lpstr>
      <vt:lpstr>11. Kecuali di dalam dokumen resmi, seperti akta dan kuitansi,  bilangan tidak perlu ditulis dengan angka dan huruf sekaligus  dalam teks.  Misalnya:  Kantor kami mempunyai dua ratus orang pegawai.  Bukan: Kantor kami mempunyai 200 (dua ratus) orang pegawai.    Di lemari itu tersimpan 805 buku dan majalah.  Bukan: Di lemari itu tersimpan 805 (delapan ratus lima) buku dan  majalah.    12. Kalau bilangan dilambangkan dengan angka dan huruf,  penulisannya harus tepat.  Misalnya:  Saya lampirkan tanda terima sebesar Rp1.500.000,00 (satu juta l ima ratus ribu rupiah).  Saya lampirkan tanda terima sebesar 1.500.000 (satu juta lima r atus ribu) rupiah. </vt:lpstr>
    </vt:vector>
  </TitlesOfParts>
  <Company>Personal Computer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EJAAN BAHASA INDONESIA YANG DISEMPURNAKAN</dc:title>
  <dc:creator>Zetty Karyati</dc:creator>
  <cp:lastModifiedBy>pengajaran</cp:lastModifiedBy>
  <cp:revision>65</cp:revision>
  <dcterms:created xsi:type="dcterms:W3CDTF">2010-05-28T12:20:54Z</dcterms:created>
  <dcterms:modified xsi:type="dcterms:W3CDTF">2018-10-12T02:03:42Z</dcterms:modified>
</cp:coreProperties>
</file>