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6" r:id="rId9"/>
    <p:sldId id="269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65" r:id="rId19"/>
    <p:sldId id="272" r:id="rId20"/>
    <p:sldId id="26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BUNDA\Berita%20Hoaks%20Tentang%20Gempa%20Lebak%20Menyebar%20di%20Medsos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PEMBEKALAN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192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Afri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Asnelly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Abstrak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/ </a:t>
            </a:r>
            <a:r>
              <a:rPr lang="en-US" dirty="0" err="1" smtClean="0"/>
              <a:t>temuan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Ringkas</a:t>
            </a:r>
            <a:endParaRPr lang="en-US" dirty="0" smtClean="0"/>
          </a:p>
          <a:p>
            <a:r>
              <a:rPr lang="sv-SE" dirty="0" smtClean="0"/>
              <a:t>Penggunaan kata dalam abstrak sangat terbatas, yakni berkisar antara 100 hingga 250 kata</a:t>
            </a:r>
          </a:p>
          <a:p>
            <a:r>
              <a:rPr lang="sv-SE" dirty="0" smtClean="0"/>
              <a:t>Informasi yang telah tersampaikan dalam judul, sebaiknya jangan diulang kembali dalam abstrak.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akronim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tercantum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endParaRPr lang="en-US" dirty="0" smtClean="0"/>
          </a:p>
          <a:p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(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miring)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KARYA ILMIAH BERMULA DARI ADANYA MASALAH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lvl="1"/>
            <a:r>
              <a:rPr lang="en-US" dirty="0" err="1" smtClean="0"/>
              <a:t>Fenomena</a:t>
            </a:r>
            <a:r>
              <a:rPr lang="en-US" dirty="0" smtClean="0"/>
              <a:t>/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endParaRPr lang="en-US" dirty="0" smtClean="0"/>
          </a:p>
          <a:p>
            <a:pPr lvl="1"/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)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 lvl="1"/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onsepsi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lvl="1"/>
            <a:r>
              <a:rPr lang="en-US" dirty="0" smtClean="0"/>
              <a:t>Das </a:t>
            </a:r>
            <a:r>
              <a:rPr lang="en-US" dirty="0" err="1" smtClean="0"/>
              <a:t>sein</a:t>
            </a:r>
            <a:r>
              <a:rPr lang="en-US" dirty="0" smtClean="0"/>
              <a:t> versus Das </a:t>
            </a:r>
            <a:r>
              <a:rPr lang="en-US" dirty="0" err="1" smtClean="0"/>
              <a:t>Sollent</a:t>
            </a:r>
            <a:r>
              <a:rPr lang="en-US" dirty="0" smtClean="0"/>
              <a:t> (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, </a:t>
            </a:r>
            <a:r>
              <a:rPr lang="en-US" dirty="0" err="1" smtClean="0"/>
              <a:t>atara</a:t>
            </a:r>
            <a:r>
              <a:rPr lang="en-US" dirty="0" smtClean="0"/>
              <a:t> yang </a:t>
            </a:r>
            <a:r>
              <a:rPr lang="en-US" dirty="0" err="1" smtClean="0"/>
              <a:t>normatif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penelitiannya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/>
              <a:t>Tinjauan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tertentu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istilah</a:t>
            </a:r>
            <a:r>
              <a:rPr lang="en-US" b="1" dirty="0" smtClean="0"/>
              <a:t> </a:t>
            </a:r>
            <a:r>
              <a:rPr lang="en-US" b="1" dirty="0" err="1" smtClean="0"/>
              <a:t>berbeda</a:t>
            </a:r>
            <a:r>
              <a:rPr lang="en-US" b="1" dirty="0" smtClean="0"/>
              <a:t>, </a:t>
            </a:r>
            <a:r>
              <a:rPr lang="en-US" b="1" dirty="0" err="1" smtClean="0"/>
              <a:t>ada</a:t>
            </a:r>
            <a:r>
              <a:rPr lang="en-US" b="1" dirty="0" smtClean="0"/>
              <a:t> yang </a:t>
            </a:r>
            <a:r>
              <a:rPr lang="en-US" b="1" dirty="0" err="1" smtClean="0"/>
              <a:t>dinyatakan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landasan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bahkan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</a:t>
            </a:r>
            <a:r>
              <a:rPr lang="en-US" b="1" dirty="0" err="1" smtClean="0"/>
              <a:t>sebelumnya</a:t>
            </a:r>
            <a:r>
              <a:rPr lang="en-US" b="1" dirty="0" smtClean="0"/>
              <a:t>,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makna</a:t>
            </a:r>
            <a:r>
              <a:rPr lang="en-US" b="1" dirty="0" smtClean="0"/>
              <a:t> yang </a:t>
            </a:r>
            <a:r>
              <a:rPr lang="en-US" b="1" dirty="0" err="1" smtClean="0"/>
              <a:t>sama</a:t>
            </a:r>
            <a:r>
              <a:rPr lang="en-US" b="1" dirty="0" smtClean="0"/>
              <a:t>, </a:t>
            </a:r>
            <a:r>
              <a:rPr lang="en-US" b="1" dirty="0" err="1" smtClean="0"/>
              <a:t>yaitu</a:t>
            </a:r>
            <a:r>
              <a:rPr lang="en-US" b="1" dirty="0" smtClean="0"/>
              <a:t> </a:t>
            </a:r>
            <a:r>
              <a:rPr lang="en-US" b="1" dirty="0" err="1" smtClean="0"/>
              <a:t>penyajian</a:t>
            </a:r>
            <a:r>
              <a:rPr lang="en-US" b="1" dirty="0" smtClean="0"/>
              <a:t> </a:t>
            </a:r>
            <a:r>
              <a:rPr lang="en-US" b="1" dirty="0" err="1" smtClean="0"/>
              <a:t>teori-teori</a:t>
            </a:r>
            <a:r>
              <a:rPr lang="en-US" b="1" dirty="0" smtClean="0"/>
              <a:t> yang </a:t>
            </a:r>
            <a:r>
              <a:rPr lang="en-US" b="1" dirty="0" err="1" smtClean="0"/>
              <a:t>mendukung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relevan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yang </a:t>
            </a:r>
            <a:r>
              <a:rPr lang="en-US" b="1" dirty="0" err="1" smtClean="0"/>
              <a:t>dilakukan</a:t>
            </a:r>
            <a:r>
              <a:rPr lang="en-US" b="1" dirty="0" smtClean="0"/>
              <a:t>. </a:t>
            </a:r>
          </a:p>
          <a:p>
            <a:pPr>
              <a:buNone/>
            </a:pPr>
            <a:r>
              <a:rPr lang="en-US" b="1" dirty="0" err="1" smtClean="0"/>
              <a:t>Penyajian</a:t>
            </a:r>
            <a:r>
              <a:rPr lang="en-US" b="1" dirty="0" smtClean="0"/>
              <a:t> </a:t>
            </a:r>
            <a:r>
              <a:rPr lang="en-US" b="1" dirty="0" err="1" smtClean="0"/>
              <a:t>tinjauan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</a:t>
            </a:r>
            <a:r>
              <a:rPr lang="en-US" b="1" dirty="0" err="1" smtClean="0"/>
              <a:t>memerlukan</a:t>
            </a:r>
            <a:r>
              <a:rPr lang="en-US" b="1" dirty="0" smtClean="0"/>
              <a:t> </a:t>
            </a:r>
            <a:r>
              <a:rPr lang="en-US" b="1" dirty="0" err="1" smtClean="0"/>
              <a:t>acuan</a:t>
            </a:r>
            <a:r>
              <a:rPr lang="en-US" b="1" dirty="0" smtClean="0"/>
              <a:t> yang </a:t>
            </a:r>
            <a:r>
              <a:rPr lang="en-US" b="1" dirty="0" err="1" smtClean="0"/>
              <a:t>kuat</a:t>
            </a:r>
            <a:r>
              <a:rPr lang="en-US" b="1" dirty="0" smtClean="0"/>
              <a:t>, </a:t>
            </a:r>
            <a:r>
              <a:rPr lang="en-US" b="1" dirty="0" err="1" smtClean="0"/>
              <a:t>tajam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mutakhir</a:t>
            </a:r>
            <a:r>
              <a:rPr lang="en-US" b="1" dirty="0" smtClean="0"/>
              <a:t>. Hal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menggambarkan</a:t>
            </a:r>
            <a:r>
              <a:rPr lang="en-US" b="1" dirty="0" smtClean="0"/>
              <a:t> </a:t>
            </a:r>
            <a:r>
              <a:rPr lang="en-US" b="1" dirty="0" err="1" smtClean="0"/>
              <a:t>kemampuan</a:t>
            </a:r>
            <a:r>
              <a:rPr lang="en-US" b="1" dirty="0" smtClean="0"/>
              <a:t>/ </a:t>
            </a:r>
            <a:r>
              <a:rPr lang="en-US" b="1" dirty="0" err="1" smtClean="0"/>
              <a:t>kompetensi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penguasaan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 yang </a:t>
            </a:r>
            <a:r>
              <a:rPr lang="en-US" b="1" dirty="0" err="1" smtClean="0"/>
              <a:t>dimiliki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penulis</a:t>
            </a:r>
            <a:r>
              <a:rPr lang="en-US" b="1" dirty="0" smtClean="0"/>
              <a:t>. </a:t>
            </a:r>
          </a:p>
          <a:p>
            <a:pPr>
              <a:buNone/>
            </a:pPr>
            <a:r>
              <a:rPr lang="en-US" b="1" dirty="0" err="1" smtClean="0"/>
              <a:t>Tinjauan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r>
              <a:rPr lang="en-US" b="1" dirty="0" smtClean="0"/>
              <a:t> </a:t>
            </a:r>
            <a:r>
              <a:rPr lang="en-US" b="1" dirty="0" err="1" smtClean="0"/>
              <a:t>dibuat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mengemukakan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yang </a:t>
            </a:r>
            <a:r>
              <a:rPr lang="en-US" b="1" dirty="0" err="1" smtClean="0"/>
              <a:t>membahas</a:t>
            </a:r>
            <a:r>
              <a:rPr lang="en-US" b="1" dirty="0" smtClean="0"/>
              <a:t> </a:t>
            </a:r>
            <a:r>
              <a:rPr lang="en-US" b="1" dirty="0" err="1" smtClean="0"/>
              <a:t>subjek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 smtClean="0"/>
              <a:t>teoritis</a:t>
            </a:r>
            <a:r>
              <a:rPr lang="en-US" b="1" dirty="0" smtClean="0"/>
              <a:t> yang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orang</a:t>
            </a:r>
            <a:r>
              <a:rPr lang="en-US" b="1" dirty="0" smtClean="0"/>
              <a:t> lain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penulis</a:t>
            </a:r>
            <a:r>
              <a:rPr lang="en-US" b="1" dirty="0" smtClean="0"/>
              <a:t> </a:t>
            </a:r>
            <a:r>
              <a:rPr lang="en-US" b="1" dirty="0" err="1" smtClean="0"/>
              <a:t>sendiri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keilmuan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, </a:t>
            </a:r>
            <a:r>
              <a:rPr lang="en-US" dirty="0" err="1" smtClean="0"/>
              <a:t>empiris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mutakhir</a:t>
            </a:r>
            <a:r>
              <a:rPr lang="en-US" dirty="0" smtClean="0"/>
              <a:t>.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dipublikasikan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valid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3) </a:t>
            </a:r>
            <a:r>
              <a:rPr lang="en-US" dirty="0" err="1" smtClean="0"/>
              <a:t>Deskripsi</a:t>
            </a:r>
            <a:r>
              <a:rPr lang="en-US" dirty="0" smtClean="0"/>
              <a:t>/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meliputi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a) </a:t>
            </a:r>
            <a:r>
              <a:rPr lang="en-US" dirty="0" err="1" smtClean="0"/>
              <a:t>penentuan</a:t>
            </a:r>
            <a:r>
              <a:rPr lang="en-US" dirty="0" smtClean="0"/>
              <a:t>/</a:t>
            </a:r>
            <a:r>
              <a:rPr lang="en-US" dirty="0" err="1" smtClean="0"/>
              <a:t>penetapan</a:t>
            </a:r>
            <a:r>
              <a:rPr lang="en-US" dirty="0" smtClean="0"/>
              <a:t> parameter/</a:t>
            </a:r>
            <a:r>
              <a:rPr lang="en-US" dirty="0" err="1" smtClean="0"/>
              <a:t>peubah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b)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(sampling method); </a:t>
            </a:r>
          </a:p>
          <a:p>
            <a:pPr>
              <a:buNone/>
            </a:pPr>
            <a:r>
              <a:rPr lang="en-US" dirty="0" smtClean="0"/>
              <a:t>	c)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Metode-metode</a:t>
            </a:r>
            <a:r>
              <a:rPr lang="en-US" dirty="0" smtClean="0"/>
              <a:t> yang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fi-FI" dirty="0" smtClean="0"/>
              <a:t>Lokasi dan waktu penelitian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Macam</a:t>
            </a:r>
            <a:r>
              <a:rPr lang="en-US" dirty="0" smtClean="0"/>
              <a:t>/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914400" lvl="1" indent="-514350">
              <a:buAutoNum type="alphaLcParenR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menjelajah</a:t>
            </a:r>
            <a:r>
              <a:rPr lang="en-US" dirty="0" smtClean="0"/>
              <a:t>, </a:t>
            </a:r>
            <a:r>
              <a:rPr lang="en-US" dirty="0" err="1" smtClean="0"/>
              <a:t>memaparkan</a:t>
            </a:r>
            <a:r>
              <a:rPr lang="en-US" dirty="0" smtClean="0"/>
              <a:t>/ </a:t>
            </a:r>
            <a:r>
              <a:rPr lang="en-US" dirty="0" err="1" smtClean="0"/>
              <a:t>menggambarkan</a:t>
            </a:r>
            <a:r>
              <a:rPr lang="en-US" dirty="0" smtClean="0"/>
              <a:t>,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. </a:t>
            </a:r>
          </a:p>
          <a:p>
            <a:pPr marL="914400" lvl="1" indent="-514350">
              <a:buAutoNum type="alphaLcParenR"/>
            </a:pP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. </a:t>
            </a:r>
          </a:p>
          <a:p>
            <a:pPr marL="914400" lvl="1" indent="-514350">
              <a:buAutoNum type="alphaLcParenR"/>
            </a:pPr>
            <a:r>
              <a:rPr lang="en-US" dirty="0" err="1" smtClean="0"/>
              <a:t>cakupan</a:t>
            </a:r>
            <a:r>
              <a:rPr lang="en-US" dirty="0" smtClean="0"/>
              <a:t>/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yang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,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. 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data,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data.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 </a:t>
            </a:r>
          </a:p>
          <a:p>
            <a:pPr marL="914400" lvl="1" indent="-514350">
              <a:buAutoNum type="arabicParenR"/>
            </a:pPr>
            <a:r>
              <a:rPr lang="en-US" dirty="0" err="1" smtClean="0"/>
              <a:t>survei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, </a:t>
            </a:r>
            <a:r>
              <a:rPr lang="en-US" dirty="0" err="1" smtClean="0"/>
              <a:t>menyebarkan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terfokus</a:t>
            </a:r>
            <a:r>
              <a:rPr lang="en-US" dirty="0" smtClean="0"/>
              <a:t>/Focus Group Discussion (FGD)</a:t>
            </a:r>
          </a:p>
          <a:p>
            <a:pPr marL="914400" lvl="1" indent="-514350">
              <a:buAutoNum type="arabicParenR"/>
            </a:pPr>
            <a:r>
              <a:rPr lang="en-US" dirty="0" err="1" smtClean="0"/>
              <a:t>eksperimen</a:t>
            </a:r>
            <a:r>
              <a:rPr lang="en-US" dirty="0" smtClean="0"/>
              <a:t>/</a:t>
            </a:r>
            <a:r>
              <a:rPr lang="en-US" dirty="0" err="1" smtClean="0"/>
              <a:t>percobaan</a:t>
            </a:r>
            <a:r>
              <a:rPr lang="en-US" dirty="0" smtClean="0"/>
              <a:t>; </a:t>
            </a:r>
          </a:p>
          <a:p>
            <a:pPr marL="914400" lvl="1" indent="-514350">
              <a:buAutoNum type="arabicParenR"/>
            </a:pPr>
            <a:r>
              <a:rPr lang="en-US" dirty="0" err="1" smtClean="0"/>
              <a:t>survei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, </a:t>
            </a:r>
            <a:r>
              <a:rPr lang="en-US" dirty="0" err="1" smtClean="0"/>
              <a:t>pengukuran</a:t>
            </a:r>
            <a:r>
              <a:rPr lang="en-US" dirty="0" smtClean="0"/>
              <a:t>, </a:t>
            </a:r>
            <a:r>
              <a:rPr lang="en-US" dirty="0" err="1" smtClean="0"/>
              <a:t>pencatatan</a:t>
            </a:r>
            <a:r>
              <a:rPr lang="en-US" dirty="0" smtClean="0"/>
              <a:t>, </a:t>
            </a:r>
            <a:r>
              <a:rPr lang="en-US" dirty="0" err="1" smtClean="0"/>
              <a:t>identifikasi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arenR" startAt="4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 </a:t>
            </a:r>
          </a:p>
          <a:p>
            <a:pPr marL="514350" indent="-514350">
              <a:buAutoNum type="arabicParenR" startAt="4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, </a:t>
            </a:r>
            <a:r>
              <a:rPr lang="en-US" dirty="0" err="1" smtClean="0"/>
              <a:t>angka-angka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/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. </a:t>
            </a: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 yang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, </a:t>
            </a:r>
            <a:r>
              <a:rPr lang="en-US" dirty="0" err="1" smtClean="0"/>
              <a:t>gantikan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(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, diagram,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lain-lain),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legenda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dimunculkan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terbaca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Diagram)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rangkuman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/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diagram.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,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mengefisienkan</a:t>
            </a:r>
            <a:r>
              <a:rPr lang="en-US" dirty="0" smtClean="0"/>
              <a:t> volume </a:t>
            </a:r>
            <a:r>
              <a:rPr lang="en-US" dirty="0" err="1" smtClean="0"/>
              <a:t>tulisan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adakalanya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informatif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KTI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yang </a:t>
            </a:r>
            <a:r>
              <a:rPr lang="en-US" dirty="0" err="1" smtClean="0"/>
              <a:t>diteliti</a:t>
            </a:r>
            <a:r>
              <a:rPr lang="en-US" dirty="0" smtClean="0"/>
              <a:t>.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butir-butir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lain yang </a:t>
            </a:r>
            <a:r>
              <a:rPr lang="en-US" dirty="0" err="1" smtClean="0"/>
              <a:t>diacu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.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Saran (</a:t>
            </a:r>
            <a:r>
              <a:rPr lang="en-US" dirty="0" err="1" smtClean="0"/>
              <a:t>opsional</a:t>
            </a:r>
            <a:r>
              <a:rPr lang="en-US" dirty="0" smtClean="0"/>
              <a:t>)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saran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,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international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selingkung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r>
              <a:rPr lang="en-US" dirty="0" smtClean="0"/>
              <a:t>/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pencantuman</a:t>
            </a:r>
            <a:r>
              <a:rPr lang="en-US" dirty="0" smtClean="0"/>
              <a:t>,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filosofi</a:t>
            </a:r>
            <a:r>
              <a:rPr lang="en-US" dirty="0" smtClean="0"/>
              <a:t>,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telusuran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pengutipan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Penting untuk diperhatikan dalam penulisan dalam karya tulis ilmiah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menginformasikan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endParaRPr lang="en-US" dirty="0" smtClean="0"/>
          </a:p>
          <a:p>
            <a:r>
              <a:rPr lang="en-US" dirty="0" err="1" smtClean="0"/>
              <a:t>Menulislah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tulislah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endParaRPr lang="en-US" dirty="0" smtClean="0"/>
          </a:p>
          <a:p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bias</a:t>
            </a:r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sv-SE" dirty="0" smtClean="0"/>
              <a:t>Jangan terlalu banyak memberi penjelasan atau pernyataan yang berlebihan</a:t>
            </a:r>
          </a:p>
          <a:p>
            <a:r>
              <a:rPr lang="fi-FI" dirty="0" smtClean="0"/>
              <a:t>Gunakan kata-kata atau diksi yang sesuai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endParaRPr lang="en-US" dirty="0" smtClean="0"/>
          </a:p>
          <a:p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sumber-sumber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kutipan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/</a:t>
            </a:r>
            <a:r>
              <a:rPr lang="en-US" dirty="0" err="1" smtClean="0"/>
              <a:t>sumber</a:t>
            </a:r>
            <a:r>
              <a:rPr lang="en-US" dirty="0" smtClean="0"/>
              <a:t> lain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sumbernya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menyitir</a:t>
            </a:r>
            <a:r>
              <a:rPr lang="en-US" dirty="0" smtClean="0"/>
              <a:t>/</a:t>
            </a:r>
            <a:r>
              <a:rPr lang="en-US" dirty="0" err="1" smtClean="0"/>
              <a:t>mengutip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/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r>
              <a:rPr lang="en-US" dirty="0" smtClean="0"/>
              <a:t> (</a:t>
            </a:r>
            <a:r>
              <a:rPr lang="en-US" dirty="0" err="1" smtClean="0"/>
              <a:t>pengacuan</a:t>
            </a:r>
            <a:r>
              <a:rPr lang="en-US" dirty="0" smtClean="0"/>
              <a:t> </a:t>
            </a:r>
            <a:r>
              <a:rPr lang="en-US" dirty="0" err="1" smtClean="0"/>
              <a:t>berkurung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penomoran</a:t>
            </a:r>
            <a:r>
              <a:rPr lang="en-US" dirty="0" smtClean="0"/>
              <a:t> (</a:t>
            </a:r>
            <a:r>
              <a:rPr lang="en-US" dirty="0" err="1" smtClean="0"/>
              <a:t>catatan</a:t>
            </a:r>
            <a:r>
              <a:rPr lang="en-US" dirty="0" smtClean="0"/>
              <a:t> kaki/foot note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/end note). </a:t>
            </a:r>
          </a:p>
          <a:p>
            <a:pPr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pengacuan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diacu</a:t>
            </a:r>
            <a:r>
              <a:rPr lang="en-US" dirty="0" smtClean="0"/>
              <a:t> yang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Penomoran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yang </a:t>
            </a:r>
            <a:r>
              <a:rPr lang="en-US" dirty="0" err="1" smtClean="0"/>
              <a:t>diacu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,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penomoran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(</a:t>
            </a:r>
            <a:r>
              <a:rPr lang="en-US" dirty="0" err="1" smtClean="0"/>
              <a:t>catatan</a:t>
            </a:r>
            <a:r>
              <a:rPr lang="en-US" dirty="0" smtClean="0"/>
              <a:t> kaki)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(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)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124200" cy="45259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Fiksi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Komik</a:t>
            </a:r>
            <a:endParaRPr lang="en-US" dirty="0" smtClean="0"/>
          </a:p>
          <a:p>
            <a:pPr lvl="1"/>
            <a:r>
              <a:rPr lang="en-US" dirty="0" err="1" smtClean="0"/>
              <a:t>Cerpen</a:t>
            </a:r>
            <a:endParaRPr lang="en-US" dirty="0" smtClean="0"/>
          </a:p>
          <a:p>
            <a:pPr lvl="1"/>
            <a:r>
              <a:rPr lang="en-US" dirty="0" smtClean="0"/>
              <a:t>Novel</a:t>
            </a:r>
          </a:p>
          <a:p>
            <a:pPr lvl="1"/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Fiksi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Sejarah</a:t>
            </a:r>
            <a:endParaRPr lang="en-US" dirty="0" smtClean="0"/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en-US" dirty="0" smtClean="0"/>
          </a:p>
          <a:p>
            <a:pPr lvl="1"/>
            <a:r>
              <a:rPr lang="en-US" dirty="0" err="1" smtClean="0"/>
              <a:t>Biografi</a:t>
            </a:r>
            <a:endParaRPr lang="en-US" dirty="0" smtClean="0"/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lvl="1"/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33908" t="47141" r="42427" b="34339"/>
          <a:stretch>
            <a:fillRect/>
          </a:stretch>
        </p:blipFill>
        <p:spPr bwMode="auto">
          <a:xfrm>
            <a:off x="304799" y="1524000"/>
            <a:ext cx="46482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Kemendikbud</a:t>
            </a:r>
            <a:r>
              <a:rPr lang="en-US" dirty="0" smtClean="0"/>
              <a:t>. Jakarta: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 (KTI)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Kementerian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Indonesia. </a:t>
            </a:r>
          </a:p>
          <a:p>
            <a:r>
              <a:rPr lang="en-US" dirty="0" err="1" smtClean="0"/>
              <a:t>Shadiq</a:t>
            </a:r>
            <a:r>
              <a:rPr lang="en-US" dirty="0" smtClean="0"/>
              <a:t>, F. (2009).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. Yogyakarta: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Pemberdayaan</a:t>
            </a:r>
            <a:r>
              <a:rPr lang="en-US" dirty="0" smtClean="0"/>
              <a:t> </a:t>
            </a:r>
            <a:r>
              <a:rPr lang="en-US" dirty="0" err="1" smtClean="0"/>
              <a:t>Pendidik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Kependidikan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Siahaan</a:t>
            </a:r>
            <a:r>
              <a:rPr lang="en-US" dirty="0" smtClean="0"/>
              <a:t>, S. (2012).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(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/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). Jakarta: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LIPI </a:t>
            </a:r>
            <a:r>
              <a:rPr lang="en-US" dirty="0" err="1" smtClean="0"/>
              <a:t>Nomor</a:t>
            </a:r>
            <a:r>
              <a:rPr lang="en-US" dirty="0" smtClean="0"/>
              <a:t> 04/E/2012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TEMA: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“MENGIMPLEMENTASIKAN SIMPATI DAN EMPATI DI TENGAH WABAH CORONA DENGAN MEMANFAATKAN TEKNOLOGI DIGITAL”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erita Hoaks Tentang Gempa Lebak Menyebar di Medso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8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(KBBI):</a:t>
            </a:r>
          </a:p>
          <a:p>
            <a:r>
              <a:rPr lang="en-US" dirty="0" err="1" smtClean="0"/>
              <a:t>Karya</a:t>
            </a:r>
            <a:r>
              <a:rPr lang="en-US" dirty="0" smtClean="0"/>
              <a:t> :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buatan</a:t>
            </a:r>
            <a:r>
              <a:rPr lang="en-US" dirty="0" smtClean="0"/>
              <a:t>, </a:t>
            </a:r>
            <a:r>
              <a:rPr lang="en-US" dirty="0" err="1" smtClean="0"/>
              <a:t>ciptaan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Tulis</a:t>
            </a:r>
            <a:r>
              <a:rPr lang="en-US" dirty="0" smtClean="0"/>
              <a:t> 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(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) yang </a:t>
            </a:r>
            <a:r>
              <a:rPr lang="en-US" dirty="0" err="1" smtClean="0"/>
              <a:t>dibuat</a:t>
            </a:r>
            <a:r>
              <a:rPr lang="en-US" dirty="0" smtClean="0"/>
              <a:t> (</a:t>
            </a:r>
            <a:r>
              <a:rPr lang="en-US" dirty="0" err="1" smtClean="0"/>
              <a:t>digurat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</a:t>
            </a:r>
            <a:r>
              <a:rPr lang="en-US" dirty="0" smtClean="0"/>
              <a:t> (</a:t>
            </a:r>
            <a:r>
              <a:rPr lang="en-US" dirty="0" err="1" smtClean="0"/>
              <a:t>pensil</a:t>
            </a:r>
            <a:r>
              <a:rPr lang="en-US" dirty="0" smtClean="0"/>
              <a:t>, cat,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Ilmiah</a:t>
            </a:r>
            <a:r>
              <a:rPr lang="en-US" dirty="0" smtClean="0"/>
              <a:t> :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;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;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(</a:t>
            </a:r>
            <a:r>
              <a:rPr lang="en-US" dirty="0" err="1" smtClean="0"/>
              <a:t>kaidah</a:t>
            </a:r>
            <a:r>
              <a:rPr lang="en-US" dirty="0" smtClean="0"/>
              <a:t>)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3800" b="1" dirty="0" smtClean="0"/>
              <a:t>	</a:t>
            </a:r>
            <a:r>
              <a:rPr lang="en-US" sz="3800" b="1" dirty="0" err="1" smtClean="0"/>
              <a:t>Sehingga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frasa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Karya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Tulis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Ilmiah</a:t>
            </a:r>
            <a:r>
              <a:rPr lang="en-US" sz="3800" b="1" dirty="0" smtClean="0"/>
              <a:t> (KTI) </a:t>
            </a:r>
            <a:r>
              <a:rPr lang="en-US" sz="3800" b="1" dirty="0" err="1" smtClean="0"/>
              <a:t>dapat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diartikan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sebagai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suatu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hasil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tulis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atau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tulisan</a:t>
            </a:r>
            <a:r>
              <a:rPr lang="en-US" sz="3800" b="1" dirty="0" smtClean="0"/>
              <a:t> yang </a:t>
            </a:r>
            <a:r>
              <a:rPr lang="en-US" sz="3800" b="1" dirty="0" err="1" smtClean="0"/>
              <a:t>memenuhi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syarat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atau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kaidah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ilmu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pengetahuan</a:t>
            </a:r>
            <a:r>
              <a:rPr lang="en-US" sz="3800" b="1" dirty="0" smtClean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Ciri-Ciri</a:t>
            </a:r>
            <a:r>
              <a:rPr lang="en-US" dirty="0" smtClean="0"/>
              <a:t> 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29175" t="37040" r="33908" b="14135"/>
          <a:stretch>
            <a:fillRect/>
          </a:stretch>
        </p:blipFill>
        <p:spPr bwMode="auto">
          <a:xfrm>
            <a:off x="685800" y="1066800"/>
            <a:ext cx="7924800" cy="50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5334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LIPI </a:t>
            </a:r>
            <a:r>
              <a:rPr lang="en-US" dirty="0" err="1" smtClean="0"/>
              <a:t>Nomor</a:t>
            </a:r>
            <a:r>
              <a:rPr lang="en-US" dirty="0" smtClean="0"/>
              <a:t> 04/E/2012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6310" t="27083" r="33236" b="15625"/>
          <a:stretch>
            <a:fillRect/>
          </a:stretch>
        </p:blipFill>
        <p:spPr bwMode="auto">
          <a:xfrm>
            <a:off x="685800" y="3048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1447800" cy="434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Kaidah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Logis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Obyektif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Sistematis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Andal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Desain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Akumulatif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219200"/>
            <a:ext cx="3505200" cy="533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Etika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fi-FI" sz="1600" dirty="0" smtClean="0"/>
              <a:t>Melahirkan karya orisinal, bukan jiplakan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orang</a:t>
            </a:r>
            <a:r>
              <a:rPr lang="en-US" sz="1600" dirty="0" smtClean="0"/>
              <a:t> </a:t>
            </a:r>
            <a:r>
              <a:rPr lang="en-US" sz="1600" dirty="0" err="1" smtClean="0"/>
              <a:t>terpelajar</a:t>
            </a:r>
            <a:r>
              <a:rPr lang="en-US" sz="1600" dirty="0" smtClean="0"/>
              <a:t>, </a:t>
            </a:r>
            <a:r>
              <a:rPr lang="en-US" sz="1600" dirty="0" err="1" smtClean="0"/>
              <a:t>mestinya</a:t>
            </a:r>
            <a:r>
              <a:rPr lang="en-US" sz="1600" dirty="0" smtClean="0"/>
              <a:t> </a:t>
            </a:r>
            <a:r>
              <a:rPr lang="en-US" sz="1600" dirty="0" err="1" smtClean="0"/>
              <a:t>menjaga</a:t>
            </a:r>
            <a:r>
              <a:rPr lang="en-US" sz="1600" dirty="0" smtClean="0"/>
              <a:t> </a:t>
            </a:r>
            <a:r>
              <a:rPr lang="en-US" sz="1600" dirty="0" err="1" smtClean="0"/>
              <a:t>kebenaran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manfaat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makna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disebarkan</a:t>
            </a:r>
            <a:r>
              <a:rPr lang="en-US" sz="1600" dirty="0" smtClean="0"/>
              <a:t>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menyesatkan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/>
              <a:t>Menulis secara cermat, teliti, dan tepat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Bertanggung</a:t>
            </a:r>
            <a:r>
              <a:rPr lang="en-US" sz="1600" dirty="0" smtClean="0"/>
              <a:t> </a:t>
            </a:r>
            <a:r>
              <a:rPr lang="en-US" sz="1600" dirty="0" err="1" smtClean="0"/>
              <a:t>jawab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akademis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tulisannya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</a:t>
            </a:r>
            <a:r>
              <a:rPr lang="en-US" sz="1600" dirty="0" smtClean="0"/>
              <a:t> </a:t>
            </a:r>
            <a:r>
              <a:rPr lang="en-US" sz="1600" dirty="0" err="1" smtClean="0"/>
              <a:t>manfaat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Menerima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saransaran</a:t>
            </a:r>
            <a:r>
              <a:rPr lang="en-US" sz="1600" dirty="0" smtClean="0"/>
              <a:t> </a:t>
            </a:r>
            <a:r>
              <a:rPr lang="en-US" sz="1600" dirty="0" err="1" smtClean="0"/>
              <a:t>perbaikan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sv-SE" sz="1600" dirty="0" smtClean="0"/>
              <a:t>Menjunjung tinggi hak, pendapat atau temuan orang lain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Menyadari</a:t>
            </a:r>
            <a:r>
              <a:rPr lang="en-US" sz="1600" dirty="0" smtClean="0"/>
              <a:t> </a:t>
            </a:r>
            <a:r>
              <a:rPr lang="en-US" sz="1600" dirty="0" err="1" smtClean="0"/>
              <a:t>sepenuhnya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pelanggaran</a:t>
            </a:r>
            <a:r>
              <a:rPr lang="en-US" sz="1600" dirty="0" smtClean="0"/>
              <a:t> </a:t>
            </a:r>
            <a:r>
              <a:rPr lang="en-US" sz="1600" dirty="0" err="1" smtClean="0"/>
              <a:t>ilmiah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781800" y="1295400"/>
            <a:ext cx="1828800" cy="2514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Pelanggaran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Falsifikasi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Fabrikasi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Plagiarisme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4114800"/>
            <a:ext cx="2438400" cy="2514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Pelanggaran</a:t>
            </a:r>
            <a:r>
              <a:rPr lang="en-US" sz="1600" dirty="0" smtClean="0"/>
              <a:t> </a:t>
            </a:r>
            <a:r>
              <a:rPr lang="en-US" sz="1600" dirty="0" err="1" smtClean="0"/>
              <a:t>Ilmiah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bentuk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melanggar</a:t>
            </a:r>
            <a:r>
              <a:rPr lang="en-US" sz="1600" dirty="0" smtClean="0"/>
              <a:t> moral.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b="1" dirty="0" smtClean="0"/>
              <a:t>GENERASI YANG CERDAS DAN BERBUDI LUHUR TIDAK AKAN MELAKUKAN PELANGGARAN ETIKA ILMIAH </a:t>
            </a:r>
            <a:endParaRPr lang="en-US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Judul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(</a:t>
            </a:r>
            <a:r>
              <a:rPr lang="en-US" dirty="0" err="1" smtClean="0"/>
              <a:t>alamat</a:t>
            </a:r>
            <a:r>
              <a:rPr lang="en-US" dirty="0" smtClean="0"/>
              <a:t> email, </a:t>
            </a:r>
            <a:r>
              <a:rPr lang="en-US" dirty="0" err="1" smtClean="0"/>
              <a:t>institusi</a:t>
            </a:r>
            <a:r>
              <a:rPr lang="en-US" dirty="0" smtClean="0"/>
              <a:t> (</a:t>
            </a:r>
            <a:r>
              <a:rPr lang="en-US" dirty="0" err="1" smtClean="0"/>
              <a:t>opsional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 smtClean="0"/>
          </a:p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 smtClean="0"/>
          </a:p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                  Saran (</a:t>
            </a:r>
            <a:r>
              <a:rPr lang="en-US" dirty="0" err="1" smtClean="0"/>
              <a:t>opsional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Judul</a:t>
            </a:r>
            <a:r>
              <a:rPr lang="en-US" dirty="0" smtClean="0"/>
              <a:t> KTI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, </a:t>
            </a:r>
            <a:r>
              <a:rPr lang="en-US" dirty="0" err="1" smtClean="0"/>
              <a:t>jelas</a:t>
            </a:r>
            <a:r>
              <a:rPr lang="en-US" dirty="0" smtClean="0"/>
              <a:t>, </a:t>
            </a:r>
            <a:r>
              <a:rPr lang="en-US" dirty="0" err="1" smtClean="0"/>
              <a:t>ringkas</a:t>
            </a:r>
            <a:r>
              <a:rPr lang="en-US" dirty="0" smtClean="0"/>
              <a:t>, </a:t>
            </a:r>
            <a:r>
              <a:rPr lang="en-US" dirty="0" err="1" smtClean="0"/>
              <a:t>informatif</a:t>
            </a:r>
            <a:r>
              <a:rPr lang="en-US" dirty="0" smtClean="0"/>
              <a:t>, </a:t>
            </a:r>
            <a:r>
              <a:rPr lang="en-US" dirty="0" err="1" smtClean="0"/>
              <a:t>menggugah</a:t>
            </a:r>
            <a:r>
              <a:rPr lang="en-US" dirty="0" smtClean="0"/>
              <a:t> rasa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, </a:t>
            </a:r>
            <a:r>
              <a:rPr lang="en-US" dirty="0" err="1" smtClean="0"/>
              <a:t>tertangkap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(eye catching),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substansi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sedapat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	</a:t>
            </a:r>
          </a:p>
          <a:p>
            <a:pPr>
              <a:buNone/>
            </a:pP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sesingkat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.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kata-kata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‘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….’, “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…’, ‘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,,,’,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samaran</a:t>
            </a:r>
            <a:r>
              <a:rPr lang="en-US" dirty="0" smtClean="0"/>
              <a:t>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diupayakan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disingkat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penyingkatan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singkatan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paling </a:t>
            </a:r>
            <a:r>
              <a:rPr lang="en-US" dirty="0" err="1" smtClean="0"/>
              <a:t>depan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Sebutan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penyebutan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dicantumkan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/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email.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1541</Words>
  <Application>Microsoft Office PowerPoint</Application>
  <PresentationFormat>On-screen Show (4:3)</PresentationFormat>
  <Paragraphs>172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PEMBEKALAN “Karya Tulis Ilmiah”</vt:lpstr>
      <vt:lpstr>Jenis Karya Tulis</vt:lpstr>
      <vt:lpstr>Karya Tulis Ilmiah</vt:lpstr>
      <vt:lpstr>Ciri-Ciri KTI</vt:lpstr>
      <vt:lpstr>    </vt:lpstr>
      <vt:lpstr>Kaidah dan Etika</vt:lpstr>
      <vt:lpstr>Format Standar Tulisan Ilmiah </vt:lpstr>
      <vt:lpstr>Judul</vt:lpstr>
      <vt:lpstr>Nama </vt:lpstr>
      <vt:lpstr>Abstrak</vt:lpstr>
      <vt:lpstr>Pendahuluan </vt:lpstr>
      <vt:lpstr>Tinjauan Pustaka</vt:lpstr>
      <vt:lpstr>Metodologi</vt:lpstr>
      <vt:lpstr>Metode-metode yang dijabarkan dalam Metodologi</vt:lpstr>
      <vt:lpstr>Hasil dan Pembahasan</vt:lpstr>
      <vt:lpstr>Kesimpulan</vt:lpstr>
      <vt:lpstr>Daftar Acuan</vt:lpstr>
      <vt:lpstr>Penting untuk diperhatikan dalam penulisan dalam karya tulis ilmiah !</vt:lpstr>
      <vt:lpstr>Penulisan Sumber</vt:lpstr>
      <vt:lpstr>Referensi</vt:lpstr>
      <vt:lpstr>PELATIHAN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Parachutes</cp:lastModifiedBy>
  <cp:revision>19</cp:revision>
  <dcterms:created xsi:type="dcterms:W3CDTF">2006-08-16T00:00:00Z</dcterms:created>
  <dcterms:modified xsi:type="dcterms:W3CDTF">2020-09-14T01:36:37Z</dcterms:modified>
</cp:coreProperties>
</file>