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89" r:id="rId4"/>
    <p:sldId id="290" r:id="rId5"/>
    <p:sldId id="268" r:id="rId6"/>
    <p:sldId id="276" r:id="rId7"/>
    <p:sldId id="259" r:id="rId8"/>
    <p:sldId id="297" r:id="rId9"/>
    <p:sldId id="261" r:id="rId10"/>
    <p:sldId id="263" r:id="rId11"/>
    <p:sldId id="264" r:id="rId12"/>
    <p:sldId id="258" r:id="rId13"/>
    <p:sldId id="260" r:id="rId14"/>
    <p:sldId id="298" r:id="rId15"/>
    <p:sldId id="267" r:id="rId16"/>
    <p:sldId id="265" r:id="rId17"/>
    <p:sldId id="266" r:id="rId18"/>
    <p:sldId id="299" r:id="rId19"/>
    <p:sldId id="269" r:id="rId20"/>
    <p:sldId id="270" r:id="rId21"/>
    <p:sldId id="272" r:id="rId22"/>
    <p:sldId id="271" r:id="rId23"/>
    <p:sldId id="273" r:id="rId24"/>
    <p:sldId id="300" r:id="rId25"/>
    <p:sldId id="291" r:id="rId26"/>
    <p:sldId id="292" r:id="rId28"/>
    <p:sldId id="295" r:id="rId29"/>
    <p:sldId id="293" r:id="rId30"/>
    <p:sldId id="296" r:id="rId31"/>
    <p:sldId id="274" r:id="rId32"/>
    <p:sldId id="27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5BCC8-ADA9-4F9A-867C-94FA49CB716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4E127-B259-489A-9333-3E2CE6E8772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B3-6999-4584-886D-4DE0826471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396F-5C3A-4AEC-9F6D-F00B2E6B4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B3-6999-4584-886D-4DE0826471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396F-5C3A-4AEC-9F6D-F00B2E6B4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B3-6999-4584-886D-4DE0826471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396F-5C3A-4AEC-9F6D-F00B2E6B4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B3-6999-4584-886D-4DE0826471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396F-5C3A-4AEC-9F6D-F00B2E6B4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B3-6999-4584-886D-4DE0826471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396F-5C3A-4AEC-9F6D-F00B2E6B4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B3-6999-4584-886D-4DE0826471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396F-5C3A-4AEC-9F6D-F00B2E6B4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B3-6999-4584-886D-4DE0826471C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396F-5C3A-4AEC-9F6D-F00B2E6B4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B3-6999-4584-886D-4DE0826471C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396F-5C3A-4AEC-9F6D-F00B2E6B4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B3-6999-4584-886D-4DE0826471C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396F-5C3A-4AEC-9F6D-F00B2E6B4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B3-6999-4584-886D-4DE0826471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396F-5C3A-4AEC-9F6D-F00B2E6B4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AB3-6999-4584-886D-4DE0826471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396F-5C3A-4AEC-9F6D-F00B2E6B4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5AB3-6999-4584-886D-4DE0826471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B396F-5C3A-4AEC-9F6D-F00B2E6B464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hyperlink" Target="http://2.bp.blogspot.com/-0_S9F-SA_34/UGgGtJBaxAI/AAAAAAAAAEU/t-9erISB_5w/s1600/3.jp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data Relational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AA80CA-59D3-4FA6-BA82-7636686A7874}" type="slidenum">
              <a:rPr lang="en-US"/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 err="1" smtClean="0">
                <a:latin typeface="Times" pitchFamily="18" charset="0"/>
              </a:rPr>
              <a:t>Relasi</a:t>
            </a:r>
            <a:r>
              <a:rPr lang="en-GB" b="1" dirty="0" smtClean="0">
                <a:latin typeface="Times" pitchFamily="18" charset="0"/>
              </a:rPr>
              <a:t> </a:t>
            </a:r>
            <a:r>
              <a:rPr lang="en-GB" b="1" dirty="0" err="1" smtClean="0">
                <a:latin typeface="Times" pitchFamily="18" charset="0"/>
              </a:rPr>
              <a:t>matematika</a:t>
            </a:r>
            <a:endParaRPr lang="en-GB" b="1" dirty="0">
              <a:latin typeface="Times" pitchFamily="18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dirty="0">
                <a:latin typeface="Times" pitchFamily="18" charset="0"/>
              </a:rPr>
              <a:t>Consider three sets </a:t>
            </a:r>
            <a:r>
              <a:rPr lang="en-GB" b="1" i="1" dirty="0">
                <a:latin typeface="Times" pitchFamily="18" charset="0"/>
              </a:rPr>
              <a:t>D</a:t>
            </a:r>
            <a:r>
              <a:rPr lang="en-GB" b="1" baseline="-25000" dirty="0">
                <a:latin typeface="Times" pitchFamily="18" charset="0"/>
              </a:rPr>
              <a:t>1</a:t>
            </a:r>
            <a:r>
              <a:rPr lang="en-GB" b="1" dirty="0">
                <a:latin typeface="Times" pitchFamily="18" charset="0"/>
              </a:rPr>
              <a:t>, </a:t>
            </a:r>
            <a:r>
              <a:rPr lang="en-GB" b="1" i="1" dirty="0">
                <a:latin typeface="Times" pitchFamily="18" charset="0"/>
              </a:rPr>
              <a:t>D</a:t>
            </a:r>
            <a:r>
              <a:rPr lang="en-GB" b="1" baseline="-25000" dirty="0">
                <a:latin typeface="Times" pitchFamily="18" charset="0"/>
              </a:rPr>
              <a:t>2</a:t>
            </a:r>
            <a:r>
              <a:rPr lang="en-GB" b="1" dirty="0">
                <a:latin typeface="Times" pitchFamily="18" charset="0"/>
              </a:rPr>
              <a:t>, </a:t>
            </a:r>
            <a:r>
              <a:rPr lang="en-GB" b="1" i="1" dirty="0">
                <a:latin typeface="Times" pitchFamily="18" charset="0"/>
              </a:rPr>
              <a:t>D</a:t>
            </a:r>
            <a:r>
              <a:rPr lang="en-GB" b="1" baseline="-25000" dirty="0">
                <a:latin typeface="Times" pitchFamily="18" charset="0"/>
              </a:rPr>
              <a:t>3</a:t>
            </a:r>
            <a:r>
              <a:rPr lang="en-GB" b="1" dirty="0">
                <a:latin typeface="Times" pitchFamily="18" charset="0"/>
              </a:rPr>
              <a:t> with Cartesian Product </a:t>
            </a:r>
            <a:r>
              <a:rPr lang="en-GB" b="1" i="1" dirty="0">
                <a:latin typeface="Times" pitchFamily="18" charset="0"/>
              </a:rPr>
              <a:t>D</a:t>
            </a:r>
            <a:r>
              <a:rPr lang="en-GB" b="1" baseline="-25000" dirty="0">
                <a:latin typeface="Times" pitchFamily="18" charset="0"/>
              </a:rPr>
              <a:t>1</a:t>
            </a:r>
            <a:r>
              <a:rPr lang="en-GB" b="1" dirty="0">
                <a:latin typeface="Times" pitchFamily="18" charset="0"/>
              </a:rPr>
              <a:t> </a:t>
            </a:r>
            <a:r>
              <a:rPr lang="en-GB" b="1" dirty="0">
                <a:latin typeface="Symbol" pitchFamily="18" charset="2"/>
              </a:rPr>
              <a:t>´</a:t>
            </a:r>
            <a:r>
              <a:rPr lang="en-GB" b="1" dirty="0">
                <a:latin typeface="Times" pitchFamily="18" charset="0"/>
              </a:rPr>
              <a:t> </a:t>
            </a:r>
            <a:r>
              <a:rPr lang="en-GB" b="1" i="1" dirty="0">
                <a:latin typeface="Times" pitchFamily="18" charset="0"/>
              </a:rPr>
              <a:t>D</a:t>
            </a:r>
            <a:r>
              <a:rPr lang="en-GB" b="1" baseline="-25000" dirty="0">
                <a:latin typeface="Times" pitchFamily="18" charset="0"/>
              </a:rPr>
              <a:t>2</a:t>
            </a:r>
            <a:r>
              <a:rPr lang="en-GB" b="1" dirty="0">
                <a:latin typeface="Times" pitchFamily="18" charset="0"/>
              </a:rPr>
              <a:t> </a:t>
            </a:r>
            <a:r>
              <a:rPr lang="en-GB" b="1" dirty="0">
                <a:latin typeface="Symbol" pitchFamily="18" charset="2"/>
              </a:rPr>
              <a:t>´</a:t>
            </a:r>
            <a:r>
              <a:rPr lang="en-GB" b="1" dirty="0">
                <a:latin typeface="Times" pitchFamily="18" charset="0"/>
              </a:rPr>
              <a:t> </a:t>
            </a:r>
            <a:r>
              <a:rPr lang="en-GB" b="1" i="1" dirty="0">
                <a:latin typeface="Times" pitchFamily="18" charset="0"/>
              </a:rPr>
              <a:t>D</a:t>
            </a:r>
            <a:r>
              <a:rPr lang="en-GB" b="1" baseline="-25000" dirty="0">
                <a:latin typeface="Times" pitchFamily="18" charset="0"/>
              </a:rPr>
              <a:t>3</a:t>
            </a:r>
            <a:r>
              <a:rPr lang="en-GB" b="1" dirty="0">
                <a:latin typeface="Times" pitchFamily="18" charset="0"/>
              </a:rPr>
              <a:t>; e.g.</a:t>
            </a:r>
            <a:endParaRPr lang="en-GB" b="1" dirty="0">
              <a:latin typeface="Times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b="1" i="1" noProof="1">
                <a:latin typeface="Times" pitchFamily="18" charset="0"/>
              </a:rPr>
              <a:t>	D</a:t>
            </a:r>
            <a:r>
              <a:rPr lang="en-GB" b="1" baseline="-25000" noProof="1">
                <a:latin typeface="Times" pitchFamily="18" charset="0"/>
              </a:rPr>
              <a:t>1</a:t>
            </a:r>
            <a:r>
              <a:rPr lang="en-GB" b="1" noProof="1">
                <a:latin typeface="Times" pitchFamily="18" charset="0"/>
              </a:rPr>
              <a:t> = {1, 3}	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2</a:t>
            </a:r>
            <a:r>
              <a:rPr lang="en-GB" b="1" noProof="1">
                <a:latin typeface="Times" pitchFamily="18" charset="0"/>
              </a:rPr>
              <a:t> = {2, 4}	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3</a:t>
            </a:r>
            <a:r>
              <a:rPr lang="en-GB" b="1" noProof="1">
                <a:latin typeface="Times" pitchFamily="18" charset="0"/>
              </a:rPr>
              <a:t> = {5, 6}</a:t>
            </a:r>
            <a:endParaRPr lang="en-GB" b="1" noProof="1">
              <a:latin typeface="Times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b="1" i="1" noProof="1">
                <a:latin typeface="Times" pitchFamily="18" charset="0"/>
              </a:rPr>
              <a:t>	D</a:t>
            </a:r>
            <a:r>
              <a:rPr lang="en-GB" b="1" baseline="-25000" noProof="1">
                <a:latin typeface="Times" pitchFamily="18" charset="0"/>
              </a:rPr>
              <a:t>1</a:t>
            </a:r>
            <a:r>
              <a:rPr lang="en-GB" b="1" noProof="1">
                <a:latin typeface="Times" pitchFamily="18" charset="0"/>
              </a:rPr>
              <a:t> </a:t>
            </a:r>
            <a:r>
              <a:rPr lang="en-GB" b="1" noProof="1">
                <a:latin typeface="Symbol" pitchFamily="18" charset="2"/>
              </a:rPr>
              <a:t>´</a:t>
            </a:r>
            <a:r>
              <a:rPr lang="en-GB" b="1" noProof="1">
                <a:latin typeface="Times" pitchFamily="18" charset="0"/>
              </a:rPr>
              <a:t> 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2</a:t>
            </a:r>
            <a:r>
              <a:rPr lang="en-GB" b="1" noProof="1">
                <a:latin typeface="Times" pitchFamily="18" charset="0"/>
              </a:rPr>
              <a:t> </a:t>
            </a:r>
            <a:r>
              <a:rPr lang="en-GB" b="1" noProof="1">
                <a:latin typeface="Symbol" pitchFamily="18" charset="2"/>
              </a:rPr>
              <a:t>´</a:t>
            </a:r>
            <a:r>
              <a:rPr lang="en-GB" b="1" noProof="1">
                <a:latin typeface="Times" pitchFamily="18" charset="0"/>
              </a:rPr>
              <a:t> 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3</a:t>
            </a:r>
            <a:r>
              <a:rPr lang="en-GB" b="1" noProof="1">
                <a:latin typeface="Times" pitchFamily="18" charset="0"/>
              </a:rPr>
              <a:t> = {(1,2,5), (1,2,6), (1,4,5), (1,4,6), (3,2,5), (3,2,6), (3,4,5), (3,4,6)} </a:t>
            </a:r>
            <a:endParaRPr lang="en-GB" b="1" noProof="1">
              <a:latin typeface="Times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key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600" y="144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atribut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gabungan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atribut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kolom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membedakan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semua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baris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unik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114800" y="2514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superkey</a:t>
            </a:r>
            <a:r>
              <a:rPr lang="en-US" b="1" dirty="0" smtClean="0"/>
              <a:t> minimal, </a:t>
            </a:r>
            <a:r>
              <a:rPr lang="en-US" b="1" dirty="0" err="1" smtClean="0"/>
              <a:t>sehingga</a:t>
            </a:r>
            <a:endParaRPr lang="en-US" b="1" dirty="0" smtClean="0"/>
          </a:p>
          <a:p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subset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superkey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en-US" b="1" dirty="0" smtClean="0"/>
              <a:t> yang</a:t>
            </a:r>
            <a:endParaRPr lang="en-US" b="1" dirty="0" smtClean="0"/>
          </a:p>
          <a:p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mengidentifikasi</a:t>
            </a:r>
            <a:r>
              <a:rPr lang="en-US" b="1" dirty="0" smtClean="0"/>
              <a:t> </a:t>
            </a:r>
            <a:r>
              <a:rPr lang="en-US" b="1" dirty="0" err="1" smtClean="0"/>
              <a:t>tuple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endParaRPr lang="en-US" b="1" dirty="0" smtClean="0"/>
          </a:p>
          <a:p>
            <a:r>
              <a:rPr lang="en-US" b="1" dirty="0" err="1" smtClean="0"/>
              <a:t>Relasi</a:t>
            </a:r>
            <a:r>
              <a:rPr lang="en-US" b="1" dirty="0" smtClean="0"/>
              <a:t> /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 key yang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mengandung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super key yang lain.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534400" y="3810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Candidate key yang </a:t>
            </a:r>
            <a:r>
              <a:rPr lang="en-US" b="1" dirty="0" err="1" smtClean="0"/>
              <a:t>dipilih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endParaRPr lang="en-US" b="1" dirty="0" smtClean="0"/>
          </a:p>
          <a:p>
            <a:r>
              <a:rPr lang="it-IT" b="1" dirty="0" smtClean="0"/>
              <a:t>mengidentifikasi tuple secara unik dalam</a:t>
            </a:r>
            <a:endParaRPr lang="it-IT" b="1" dirty="0" smtClean="0"/>
          </a:p>
          <a:p>
            <a:r>
              <a:rPr lang="it-IT" b="1" dirty="0" smtClean="0"/>
              <a:t>sebuah relasi (Ditandai dengan garis</a:t>
            </a:r>
            <a:endParaRPr lang="it-IT" b="1" dirty="0" smtClean="0"/>
          </a:p>
          <a:p>
            <a:r>
              <a:rPr lang="en-US" b="1" dirty="0" err="1" smtClean="0"/>
              <a:t>bawah</a:t>
            </a:r>
            <a:r>
              <a:rPr lang="en-US" b="1" dirty="0" smtClean="0"/>
              <a:t>).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191000" y="541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Candidate key yang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dipilih</a:t>
            </a:r>
            <a:r>
              <a:rPr lang="en-US" b="1" dirty="0" smtClean="0"/>
              <a:t> </a:t>
            </a:r>
            <a:r>
              <a:rPr lang="en-US" b="1" dirty="0" err="1" smtClean="0"/>
              <a:t>menjadi</a:t>
            </a:r>
            <a:endParaRPr lang="en-US" b="1" dirty="0" smtClean="0"/>
          </a:p>
          <a:p>
            <a:r>
              <a:rPr lang="en-US" b="1" dirty="0" smtClean="0"/>
              <a:t>primary key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47800" y="1600200"/>
            <a:ext cx="2209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Super key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2819400"/>
            <a:ext cx="2209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Candidate key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1752600" y="4267200"/>
            <a:ext cx="2209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 key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2000" y="5181600"/>
            <a:ext cx="2209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Alternate key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914400"/>
          <a:ext cx="492922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2143140"/>
                <a:gridCol w="1071570"/>
                <a:gridCol w="571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Kalkulus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Artificial</a:t>
                      </a:r>
                      <a:r>
                        <a:rPr lang="en-US" baseline="0" dirty="0" smtClean="0"/>
                        <a:t> 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1200" y="914400"/>
            <a:ext cx="3581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Super key</a:t>
            </a:r>
            <a:endParaRPr lang="en-US" sz="2400" b="1" dirty="0" smtClean="0"/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nama_mk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(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semester), (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latin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), (semester) &amp; (semester, </a:t>
            </a:r>
            <a:r>
              <a:rPr lang="en-US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 key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non key)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733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Candidate key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nama_mk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4648200"/>
            <a:ext cx="2821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 key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(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525780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Alternate key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(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nama_mk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Latihan</a:t>
            </a:r>
            <a:r>
              <a:rPr lang="en-US" dirty="0" smtClean="0"/>
              <a:t> relational database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0" y="2286000"/>
            <a:ext cx="7620000" cy="234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00600"/>
            <a:ext cx="810854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" y="611074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</a:t>
            </a:r>
            <a:r>
              <a:rPr lang="en-US" sz="2000" dirty="0" err="1" smtClean="0"/>
              <a:t>Tentukan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288925"/>
            <a:r>
              <a:rPr lang="en-US" sz="2000" dirty="0" smtClean="0"/>
              <a:t>Super key ?        </a:t>
            </a:r>
            <a:endParaRPr lang="en-US" sz="2000" dirty="0" smtClean="0"/>
          </a:p>
          <a:p>
            <a:pPr marL="288925"/>
            <a:r>
              <a:rPr lang="en-US" sz="2000" dirty="0" smtClean="0"/>
              <a:t>Non </a:t>
            </a:r>
            <a:r>
              <a:rPr lang="en-US" sz="2000" dirty="0" err="1" smtClean="0"/>
              <a:t>superkey</a:t>
            </a:r>
            <a:r>
              <a:rPr lang="en-US" sz="2000" dirty="0" smtClean="0"/>
              <a:t> ?</a:t>
            </a:r>
            <a:endParaRPr lang="en-US" sz="2000" dirty="0" smtClean="0"/>
          </a:p>
          <a:p>
            <a:pPr marL="288925"/>
            <a:r>
              <a:rPr lang="en-US" sz="2000" dirty="0" smtClean="0"/>
              <a:t>Candidate key ? </a:t>
            </a:r>
            <a:endParaRPr lang="en-US" sz="2000" dirty="0" smtClean="0"/>
          </a:p>
          <a:p>
            <a:pPr marL="288925"/>
            <a:r>
              <a:rPr lang="en-US" sz="2000" dirty="0" smtClean="0"/>
              <a:t>Primary key ? </a:t>
            </a:r>
            <a:endParaRPr lang="en-US" sz="2000" dirty="0" smtClean="0"/>
          </a:p>
          <a:p>
            <a:pPr marL="288925"/>
            <a:r>
              <a:rPr lang="en-US" sz="2000" dirty="0" smtClean="0"/>
              <a:t>alternate key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/>
              <a:t>Skema</a:t>
            </a:r>
            <a:r>
              <a:rPr lang="en-US" b="1" dirty="0"/>
              <a:t> </a:t>
            </a:r>
            <a:r>
              <a:rPr lang="en-US" b="1" dirty="0" err="1"/>
              <a:t>relasi</a:t>
            </a:r>
            <a:r>
              <a:rPr lang="en-US" b="1" dirty="0"/>
              <a:t> (</a:t>
            </a:r>
            <a:r>
              <a:rPr lang="en-US" b="1" i="1" dirty="0"/>
              <a:t>relation schema) </a:t>
            </a:r>
            <a:r>
              <a:rPr lang="en-US" b="1" i="1" dirty="0" err="1"/>
              <a:t>adalah</a:t>
            </a:r>
            <a:r>
              <a:rPr lang="en-US" b="1" i="1" dirty="0"/>
              <a:t> </a:t>
            </a:r>
            <a:r>
              <a:rPr lang="en-US" b="1" i="1" dirty="0" err="1"/>
              <a:t>relasi</a:t>
            </a:r>
            <a:r>
              <a:rPr lang="en-US" b="1" i="1" dirty="0"/>
              <a:t> yang </a:t>
            </a:r>
            <a:r>
              <a:rPr lang="en-US" b="1" i="1" dirty="0" err="1"/>
              <a:t>memiliki</a:t>
            </a:r>
            <a:endParaRPr lang="en-US" b="1" i="1" dirty="0"/>
          </a:p>
          <a:p>
            <a:pPr>
              <a:buNone/>
            </a:pPr>
            <a:r>
              <a:rPr lang="sv-SE" b="1" dirty="0" smtClean="0"/>
              <a:t>	nama</a:t>
            </a:r>
            <a:r>
              <a:rPr lang="sv-SE" b="1" dirty="0"/>
              <a:t>, didefinisikan oleh himpunan pasangan attribute </a:t>
            </a:r>
            <a:r>
              <a:rPr lang="sv-SE" b="1" dirty="0" smtClean="0"/>
              <a:t>dan </a:t>
            </a:r>
            <a:r>
              <a:rPr lang="en-US" b="1" dirty="0" err="1" smtClean="0"/>
              <a:t>domainnya</a:t>
            </a:r>
            <a:r>
              <a:rPr lang="en-US" b="1" dirty="0"/>
              <a:t>.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Notasi</a:t>
            </a:r>
            <a:r>
              <a:rPr lang="en-US" b="1" dirty="0" smtClean="0"/>
              <a:t>:</a:t>
            </a:r>
            <a:endParaRPr lang="en-US" b="1" dirty="0" smtClean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i="1" dirty="0"/>
              <a:t> R(A1, A2, … An)</a:t>
            </a:r>
            <a:endParaRPr lang="en-US" b="1" i="1" dirty="0"/>
          </a:p>
          <a:p>
            <a:pPr>
              <a:buNone/>
            </a:pPr>
            <a:r>
              <a:rPr lang="en-US" b="1" i="1" dirty="0" smtClean="0"/>
              <a:t>			R </a:t>
            </a:r>
            <a:r>
              <a:rPr lang="en-US" b="1" i="1" dirty="0" err="1"/>
              <a:t>menyatakan</a:t>
            </a:r>
            <a:r>
              <a:rPr lang="en-US" b="1" i="1" dirty="0"/>
              <a:t> </a:t>
            </a:r>
            <a:r>
              <a:rPr lang="en-US" b="1" i="1" dirty="0" err="1"/>
              <a:t>nama</a:t>
            </a:r>
            <a:r>
              <a:rPr lang="en-US" b="1" i="1" dirty="0"/>
              <a:t> </a:t>
            </a:r>
            <a:r>
              <a:rPr lang="en-US" b="1" i="1" dirty="0" err="1"/>
              <a:t>relasi</a:t>
            </a:r>
            <a:r>
              <a:rPr lang="en-US" b="1" i="1" dirty="0"/>
              <a:t>,</a:t>
            </a:r>
            <a:endParaRPr lang="en-US" b="1" i="1" dirty="0"/>
          </a:p>
          <a:p>
            <a:pPr>
              <a:buNone/>
            </a:pPr>
            <a:r>
              <a:rPr lang="en-US" b="1" i="1" dirty="0" smtClean="0"/>
              <a:t>			A1</a:t>
            </a:r>
            <a:r>
              <a:rPr lang="en-US" b="1" i="1" dirty="0"/>
              <a:t>, A2, … An </a:t>
            </a:r>
            <a:r>
              <a:rPr lang="en-US" b="1" i="1" dirty="0" err="1"/>
              <a:t>menyatakan</a:t>
            </a:r>
            <a:r>
              <a:rPr lang="en-US" b="1" i="1" dirty="0"/>
              <a:t> </a:t>
            </a:r>
            <a:r>
              <a:rPr lang="en-US" b="1" i="1" dirty="0" err="1"/>
              <a:t>nama</a:t>
            </a:r>
            <a:r>
              <a:rPr lang="en-US" b="1" i="1" dirty="0"/>
              <a:t> attribute</a:t>
            </a:r>
            <a:endParaRPr lang="en-US" b="1" dirty="0"/>
          </a:p>
          <a:p>
            <a:r>
              <a:rPr lang="en-US" b="1" dirty="0" err="1"/>
              <a:t>Contoh</a:t>
            </a:r>
            <a:r>
              <a:rPr lang="en-US" b="1" dirty="0" smtClean="0"/>
              <a:t>: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smtClean="0"/>
              <a:t>	EMPLOYEE (</a:t>
            </a:r>
            <a:r>
              <a:rPr lang="en-US" b="1" dirty="0" err="1" smtClean="0"/>
              <a:t>FName</a:t>
            </a:r>
            <a:r>
              <a:rPr lang="en-US" b="1" dirty="0"/>
              <a:t>, </a:t>
            </a:r>
            <a:r>
              <a:rPr lang="en-US" b="1" dirty="0" err="1" smtClean="0"/>
              <a:t>Minit</a:t>
            </a:r>
            <a:r>
              <a:rPr lang="en-US" b="1" dirty="0" smtClean="0"/>
              <a:t>, </a:t>
            </a:r>
            <a:r>
              <a:rPr lang="en-US" b="1" dirty="0" err="1" smtClean="0"/>
              <a:t>LName</a:t>
            </a:r>
            <a:r>
              <a:rPr lang="en-US" b="1" dirty="0" smtClean="0"/>
              <a:t>, SSN, </a:t>
            </a:r>
            <a:r>
              <a:rPr lang="en-US" b="1" dirty="0" err="1" smtClean="0"/>
              <a:t>Bdate</a:t>
            </a:r>
            <a:r>
              <a:rPr lang="en-US" b="1" dirty="0" smtClean="0"/>
              <a:t>, Address, Sex</a:t>
            </a:r>
            <a:r>
              <a:rPr lang="en-US" b="1" dirty="0"/>
              <a:t>, Salary)</a:t>
            </a:r>
            <a:endParaRPr lang="en-US" b="1" dirty="0"/>
          </a:p>
          <a:p>
            <a:r>
              <a:rPr lang="en-US" b="1" dirty="0" err="1"/>
              <a:t>menyatakan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</a:t>
            </a:r>
            <a:r>
              <a:rPr lang="en-US" b="1" dirty="0" err="1"/>
              <a:t>relasi</a:t>
            </a:r>
            <a:r>
              <a:rPr lang="en-US" b="1" dirty="0"/>
              <a:t> </a:t>
            </a:r>
            <a:r>
              <a:rPr lang="en-US" b="1" dirty="0" err="1"/>
              <a:t>bernama</a:t>
            </a:r>
            <a:r>
              <a:rPr lang="en-US" b="1" dirty="0"/>
              <a:t> EMPLOYEE </a:t>
            </a:r>
            <a:r>
              <a:rPr lang="en-US" b="1" dirty="0" err="1" smtClean="0"/>
              <a:t>didefinisikan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8 </a:t>
            </a:r>
            <a:r>
              <a:rPr lang="en-US" b="1" dirty="0"/>
              <a:t>attribute: </a:t>
            </a:r>
            <a:r>
              <a:rPr lang="en-US" b="1" dirty="0" smtClean="0"/>
              <a:t>(</a:t>
            </a:r>
            <a:r>
              <a:rPr lang="en-US" b="1" dirty="0" err="1" smtClean="0"/>
              <a:t>FName</a:t>
            </a:r>
            <a:r>
              <a:rPr lang="en-US" b="1" dirty="0" smtClean="0"/>
              <a:t>, </a:t>
            </a:r>
            <a:r>
              <a:rPr lang="en-US" b="1" dirty="0" err="1" smtClean="0"/>
              <a:t>Minit</a:t>
            </a:r>
            <a:r>
              <a:rPr lang="en-US" b="1" dirty="0" smtClean="0"/>
              <a:t>, </a:t>
            </a:r>
            <a:r>
              <a:rPr lang="en-US" b="1" dirty="0" err="1" smtClean="0"/>
              <a:t>LName</a:t>
            </a:r>
            <a:r>
              <a:rPr lang="en-US" b="1" dirty="0" smtClean="0"/>
              <a:t>, SSN, </a:t>
            </a:r>
            <a:r>
              <a:rPr lang="en-US" b="1" dirty="0" err="1" smtClean="0"/>
              <a:t>Bdate</a:t>
            </a:r>
            <a:r>
              <a:rPr lang="en-US" b="1" dirty="0" smtClean="0"/>
              <a:t>, Address, Sex, Salary)</a:t>
            </a:r>
            <a:endParaRPr lang="en-US" b="1" dirty="0"/>
          </a:p>
          <a:p>
            <a:r>
              <a:rPr lang="en-US" b="1" dirty="0"/>
              <a:t>Domain(SSN) = Number(9), Domain(</a:t>
            </a:r>
            <a:r>
              <a:rPr lang="en-US" b="1" dirty="0" err="1"/>
              <a:t>FName</a:t>
            </a:r>
            <a:r>
              <a:rPr lang="en-US" b="1" dirty="0"/>
              <a:t>) = Char(10),</a:t>
            </a:r>
            <a:endParaRPr lang="en-US" b="1" dirty="0"/>
          </a:p>
          <a:p>
            <a:r>
              <a:rPr lang="en-US" b="1" dirty="0"/>
              <a:t>Domain(</a:t>
            </a:r>
            <a:r>
              <a:rPr lang="en-US" b="1" dirty="0" err="1"/>
              <a:t>LName</a:t>
            </a:r>
            <a:r>
              <a:rPr lang="en-US" b="1" dirty="0"/>
              <a:t>) = Char(10), Domain(Sex) = Char(1),</a:t>
            </a:r>
            <a:endParaRPr lang="en-US" b="1" dirty="0"/>
          </a:p>
          <a:p>
            <a:r>
              <a:rPr lang="en-US" b="1" dirty="0"/>
              <a:t>Domain(Salary) = </a:t>
            </a:r>
            <a:r>
              <a:rPr lang="en-US" b="1" dirty="0" smtClean="0"/>
              <a:t>Currency, Domain (Address)=char(50)</a:t>
            </a:r>
            <a:endParaRPr lang="en-US" b="1" dirty="0" smtClean="0"/>
          </a:p>
          <a:p>
            <a:r>
              <a:rPr lang="en-US" b="1" dirty="0" smtClean="0"/>
              <a:t>Domain </a:t>
            </a:r>
            <a:r>
              <a:rPr lang="en-US" b="1" dirty="0" err="1" smtClean="0"/>
              <a:t>Bdate</a:t>
            </a:r>
            <a:r>
              <a:rPr lang="en-US" b="1" dirty="0" smtClean="0"/>
              <a:t>= date, Domain (</a:t>
            </a:r>
            <a:r>
              <a:rPr lang="en-US" b="1" dirty="0" err="1" smtClean="0"/>
              <a:t>Minit</a:t>
            </a:r>
            <a:r>
              <a:rPr lang="en-US" b="1" dirty="0" smtClean="0"/>
              <a:t>)=char(10)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0200" y="3200400"/>
            <a:ext cx="4414837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Skema</a:t>
            </a:r>
            <a:r>
              <a:rPr lang="en-US" dirty="0" smtClean="0"/>
              <a:t> Basis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err="1"/>
              <a:t>Skema</a:t>
            </a:r>
            <a:r>
              <a:rPr lang="en-US" sz="2400" dirty="0"/>
              <a:t> basis data (</a:t>
            </a:r>
            <a:r>
              <a:rPr lang="en-US" sz="2400" i="1" dirty="0"/>
              <a:t>database schema) </a:t>
            </a:r>
            <a:r>
              <a:rPr lang="en-US" sz="2400" i="1" dirty="0" err="1"/>
              <a:t>adalah</a:t>
            </a:r>
            <a:endParaRPr lang="en-US" sz="2400" i="1" dirty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kumpulan</a:t>
            </a:r>
            <a:r>
              <a:rPr lang="en-US" sz="2400" dirty="0" smtClean="0"/>
              <a:t> </a:t>
            </a:r>
            <a:r>
              <a:rPr lang="en-US" sz="2400" dirty="0" err="1"/>
              <a:t>skema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,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sz="2400" dirty="0" err="1" smtClean="0"/>
              <a:t>Notasi</a:t>
            </a:r>
            <a:endParaRPr lang="en-US" sz="2400" dirty="0"/>
          </a:p>
          <a:p>
            <a:pPr>
              <a:buNone/>
            </a:pPr>
            <a:r>
              <a:rPr lang="en-US" sz="2400" i="1" dirty="0" smtClean="0"/>
              <a:t>	S </a:t>
            </a:r>
            <a:r>
              <a:rPr lang="en-US" sz="2400" i="1" dirty="0"/>
              <a:t>= {R1, R2, … </a:t>
            </a:r>
            <a:r>
              <a:rPr lang="en-US" sz="2400" i="1" dirty="0" err="1"/>
              <a:t>Rn</a:t>
            </a:r>
            <a:r>
              <a:rPr lang="en-US" sz="2400" i="1" dirty="0"/>
              <a:t>}</a:t>
            </a:r>
            <a:endParaRPr lang="en-US" sz="2400" i="1" dirty="0"/>
          </a:p>
          <a:p>
            <a:r>
              <a:rPr lang="pt-BR" sz="2400" i="1" dirty="0" smtClean="0"/>
              <a:t>R1</a:t>
            </a:r>
            <a:r>
              <a:rPr lang="pt-BR" sz="2400" i="1" dirty="0"/>
              <a:t>, R2, … Rn adalah nama-nama </a:t>
            </a:r>
            <a:r>
              <a:rPr lang="pt-BR" sz="2400" i="1" dirty="0" smtClean="0"/>
              <a:t>skema </a:t>
            </a:r>
            <a:r>
              <a:rPr lang="pt-BR" sz="2400" dirty="0" smtClean="0"/>
              <a:t>relasi </a:t>
            </a:r>
            <a:r>
              <a:rPr lang="pt-BR" sz="2400" dirty="0"/>
              <a:t>dalam basis data </a:t>
            </a:r>
            <a:r>
              <a:rPr lang="pt-BR" sz="2400" i="1" dirty="0"/>
              <a:t>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basis data “Company “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3400" y="10668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basis </a:t>
            </a:r>
            <a:r>
              <a:rPr lang="en-US" dirty="0" err="1" smtClean="0"/>
              <a:t>datadan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referential integrity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lvl="0"/>
            <a:br>
              <a:rPr lang="en-US" dirty="0" smtClean="0"/>
            </a:br>
            <a:r>
              <a:rPr lang="en-US" dirty="0" smtClean="0"/>
              <a:t>Integrity Constraints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Null value</a:t>
            </a:r>
            <a:endParaRPr lang="en-US" dirty="0" smtClean="0"/>
          </a:p>
          <a:p>
            <a:pPr marL="738505" indent="-449580">
              <a:buFont typeface="Wingdings" panose="05000000000000000000" pitchFamily="2" charset="2"/>
              <a:buChar char="Ø"/>
            </a:pPr>
            <a:r>
              <a:rPr lang="en-US" sz="2400" dirty="0" smtClean="0"/>
              <a:t>Null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diartikan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nilainya</a:t>
            </a:r>
            <a:r>
              <a:rPr lang="en-US" sz="2400" dirty="0" smtClean="0"/>
              <a:t> (unknown).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tidaklah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tuple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endParaRPr lang="en-US" sz="2400" dirty="0" smtClean="0"/>
          </a:p>
          <a:p>
            <a:pPr marL="738505" indent="-44958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lengkap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biasa</a:t>
            </a:r>
            <a:r>
              <a:rPr lang="en-US" sz="2400" dirty="0" smtClean="0"/>
              <a:t> . </a:t>
            </a:r>
            <a:r>
              <a:rPr lang="en-US" sz="2400" dirty="0" err="1" smtClean="0"/>
              <a:t>Nilai</a:t>
            </a:r>
            <a:r>
              <a:rPr lang="en-US" sz="2400" dirty="0" smtClean="0"/>
              <a:t> Null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/ </a:t>
            </a:r>
            <a:r>
              <a:rPr lang="en-US" sz="2400" dirty="0" err="1" smtClean="0"/>
              <a:t>mengisi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atribut-atribut</a:t>
            </a:r>
            <a:r>
              <a:rPr lang="en-US" sz="2400" dirty="0" smtClean="0"/>
              <a:t> yang </a:t>
            </a:r>
            <a:r>
              <a:rPr lang="en-US" sz="2400" dirty="0" err="1" smtClean="0"/>
              <a:t>nilainya</a:t>
            </a:r>
            <a:r>
              <a:rPr lang="en-US" sz="2400" dirty="0" smtClean="0"/>
              <a:t> </a:t>
            </a:r>
            <a:r>
              <a:rPr lang="en-US" sz="2400" dirty="0" err="1" smtClean="0"/>
              <a:t>memang</a:t>
            </a:r>
            <a:r>
              <a:rPr lang="en-US" sz="2400" dirty="0" smtClean="0"/>
              <a:t>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siap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. Dan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0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spasi</a:t>
            </a:r>
            <a:endParaRPr lang="en-US" sz="2400" dirty="0" smtClean="0"/>
          </a:p>
          <a:p>
            <a:pPr marL="738505" indent="-44958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Contoh</a:t>
            </a:r>
            <a:r>
              <a:rPr lang="en-US" sz="2400" dirty="0" smtClean="0"/>
              <a:t> : 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95600" y="4724400"/>
            <a:ext cx="421758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lvl="0"/>
            <a:br>
              <a:rPr lang="en-US" dirty="0" smtClean="0"/>
            </a:br>
            <a:r>
              <a:rPr lang="en-US" dirty="0" smtClean="0"/>
              <a:t>Integrity Constraints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Entity Integrity</a:t>
            </a:r>
            <a:endParaRPr lang="en-US" dirty="0" smtClean="0"/>
          </a:p>
          <a:p>
            <a:pPr marL="690880" indent="-354330"/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primary key</a:t>
            </a:r>
            <a:endParaRPr lang="en-US" sz="2400" dirty="0" smtClean="0"/>
          </a:p>
          <a:p>
            <a:pPr marL="690880" indent="-354330"/>
            <a:r>
              <a:rPr lang="en-US" sz="2400" dirty="0" smtClean="0"/>
              <a:t>Attribute-attribute yang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primary key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NULL/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primary key yang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null.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7772400" cy="838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Basis Data Relational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331913" y="1843088"/>
            <a:ext cx="73437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9pPr>
          </a:lstStyle>
          <a:p>
            <a:pPr algn="just" eaLnBrk="1" hangingPunct="1">
              <a:buFont typeface="Arial" panose="02080604020202020204" pitchFamily="34" charset="0"/>
              <a:buChar char="•"/>
            </a:pPr>
            <a:r>
              <a:rPr lang="en-US" sz="2400">
                <a:cs typeface="Arial" panose="02080604020202020204" pitchFamily="34" charset="0"/>
              </a:rPr>
              <a:t>Kebanyakan  model yang digunakan adalah model basis data relasional dengan menggunakan </a:t>
            </a:r>
            <a:r>
              <a:rPr lang="en-US" sz="2400" i="1">
                <a:cs typeface="Arial" panose="02080604020202020204" pitchFamily="34" charset="0"/>
              </a:rPr>
              <a:t>Relational Database Management System</a:t>
            </a:r>
            <a:r>
              <a:rPr lang="en-US" sz="2400">
                <a:cs typeface="Arial" panose="02080604020202020204" pitchFamily="34" charset="0"/>
              </a:rPr>
              <a:t> (RDBMS).</a:t>
            </a:r>
            <a:endParaRPr lang="en-US" sz="2400">
              <a:cs typeface="Arial" panose="02080604020202020204" pitchFamily="34" charset="0"/>
            </a:endParaRPr>
          </a:p>
          <a:p>
            <a:pPr algn="just" eaLnBrk="1" hangingPunct="1">
              <a:buFont typeface="Arial" panose="02080604020202020204" pitchFamily="34" charset="0"/>
              <a:buChar char="•"/>
            </a:pPr>
            <a:endParaRPr lang="en-US" sz="2400">
              <a:cs typeface="Arial" panose="02080604020202020204" pitchFamily="34" charset="0"/>
            </a:endParaRPr>
          </a:p>
          <a:p>
            <a:pPr algn="just" eaLnBrk="1" hangingPunct="1">
              <a:buFont typeface="Arial" panose="02080604020202020204" pitchFamily="34" charset="0"/>
              <a:buChar char="•"/>
            </a:pPr>
            <a:r>
              <a:rPr lang="en-US" sz="2400">
                <a:cs typeface="Arial" panose="02080604020202020204" pitchFamily="34" charset="0"/>
              </a:rPr>
              <a:t>RDBMS menyediakan layanan pengorganisasian data yang mudah tetapi memiliki kemampuan untuk menangani jumlah data yang sangat besar.</a:t>
            </a:r>
            <a:endParaRPr lang="en-US" sz="2400">
              <a:cs typeface="Arial" panose="02080604020202020204" pitchFamily="34" charset="0"/>
            </a:endParaRPr>
          </a:p>
          <a:p>
            <a:pPr algn="just" eaLnBrk="1" hangingPunct="1">
              <a:buFont typeface="Arial" panose="02080604020202020204" pitchFamily="34" charset="0"/>
              <a:buChar char="•"/>
            </a:pPr>
            <a:endParaRPr lang="en-US" sz="2400">
              <a:cs typeface="Arial" panose="02080604020202020204" pitchFamily="34" charset="0"/>
            </a:endParaRPr>
          </a:p>
          <a:p>
            <a:pPr algn="just" eaLnBrk="1" hangingPunct="1">
              <a:buFont typeface="Arial" panose="02080604020202020204" pitchFamily="34" charset="0"/>
              <a:buChar char="•"/>
            </a:pPr>
            <a:r>
              <a:rPr lang="en-US" sz="2400">
                <a:cs typeface="Arial" panose="02080604020202020204" pitchFamily="34" charset="0"/>
              </a:rPr>
              <a:t>Beberapa contoh dari RDBMS diantaranya Oracle, Ms SQL Server, MySQL, DB2, Ms Access.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lvl="0"/>
            <a:br>
              <a:rPr lang="en-US" dirty="0" smtClean="0"/>
            </a:br>
            <a:r>
              <a:rPr lang="en-US" dirty="0" smtClean="0"/>
              <a:t>Integrity Constraints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Referential Integrity</a:t>
            </a:r>
            <a:endParaRPr lang="en-US" dirty="0" smtClean="0"/>
          </a:p>
        </p:txBody>
      </p:sp>
      <p:pic>
        <p:nvPicPr>
          <p:cNvPr id="2050" name="Picture 2" descr="http://2.bp.blogspot.com/-0_S9F-SA_34/UGgGtJBaxAI/AAAAAAAAAEU/t-9erISB_5w/s320/3.jpg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581400"/>
            <a:ext cx="5991497" cy="3276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90600" y="16002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yang lain.</a:t>
            </a:r>
            <a:endParaRPr lang="en-US" sz="2400" dirty="0" smtClean="0"/>
          </a:p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foreign key, 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foreign key </a:t>
            </a:r>
            <a:r>
              <a:rPr lang="en-US" sz="2400" dirty="0" err="1" smtClean="0"/>
              <a:t>tsb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dgn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candidate key 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tuple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tuple</a:t>
            </a:r>
            <a:r>
              <a:rPr lang="en-US" sz="2400" dirty="0" smtClean="0"/>
              <a:t> </a:t>
            </a:r>
            <a:r>
              <a:rPr lang="en-US" sz="2400" dirty="0" err="1" smtClean="0"/>
              <a:t>tsb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null.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Contoh</a:t>
            </a:r>
            <a:r>
              <a:rPr lang="en-US" sz="3600" dirty="0" smtClean="0"/>
              <a:t> referential integrity </a:t>
            </a:r>
            <a:r>
              <a:rPr lang="en-US" sz="3600" dirty="0" err="1" smtClean="0"/>
              <a:t>pada</a:t>
            </a:r>
            <a:r>
              <a:rPr lang="en-US" sz="3600" dirty="0" smtClean="0"/>
              <a:t> database </a:t>
            </a:r>
            <a:r>
              <a:rPr lang="en-US" sz="3600" dirty="0" err="1" smtClean="0"/>
              <a:t>schema”company</a:t>
            </a:r>
            <a:r>
              <a:rPr lang="en-US" sz="3600" dirty="0" smtClean="0"/>
              <a:t>” </a:t>
            </a:r>
            <a:endParaRPr lang="en-US" sz="36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0" y="1371600"/>
            <a:ext cx="7162799" cy="502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General Constraint</a:t>
            </a:r>
            <a:endParaRPr lang="en-US" dirty="0" smtClean="0"/>
          </a:p>
          <a:p>
            <a:pPr marL="690880" indent="-354330"/>
            <a:r>
              <a:rPr lang="en-US" dirty="0" err="1" smtClean="0"/>
              <a:t>Aturantambahanyang</a:t>
            </a:r>
            <a:r>
              <a:rPr lang="en-US" dirty="0" smtClean="0"/>
              <a:t> </a:t>
            </a:r>
            <a:r>
              <a:rPr lang="en-US" dirty="0" err="1" smtClean="0"/>
              <a:t>ditetapkanoleh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admin basis data yang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  <a:endParaRPr lang="en-US" dirty="0" smtClean="0"/>
          </a:p>
          <a:p>
            <a:pPr marL="690880" indent="-354330"/>
            <a:r>
              <a:rPr lang="en-US" dirty="0" err="1" smtClean="0"/>
              <a:t>Contoh</a:t>
            </a:r>
            <a:r>
              <a:rPr lang="en-US" dirty="0" smtClean="0"/>
              <a:t>: </a:t>
            </a:r>
            <a:r>
              <a:rPr lang="en-US" dirty="0" err="1" smtClean="0"/>
              <a:t>menetapkan</a:t>
            </a:r>
            <a:r>
              <a:rPr lang="en-US" dirty="0" smtClean="0"/>
              <a:t> limit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pegawaiyangdapat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100orang.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lvl="0"/>
            <a:br>
              <a:rPr lang="en-US" dirty="0" smtClean="0"/>
            </a:br>
            <a:r>
              <a:rPr lang="en-US" dirty="0" smtClean="0"/>
              <a:t>Integrity Constraints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basis </a:t>
            </a:r>
            <a:r>
              <a:rPr lang="en-US" dirty="0" err="1" smtClean="0"/>
              <a:t>datadan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referential integrity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955" y="583177"/>
            <a:ext cx="7037188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950085"/>
            <a:r>
              <a:rPr dirty="0"/>
              <a:t>M</a:t>
            </a:r>
            <a:r>
              <a:rPr spc="-4" dirty="0"/>
              <a:t>ode</a:t>
            </a:r>
            <a:r>
              <a:rPr dirty="0"/>
              <a:t>l</a:t>
            </a:r>
            <a:r>
              <a:rPr spc="-4" dirty="0"/>
              <a:t> </a:t>
            </a:r>
            <a:r>
              <a:rPr dirty="0"/>
              <a:t>H</a:t>
            </a:r>
            <a:r>
              <a:rPr spc="4" dirty="0"/>
              <a:t>i</a:t>
            </a:r>
            <a:r>
              <a:rPr spc="-4" dirty="0"/>
              <a:t>rar</a:t>
            </a:r>
            <a:r>
              <a:rPr spc="4" dirty="0"/>
              <a:t>k</a:t>
            </a:r>
            <a:r>
              <a:rPr dirty="0"/>
              <a:t>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20206" y="1946138"/>
            <a:ext cx="2374508" cy="101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165" indent="-293370"/>
            <a:r>
              <a:rPr sz="2050" b="1" spc="-4" dirty="0">
                <a:latin typeface="Arial"/>
                <a:cs typeface="Arial"/>
              </a:rPr>
              <a:t>2</a:t>
            </a:r>
            <a:r>
              <a:rPr sz="2050" b="1" dirty="0">
                <a:latin typeface="Arial"/>
                <a:cs typeface="Arial"/>
              </a:rPr>
              <a:t>.</a:t>
            </a:r>
            <a:r>
              <a:rPr sz="2050" b="1" spc="-4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M</a:t>
            </a:r>
            <a:r>
              <a:rPr sz="2050" b="1" spc="-4" dirty="0">
                <a:latin typeface="Arial"/>
                <a:cs typeface="Arial"/>
              </a:rPr>
              <a:t>ode</a:t>
            </a:r>
            <a:r>
              <a:rPr sz="2050" b="1" dirty="0">
                <a:latin typeface="Arial"/>
                <a:cs typeface="Arial"/>
              </a:rPr>
              <a:t>l</a:t>
            </a:r>
            <a:r>
              <a:rPr sz="2050" b="1" spc="-13" dirty="0">
                <a:latin typeface="Arial"/>
                <a:cs typeface="Arial"/>
              </a:rPr>
              <a:t> </a:t>
            </a:r>
            <a:r>
              <a:rPr sz="2050" b="1" spc="-4" dirty="0">
                <a:latin typeface="Arial"/>
                <a:cs typeface="Arial"/>
              </a:rPr>
              <a:t>H</a:t>
            </a:r>
            <a:r>
              <a:rPr sz="2050" b="1" dirty="0">
                <a:latin typeface="Arial"/>
                <a:cs typeface="Arial"/>
              </a:rPr>
              <a:t>ir</a:t>
            </a:r>
            <a:r>
              <a:rPr sz="2050" b="1" spc="-4" dirty="0">
                <a:latin typeface="Arial"/>
                <a:cs typeface="Arial"/>
              </a:rPr>
              <a:t>a</a:t>
            </a:r>
            <a:r>
              <a:rPr sz="2050" b="1" dirty="0">
                <a:latin typeface="Arial"/>
                <a:cs typeface="Arial"/>
              </a:rPr>
              <a:t>r</a:t>
            </a:r>
            <a:r>
              <a:rPr sz="2050" b="1" spc="-4" dirty="0">
                <a:latin typeface="Arial"/>
                <a:cs typeface="Arial"/>
              </a:rPr>
              <a:t>k</a:t>
            </a:r>
            <a:r>
              <a:rPr sz="2050" b="1" dirty="0">
                <a:latin typeface="Arial"/>
                <a:cs typeface="Arial"/>
              </a:rPr>
              <a:t>i</a:t>
            </a:r>
            <a:endParaRPr sz="2050">
              <a:latin typeface="Arial"/>
              <a:cs typeface="Arial"/>
            </a:endParaRPr>
          </a:p>
          <a:p>
            <a:pPr marL="304165" marR="4445">
              <a:spcBef>
                <a:spcPts val="490"/>
              </a:spcBef>
              <a:tabLst>
                <a:tab pos="1671320" algn="l"/>
              </a:tabLst>
            </a:pPr>
            <a:r>
              <a:rPr sz="2050" spc="4" dirty="0">
                <a:latin typeface="Arial"/>
                <a:cs typeface="Arial"/>
              </a:rPr>
              <a:t>D</a:t>
            </a:r>
            <a:r>
              <a:rPr sz="2050" spc="-4" dirty="0">
                <a:latin typeface="Arial"/>
                <a:cs typeface="Arial"/>
              </a:rPr>
              <a:t>i</a:t>
            </a:r>
            <a:r>
              <a:rPr sz="2050" dirty="0">
                <a:latin typeface="Arial"/>
                <a:cs typeface="Arial"/>
              </a:rPr>
              <a:t>m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spc="4" dirty="0">
                <a:latin typeface="Arial"/>
                <a:cs typeface="Arial"/>
              </a:rPr>
              <a:t>n</a:t>
            </a:r>
            <a:r>
              <a:rPr sz="2050" dirty="0">
                <a:latin typeface="Arial"/>
                <a:cs typeface="Arial"/>
              </a:rPr>
              <a:t>a	</a:t>
            </a:r>
            <a:r>
              <a:rPr sz="2050" spc="-4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ta </a:t>
            </a:r>
            <a:r>
              <a:rPr sz="2050" spc="-4" dirty="0">
                <a:latin typeface="Arial"/>
                <a:cs typeface="Arial"/>
              </a:rPr>
              <a:t>di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4" dirty="0">
                <a:latin typeface="Arial"/>
                <a:cs typeface="Arial"/>
              </a:rPr>
              <a:t>e</a:t>
            </a:r>
            <a:r>
              <a:rPr sz="2050" spc="-4" dirty="0">
                <a:latin typeface="Arial"/>
                <a:cs typeface="Arial"/>
              </a:rPr>
              <a:t>p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s</a:t>
            </a:r>
            <a:r>
              <a:rPr sz="2050" spc="4" dirty="0">
                <a:latin typeface="Arial"/>
                <a:cs typeface="Arial"/>
              </a:rPr>
              <a:t>e</a:t>
            </a:r>
            <a:r>
              <a:rPr sz="2050" spc="-4" dirty="0">
                <a:latin typeface="Arial"/>
                <a:cs typeface="Arial"/>
              </a:rPr>
              <a:t>n</a:t>
            </a:r>
            <a:r>
              <a:rPr sz="2050" dirty="0">
                <a:latin typeface="Arial"/>
                <a:cs typeface="Arial"/>
              </a:rPr>
              <a:t>t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s</a:t>
            </a:r>
            <a:r>
              <a:rPr sz="2050" spc="-4" dirty="0">
                <a:latin typeface="Arial"/>
                <a:cs typeface="Arial"/>
              </a:rPr>
              <a:t>i</a:t>
            </a:r>
            <a:r>
              <a:rPr sz="2050" spc="9" dirty="0">
                <a:latin typeface="Arial"/>
                <a:cs typeface="Arial"/>
              </a:rPr>
              <a:t>k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n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2266" y="2321245"/>
            <a:ext cx="892680" cy="63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 marR="4445" indent="73660"/>
            <a:r>
              <a:rPr sz="2050" dirty="0">
                <a:latin typeface="Arial"/>
                <a:cs typeface="Arial"/>
              </a:rPr>
              <a:t>s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rta </a:t>
            </a:r>
            <a:r>
              <a:rPr sz="2050" spc="-4" dirty="0">
                <a:latin typeface="Arial"/>
                <a:cs typeface="Arial"/>
              </a:rPr>
              <a:t>d</a:t>
            </a:r>
            <a:r>
              <a:rPr sz="2050" spc="4" dirty="0">
                <a:latin typeface="Arial"/>
                <a:cs typeface="Arial"/>
              </a:rPr>
              <a:t>e</a:t>
            </a:r>
            <a:r>
              <a:rPr sz="2050" spc="-4" dirty="0">
                <a:latin typeface="Arial"/>
                <a:cs typeface="Arial"/>
              </a:rPr>
              <a:t>ng</a:t>
            </a:r>
            <a:r>
              <a:rPr sz="2050" spc="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n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2605" y="2321245"/>
            <a:ext cx="1404723" cy="63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 marR="4445" indent="40005">
              <a:tabLst>
                <a:tab pos="958850" algn="l"/>
              </a:tabLst>
            </a:pPr>
            <a:r>
              <a:rPr sz="2050" spc="-4" dirty="0">
                <a:latin typeface="Arial"/>
                <a:cs typeface="Arial"/>
              </a:rPr>
              <a:t>hub</a:t>
            </a:r>
            <a:r>
              <a:rPr sz="2050" spc="4" dirty="0">
                <a:latin typeface="Arial"/>
                <a:cs typeface="Arial"/>
              </a:rPr>
              <a:t>un</a:t>
            </a:r>
            <a:r>
              <a:rPr sz="2050" spc="-4" dirty="0">
                <a:latin typeface="Arial"/>
                <a:cs typeface="Arial"/>
              </a:rPr>
              <a:t>ga</a:t>
            </a:r>
            <a:r>
              <a:rPr sz="2050" dirty="0">
                <a:latin typeface="Arial"/>
                <a:cs typeface="Arial"/>
              </a:rPr>
              <a:t>n r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c</a:t>
            </a:r>
            <a:r>
              <a:rPr sz="2050" spc="-4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rd	</a:t>
            </a:r>
            <a:r>
              <a:rPr sz="2050" spc="-4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n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0682" y="2321244"/>
            <a:ext cx="616840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2050" spc="4" dirty="0">
                <a:latin typeface="Arial"/>
                <a:cs typeface="Arial"/>
              </a:rPr>
              <a:t>a</a:t>
            </a:r>
            <a:r>
              <a:rPr sz="2050" spc="-4" dirty="0">
                <a:latin typeface="Arial"/>
                <a:cs typeface="Arial"/>
              </a:rPr>
              <a:t>n</a:t>
            </a:r>
            <a:r>
              <a:rPr sz="2050" dirty="0">
                <a:latin typeface="Arial"/>
                <a:cs typeface="Arial"/>
              </a:rPr>
              <a:t>t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r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4082" y="2321244"/>
            <a:ext cx="529418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2050" spc="-4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ta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5097" y="2634008"/>
            <a:ext cx="412675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2050" spc="-4" dirty="0">
                <a:latin typeface="Arial"/>
                <a:cs typeface="Arial"/>
              </a:rPr>
              <a:t>l</a:t>
            </a:r>
            <a:r>
              <a:rPr sz="2050" spc="4" dirty="0">
                <a:latin typeface="Arial"/>
                <a:cs typeface="Arial"/>
              </a:rPr>
              <a:t>i</a:t>
            </a:r>
            <a:r>
              <a:rPr sz="2050" spc="-4" dirty="0">
                <a:latin typeface="Arial"/>
                <a:cs typeface="Arial"/>
              </a:rPr>
              <a:t>n</a:t>
            </a:r>
            <a:r>
              <a:rPr sz="2050" dirty="0">
                <a:latin typeface="Arial"/>
                <a:cs typeface="Arial"/>
              </a:rPr>
              <a:t>k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5865" y="2634008"/>
            <a:ext cx="1066438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2050" dirty="0">
                <a:latin typeface="Arial"/>
                <a:cs typeface="Arial"/>
              </a:rPr>
              <a:t>(</a:t>
            </a:r>
            <a:r>
              <a:rPr sz="2050" spc="-4" dirty="0">
                <a:latin typeface="Arial"/>
                <a:cs typeface="Arial"/>
              </a:rPr>
              <a:t>poin</a:t>
            </a:r>
            <a:r>
              <a:rPr sz="2050" dirty="0">
                <a:latin typeface="Arial"/>
                <a:cs typeface="Arial"/>
              </a:rPr>
              <a:t>t</a:t>
            </a:r>
            <a:r>
              <a:rPr sz="2050" spc="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r),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3423" y="2946772"/>
            <a:ext cx="2609081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>
              <a:tabLst>
                <a:tab pos="1031875" algn="l"/>
              </a:tabLst>
            </a:pPr>
            <a:r>
              <a:rPr sz="2050" spc="-4" dirty="0">
                <a:latin typeface="Arial"/>
                <a:cs typeface="Arial"/>
              </a:rPr>
              <a:t>di</a:t>
            </a:r>
            <a:r>
              <a:rPr sz="2050" dirty="0">
                <a:latin typeface="Arial"/>
                <a:cs typeface="Arial"/>
              </a:rPr>
              <a:t>m</a:t>
            </a:r>
            <a:r>
              <a:rPr sz="2050" spc="4" dirty="0">
                <a:latin typeface="Arial"/>
                <a:cs typeface="Arial"/>
              </a:rPr>
              <a:t>a</a:t>
            </a:r>
            <a:r>
              <a:rPr sz="2050" spc="-4" dirty="0">
                <a:latin typeface="Arial"/>
                <a:cs typeface="Arial"/>
              </a:rPr>
              <a:t>n</a:t>
            </a:r>
            <a:r>
              <a:rPr sz="2050" dirty="0">
                <a:latin typeface="Arial"/>
                <a:cs typeface="Arial"/>
              </a:rPr>
              <a:t>a	r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c</a:t>
            </a:r>
            <a:r>
              <a:rPr sz="2050" spc="-4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d</a:t>
            </a:r>
            <a:r>
              <a:rPr sz="2050" dirty="0">
                <a:latin typeface="Arial"/>
                <a:cs typeface="Arial"/>
              </a:rPr>
              <a:t>-r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c</a:t>
            </a:r>
            <a:r>
              <a:rPr sz="2050" spc="-4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rd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7050" y="2946772"/>
            <a:ext cx="2026449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>
              <a:tabLst>
                <a:tab pos="1117600" algn="l"/>
              </a:tabLst>
            </a:pPr>
            <a:r>
              <a:rPr sz="2050" dirty="0">
                <a:latin typeface="Arial"/>
                <a:cs typeface="Arial"/>
              </a:rPr>
              <a:t>t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rs</a:t>
            </a:r>
            <a:r>
              <a:rPr sz="2050" spc="-4" dirty="0">
                <a:latin typeface="Arial"/>
                <a:cs typeface="Arial"/>
              </a:rPr>
              <a:t>ebu</a:t>
            </a:r>
            <a:r>
              <a:rPr sz="2050" dirty="0">
                <a:latin typeface="Arial"/>
                <a:cs typeface="Arial"/>
              </a:rPr>
              <a:t>t	</a:t>
            </a:r>
            <a:r>
              <a:rPr sz="2050" spc="-4" dirty="0">
                <a:latin typeface="Arial"/>
                <a:cs typeface="Arial"/>
              </a:rPr>
              <a:t>di</a:t>
            </a:r>
            <a:r>
              <a:rPr sz="2050" dirty="0">
                <a:latin typeface="Arial"/>
                <a:cs typeface="Arial"/>
              </a:rPr>
              <a:t>s</a:t>
            </a:r>
            <a:r>
              <a:rPr sz="2050" spc="-4" dirty="0">
                <a:latin typeface="Arial"/>
                <a:cs typeface="Arial"/>
              </a:rPr>
              <a:t>u</a:t>
            </a:r>
            <a:r>
              <a:rPr sz="2050" dirty="0">
                <a:latin typeface="Arial"/>
                <a:cs typeface="Arial"/>
              </a:rPr>
              <a:t>s</a:t>
            </a:r>
            <a:r>
              <a:rPr sz="2050" spc="-4" dirty="0">
                <a:latin typeface="Arial"/>
                <a:cs typeface="Arial"/>
              </a:rPr>
              <a:t>u</a:t>
            </a:r>
            <a:r>
              <a:rPr sz="2050" dirty="0">
                <a:latin typeface="Arial"/>
                <a:cs typeface="Arial"/>
              </a:rPr>
              <a:t>n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8156" y="2946772"/>
            <a:ext cx="1682192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>
              <a:tabLst>
                <a:tab pos="887730" algn="l"/>
              </a:tabLst>
            </a:pPr>
            <a:r>
              <a:rPr sz="2050" spc="-4" dirty="0">
                <a:latin typeface="Arial"/>
                <a:cs typeface="Arial"/>
              </a:rPr>
              <a:t>d</a:t>
            </a:r>
            <a:r>
              <a:rPr sz="2050" spc="4" dirty="0">
                <a:latin typeface="Arial"/>
                <a:cs typeface="Arial"/>
              </a:rPr>
              <a:t>a</a:t>
            </a:r>
            <a:r>
              <a:rPr sz="2050" spc="-4" dirty="0">
                <a:latin typeface="Arial"/>
                <a:cs typeface="Arial"/>
              </a:rPr>
              <a:t>la</a:t>
            </a:r>
            <a:r>
              <a:rPr sz="2050" dirty="0">
                <a:latin typeface="Arial"/>
                <a:cs typeface="Arial"/>
              </a:rPr>
              <a:t>m	</a:t>
            </a:r>
            <a:r>
              <a:rPr sz="2050" spc="-4" dirty="0">
                <a:latin typeface="Arial"/>
                <a:cs typeface="Arial"/>
              </a:rPr>
              <a:t>be</a:t>
            </a:r>
            <a:r>
              <a:rPr sz="2050" spc="4" dirty="0">
                <a:latin typeface="Arial"/>
                <a:cs typeface="Arial"/>
              </a:rPr>
              <a:t>n</a:t>
            </a:r>
            <a:r>
              <a:rPr sz="2050" dirty="0">
                <a:latin typeface="Arial"/>
                <a:cs typeface="Arial"/>
              </a:rPr>
              <a:t>t</a:t>
            </a:r>
            <a:r>
              <a:rPr sz="2050" spc="-4" dirty="0">
                <a:latin typeface="Arial"/>
                <a:cs typeface="Arial"/>
              </a:rPr>
              <a:t>u</a:t>
            </a:r>
            <a:r>
              <a:rPr sz="2050" dirty="0">
                <a:latin typeface="Arial"/>
                <a:cs typeface="Arial"/>
              </a:rPr>
              <a:t>k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3423" y="3259537"/>
            <a:ext cx="2327810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>
              <a:tabLst>
                <a:tab pos="685165" algn="l"/>
                <a:tab pos="1881505" algn="l"/>
              </a:tabLst>
            </a:pPr>
            <a:r>
              <a:rPr sz="2050" dirty="0">
                <a:latin typeface="Arial"/>
                <a:cs typeface="Arial"/>
              </a:rPr>
              <a:t>tr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e	(</a:t>
            </a:r>
            <a:r>
              <a:rPr sz="2050" spc="-4" dirty="0">
                <a:latin typeface="Arial"/>
                <a:cs typeface="Arial"/>
              </a:rPr>
              <a:t>pohon</a:t>
            </a:r>
            <a:r>
              <a:rPr sz="2050" dirty="0">
                <a:latin typeface="Arial"/>
                <a:cs typeface="Arial"/>
              </a:rPr>
              <a:t>),	</a:t>
            </a:r>
            <a:r>
              <a:rPr sz="2050" spc="-4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n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5509" y="3259537"/>
            <a:ext cx="2302833" cy="63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280" marR="4445" indent="-198120">
              <a:tabLst>
                <a:tab pos="1783715" algn="l"/>
              </a:tabLst>
            </a:pPr>
            <a:r>
              <a:rPr sz="2050" dirty="0">
                <a:latin typeface="Arial"/>
                <a:cs typeface="Arial"/>
              </a:rPr>
              <a:t>m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s</a:t>
            </a:r>
            <a:r>
              <a:rPr sz="2050" spc="-4" dirty="0">
                <a:latin typeface="Arial"/>
                <a:cs typeface="Arial"/>
              </a:rPr>
              <a:t>ing</a:t>
            </a:r>
            <a:r>
              <a:rPr sz="2050" spc="13" dirty="0">
                <a:latin typeface="Arial"/>
                <a:cs typeface="Arial"/>
              </a:rPr>
              <a:t>-</a:t>
            </a:r>
            <a:r>
              <a:rPr sz="2050" dirty="0">
                <a:latin typeface="Arial"/>
                <a:cs typeface="Arial"/>
              </a:rPr>
              <a:t>m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s</a:t>
            </a:r>
            <a:r>
              <a:rPr sz="2050" spc="-4" dirty="0">
                <a:latin typeface="Arial"/>
                <a:cs typeface="Arial"/>
              </a:rPr>
              <a:t>i</a:t>
            </a:r>
            <a:r>
              <a:rPr sz="2050" spc="4" dirty="0">
                <a:latin typeface="Arial"/>
                <a:cs typeface="Arial"/>
              </a:rPr>
              <a:t>n</a:t>
            </a:r>
            <a:r>
              <a:rPr sz="2050" dirty="0">
                <a:latin typeface="Arial"/>
                <a:cs typeface="Arial"/>
              </a:rPr>
              <a:t>g r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c</a:t>
            </a:r>
            <a:r>
              <a:rPr sz="2050" spc="-4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d</a:t>
            </a:r>
            <a:r>
              <a:rPr sz="2050" dirty="0">
                <a:latin typeface="Arial"/>
                <a:cs typeface="Arial"/>
              </a:rPr>
              <a:t>/</a:t>
            </a:r>
            <a:r>
              <a:rPr sz="2050" spc="-4" dirty="0">
                <a:latin typeface="Arial"/>
                <a:cs typeface="Arial"/>
              </a:rPr>
              <a:t>g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u</a:t>
            </a:r>
            <a:r>
              <a:rPr sz="2050" dirty="0">
                <a:latin typeface="Arial"/>
                <a:cs typeface="Arial"/>
              </a:rPr>
              <a:t>p	</a:t>
            </a:r>
            <a:r>
              <a:rPr sz="2050" spc="-4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ta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9381" y="3259537"/>
            <a:ext cx="2084007" cy="63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45" algn="r">
              <a:tabLst>
                <a:tab pos="805180" algn="l"/>
                <a:tab pos="1612900" algn="l"/>
              </a:tabLst>
            </a:pPr>
            <a:r>
              <a:rPr sz="2050" spc="4" dirty="0">
                <a:latin typeface="Arial"/>
                <a:cs typeface="Arial"/>
              </a:rPr>
              <a:t>n</a:t>
            </a:r>
            <a:r>
              <a:rPr sz="2050" spc="-4" dirty="0">
                <a:latin typeface="Arial"/>
                <a:cs typeface="Arial"/>
              </a:rPr>
              <a:t>od</a:t>
            </a:r>
            <a:r>
              <a:rPr sz="2050" dirty="0">
                <a:latin typeface="Arial"/>
                <a:cs typeface="Arial"/>
              </a:rPr>
              <a:t>e	</a:t>
            </a:r>
            <a:r>
              <a:rPr sz="2050" spc="4" dirty="0">
                <a:latin typeface="Arial"/>
                <a:cs typeface="Arial"/>
              </a:rPr>
              <a:t>p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spc="4" dirty="0">
                <a:latin typeface="Arial"/>
                <a:cs typeface="Arial"/>
              </a:rPr>
              <a:t>d</a:t>
            </a:r>
            <a:r>
              <a:rPr sz="2050" dirty="0">
                <a:latin typeface="Arial"/>
                <a:cs typeface="Arial"/>
              </a:rPr>
              <a:t>a	</a:t>
            </a:r>
            <a:r>
              <a:rPr sz="2050" spc="-9" dirty="0">
                <a:latin typeface="Arial"/>
                <a:cs typeface="Arial"/>
              </a:rPr>
              <a:t>t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e</a:t>
            </a:r>
            <a:endParaRPr sz="2050">
              <a:latin typeface="Arial"/>
              <a:cs typeface="Arial"/>
            </a:endParaRPr>
          </a:p>
          <a:p>
            <a:pPr marR="5715" algn="r"/>
            <a:r>
              <a:rPr sz="2050" spc="4" dirty="0">
                <a:latin typeface="Arial"/>
                <a:cs typeface="Arial"/>
              </a:rPr>
              <a:t>d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n</a:t>
            </a:r>
            <a:endParaRPr sz="2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3423" y="3572300"/>
            <a:ext cx="2510256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>
              <a:tabLst>
                <a:tab pos="1193800" algn="l"/>
              </a:tabLst>
            </a:pPr>
            <a:r>
              <a:rPr sz="2050" dirty="0">
                <a:latin typeface="Arial"/>
                <a:cs typeface="Arial"/>
              </a:rPr>
              <a:t>t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rs</a:t>
            </a:r>
            <a:r>
              <a:rPr sz="2050" spc="-4" dirty="0">
                <a:latin typeface="Arial"/>
                <a:cs typeface="Arial"/>
              </a:rPr>
              <a:t>ebu</a:t>
            </a:r>
            <a:r>
              <a:rPr sz="2050" dirty="0">
                <a:latin typeface="Arial"/>
                <a:cs typeface="Arial"/>
              </a:rPr>
              <a:t>t	m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upa</a:t>
            </a:r>
            <a:r>
              <a:rPr sz="2050" spc="9" dirty="0">
                <a:latin typeface="Arial"/>
                <a:cs typeface="Arial"/>
              </a:rPr>
              <a:t>k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n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67172" y="3572300"/>
            <a:ext cx="876933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2050" spc="-4" dirty="0">
                <a:latin typeface="Arial"/>
                <a:cs typeface="Arial"/>
              </a:rPr>
              <a:t>e</a:t>
            </a:r>
            <a:r>
              <a:rPr sz="2050" spc="4" dirty="0">
                <a:latin typeface="Arial"/>
                <a:cs typeface="Arial"/>
              </a:rPr>
              <a:t>l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m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n</a:t>
            </a:r>
            <a:endParaRPr sz="2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3422" y="3885064"/>
            <a:ext cx="5041146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2050" dirty="0">
                <a:latin typeface="Arial"/>
                <a:cs typeface="Arial"/>
              </a:rPr>
              <a:t>m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m</a:t>
            </a:r>
            <a:r>
              <a:rPr sz="2050" spc="-4" dirty="0">
                <a:latin typeface="Arial"/>
                <a:cs typeface="Arial"/>
              </a:rPr>
              <a:t>ili</a:t>
            </a:r>
            <a:r>
              <a:rPr sz="2050" dirty="0">
                <a:latin typeface="Arial"/>
                <a:cs typeface="Arial"/>
              </a:rPr>
              <a:t>ki</a:t>
            </a:r>
            <a:r>
              <a:rPr sz="2050" spc="17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hubunga</a:t>
            </a:r>
            <a:r>
              <a:rPr sz="2050" dirty="0">
                <a:latin typeface="Arial"/>
                <a:cs typeface="Arial"/>
              </a:rPr>
              <a:t>n</a:t>
            </a:r>
            <a:r>
              <a:rPr sz="2050" spc="3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c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dinali</a:t>
            </a:r>
            <a:r>
              <a:rPr sz="2050" dirty="0">
                <a:latin typeface="Arial"/>
                <a:cs typeface="Arial"/>
              </a:rPr>
              <a:t>t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s</a:t>
            </a:r>
            <a:r>
              <a:rPr sz="2050" spc="34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1</a:t>
            </a:r>
            <a:r>
              <a:rPr sz="2050" dirty="0">
                <a:latin typeface="Arial"/>
                <a:cs typeface="Arial"/>
              </a:rPr>
              <a:t>:1</a:t>
            </a:r>
            <a:r>
              <a:rPr sz="2050" spc="-9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n</a:t>
            </a:r>
            <a:r>
              <a:rPr sz="2050" spc="9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1</a:t>
            </a:r>
            <a:r>
              <a:rPr sz="2050" dirty="0">
                <a:latin typeface="Arial"/>
                <a:cs typeface="Arial"/>
              </a:rPr>
              <a:t>:M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6094" y="1455755"/>
            <a:ext cx="819919" cy="464259"/>
          </a:xfrm>
          <a:custGeom>
            <a:avLst/>
            <a:gdLst/>
            <a:ahLst/>
            <a:cxnLst/>
            <a:rect l="l" t="t" r="r" b="b"/>
            <a:pathLst>
              <a:path w="958850" h="542925">
                <a:moveTo>
                  <a:pt x="502919" y="0"/>
                </a:moveTo>
                <a:lnTo>
                  <a:pt x="454151" y="0"/>
                </a:lnTo>
                <a:lnTo>
                  <a:pt x="382523" y="4571"/>
                </a:lnTo>
                <a:lnTo>
                  <a:pt x="359663" y="7619"/>
                </a:lnTo>
                <a:lnTo>
                  <a:pt x="336803" y="12191"/>
                </a:lnTo>
                <a:lnTo>
                  <a:pt x="315467" y="16763"/>
                </a:lnTo>
                <a:lnTo>
                  <a:pt x="292607" y="21335"/>
                </a:lnTo>
                <a:lnTo>
                  <a:pt x="231647" y="38099"/>
                </a:lnTo>
                <a:lnTo>
                  <a:pt x="175259" y="60959"/>
                </a:lnTo>
                <a:lnTo>
                  <a:pt x="140207" y="79247"/>
                </a:lnTo>
                <a:lnTo>
                  <a:pt x="82295" y="118871"/>
                </a:lnTo>
                <a:lnTo>
                  <a:pt x="47243" y="152399"/>
                </a:lnTo>
                <a:lnTo>
                  <a:pt x="21335" y="190499"/>
                </a:lnTo>
                <a:lnTo>
                  <a:pt x="4571" y="230123"/>
                </a:lnTo>
                <a:lnTo>
                  <a:pt x="0" y="257555"/>
                </a:lnTo>
                <a:lnTo>
                  <a:pt x="0" y="284987"/>
                </a:lnTo>
                <a:lnTo>
                  <a:pt x="9143" y="326135"/>
                </a:lnTo>
                <a:lnTo>
                  <a:pt x="28955" y="365759"/>
                </a:lnTo>
                <a:lnTo>
                  <a:pt x="57911" y="402335"/>
                </a:lnTo>
                <a:lnTo>
                  <a:pt x="109727" y="445007"/>
                </a:lnTo>
                <a:lnTo>
                  <a:pt x="124967" y="454151"/>
                </a:lnTo>
                <a:lnTo>
                  <a:pt x="141731" y="464819"/>
                </a:lnTo>
                <a:lnTo>
                  <a:pt x="158495" y="472439"/>
                </a:lnTo>
                <a:lnTo>
                  <a:pt x="175259" y="481583"/>
                </a:lnTo>
                <a:lnTo>
                  <a:pt x="211835" y="496823"/>
                </a:lnTo>
                <a:lnTo>
                  <a:pt x="251459" y="510539"/>
                </a:lnTo>
                <a:lnTo>
                  <a:pt x="292607" y="521207"/>
                </a:lnTo>
                <a:lnTo>
                  <a:pt x="315467" y="525779"/>
                </a:lnTo>
                <a:lnTo>
                  <a:pt x="336803" y="530351"/>
                </a:lnTo>
                <a:lnTo>
                  <a:pt x="359663" y="534923"/>
                </a:lnTo>
                <a:lnTo>
                  <a:pt x="382523" y="537971"/>
                </a:lnTo>
                <a:lnTo>
                  <a:pt x="454151" y="542543"/>
                </a:lnTo>
                <a:lnTo>
                  <a:pt x="502919" y="542543"/>
                </a:lnTo>
                <a:lnTo>
                  <a:pt x="574547" y="537971"/>
                </a:lnTo>
                <a:lnTo>
                  <a:pt x="598931" y="534923"/>
                </a:lnTo>
                <a:lnTo>
                  <a:pt x="606551" y="533399"/>
                </a:lnTo>
                <a:lnTo>
                  <a:pt x="454151" y="533399"/>
                </a:lnTo>
                <a:lnTo>
                  <a:pt x="406907" y="530351"/>
                </a:lnTo>
                <a:lnTo>
                  <a:pt x="338327" y="521207"/>
                </a:lnTo>
                <a:lnTo>
                  <a:pt x="274319" y="507491"/>
                </a:lnTo>
                <a:lnTo>
                  <a:pt x="234695" y="495299"/>
                </a:lnTo>
                <a:lnTo>
                  <a:pt x="178307" y="472439"/>
                </a:lnTo>
                <a:lnTo>
                  <a:pt x="146303" y="455675"/>
                </a:lnTo>
                <a:lnTo>
                  <a:pt x="129539" y="446531"/>
                </a:lnTo>
                <a:lnTo>
                  <a:pt x="88391" y="416051"/>
                </a:lnTo>
                <a:lnTo>
                  <a:pt x="54863" y="384047"/>
                </a:lnTo>
                <a:lnTo>
                  <a:pt x="30479" y="347471"/>
                </a:lnTo>
                <a:lnTo>
                  <a:pt x="22859" y="335279"/>
                </a:lnTo>
                <a:lnTo>
                  <a:pt x="13715" y="310895"/>
                </a:lnTo>
                <a:lnTo>
                  <a:pt x="12191" y="297179"/>
                </a:lnTo>
                <a:lnTo>
                  <a:pt x="9143" y="284987"/>
                </a:lnTo>
                <a:lnTo>
                  <a:pt x="9143" y="257555"/>
                </a:lnTo>
                <a:lnTo>
                  <a:pt x="12191" y="245363"/>
                </a:lnTo>
                <a:lnTo>
                  <a:pt x="13715" y="231647"/>
                </a:lnTo>
                <a:lnTo>
                  <a:pt x="18287" y="219455"/>
                </a:lnTo>
                <a:lnTo>
                  <a:pt x="24383" y="205739"/>
                </a:lnTo>
                <a:lnTo>
                  <a:pt x="36575" y="181355"/>
                </a:lnTo>
                <a:lnTo>
                  <a:pt x="45719" y="170687"/>
                </a:lnTo>
                <a:lnTo>
                  <a:pt x="54863" y="158495"/>
                </a:lnTo>
                <a:lnTo>
                  <a:pt x="65531" y="147827"/>
                </a:lnTo>
                <a:lnTo>
                  <a:pt x="76199" y="135635"/>
                </a:lnTo>
                <a:lnTo>
                  <a:pt x="88391" y="126491"/>
                </a:lnTo>
                <a:lnTo>
                  <a:pt x="115823" y="105155"/>
                </a:lnTo>
                <a:lnTo>
                  <a:pt x="129539" y="96011"/>
                </a:lnTo>
                <a:lnTo>
                  <a:pt x="146303" y="86867"/>
                </a:lnTo>
                <a:lnTo>
                  <a:pt x="161543" y="77723"/>
                </a:lnTo>
                <a:lnTo>
                  <a:pt x="179831" y="70103"/>
                </a:lnTo>
                <a:lnTo>
                  <a:pt x="196595" y="62483"/>
                </a:lnTo>
                <a:lnTo>
                  <a:pt x="214883" y="54863"/>
                </a:lnTo>
                <a:lnTo>
                  <a:pt x="274319" y="35051"/>
                </a:lnTo>
                <a:lnTo>
                  <a:pt x="338327" y="21335"/>
                </a:lnTo>
                <a:lnTo>
                  <a:pt x="406907" y="12191"/>
                </a:lnTo>
                <a:lnTo>
                  <a:pt x="454151" y="9143"/>
                </a:lnTo>
                <a:lnTo>
                  <a:pt x="606043" y="9143"/>
                </a:lnTo>
                <a:lnTo>
                  <a:pt x="598931" y="7619"/>
                </a:lnTo>
                <a:lnTo>
                  <a:pt x="574547" y="4571"/>
                </a:lnTo>
                <a:lnTo>
                  <a:pt x="502919" y="0"/>
                </a:lnTo>
                <a:close/>
              </a:path>
              <a:path w="958850" h="542925">
                <a:moveTo>
                  <a:pt x="606043" y="9143"/>
                </a:moveTo>
                <a:lnTo>
                  <a:pt x="502919" y="9143"/>
                </a:lnTo>
                <a:lnTo>
                  <a:pt x="551687" y="12191"/>
                </a:lnTo>
                <a:lnTo>
                  <a:pt x="618743" y="21335"/>
                </a:lnTo>
                <a:lnTo>
                  <a:pt x="684275" y="35051"/>
                </a:lnTo>
                <a:lnTo>
                  <a:pt x="723899" y="47243"/>
                </a:lnTo>
                <a:lnTo>
                  <a:pt x="778763" y="70103"/>
                </a:lnTo>
                <a:lnTo>
                  <a:pt x="842771" y="105155"/>
                </a:lnTo>
                <a:lnTo>
                  <a:pt x="882395" y="137159"/>
                </a:lnTo>
                <a:lnTo>
                  <a:pt x="912875" y="170687"/>
                </a:lnTo>
                <a:lnTo>
                  <a:pt x="940307" y="219455"/>
                </a:lnTo>
                <a:lnTo>
                  <a:pt x="947927" y="257555"/>
                </a:lnTo>
                <a:lnTo>
                  <a:pt x="949451" y="271271"/>
                </a:lnTo>
                <a:lnTo>
                  <a:pt x="947927" y="284987"/>
                </a:lnTo>
                <a:lnTo>
                  <a:pt x="946403" y="297179"/>
                </a:lnTo>
                <a:lnTo>
                  <a:pt x="943355" y="310895"/>
                </a:lnTo>
                <a:lnTo>
                  <a:pt x="938783" y="323087"/>
                </a:lnTo>
                <a:lnTo>
                  <a:pt x="934211" y="336803"/>
                </a:lnTo>
                <a:lnTo>
                  <a:pt x="912875" y="371855"/>
                </a:lnTo>
                <a:lnTo>
                  <a:pt x="893063" y="394715"/>
                </a:lnTo>
                <a:lnTo>
                  <a:pt x="882395" y="406907"/>
                </a:lnTo>
                <a:lnTo>
                  <a:pt x="870203" y="417575"/>
                </a:lnTo>
                <a:lnTo>
                  <a:pt x="856487" y="426719"/>
                </a:lnTo>
                <a:lnTo>
                  <a:pt x="842771" y="437387"/>
                </a:lnTo>
                <a:lnTo>
                  <a:pt x="795527" y="464819"/>
                </a:lnTo>
                <a:lnTo>
                  <a:pt x="723899" y="495299"/>
                </a:lnTo>
                <a:lnTo>
                  <a:pt x="682751" y="507491"/>
                </a:lnTo>
                <a:lnTo>
                  <a:pt x="641603" y="516635"/>
                </a:lnTo>
                <a:lnTo>
                  <a:pt x="597407" y="524255"/>
                </a:lnTo>
                <a:lnTo>
                  <a:pt x="550163" y="530351"/>
                </a:lnTo>
                <a:lnTo>
                  <a:pt x="502919" y="533399"/>
                </a:lnTo>
                <a:lnTo>
                  <a:pt x="606551" y="533399"/>
                </a:lnTo>
                <a:lnTo>
                  <a:pt x="685799" y="516635"/>
                </a:lnTo>
                <a:lnTo>
                  <a:pt x="726947" y="504443"/>
                </a:lnTo>
                <a:lnTo>
                  <a:pt x="783335" y="481583"/>
                </a:lnTo>
                <a:lnTo>
                  <a:pt x="833627" y="454151"/>
                </a:lnTo>
                <a:lnTo>
                  <a:pt x="876299" y="423671"/>
                </a:lnTo>
                <a:lnTo>
                  <a:pt x="911351" y="390143"/>
                </a:lnTo>
                <a:lnTo>
                  <a:pt x="937259" y="352043"/>
                </a:lnTo>
                <a:lnTo>
                  <a:pt x="952499" y="312419"/>
                </a:lnTo>
                <a:lnTo>
                  <a:pt x="958595" y="284987"/>
                </a:lnTo>
                <a:lnTo>
                  <a:pt x="958595" y="271271"/>
                </a:lnTo>
                <a:lnTo>
                  <a:pt x="957071" y="257555"/>
                </a:lnTo>
                <a:lnTo>
                  <a:pt x="955547" y="242315"/>
                </a:lnTo>
                <a:lnTo>
                  <a:pt x="952499" y="228599"/>
                </a:lnTo>
                <a:lnTo>
                  <a:pt x="947927" y="216407"/>
                </a:lnTo>
                <a:lnTo>
                  <a:pt x="943355" y="202691"/>
                </a:lnTo>
                <a:lnTo>
                  <a:pt x="920495" y="164591"/>
                </a:lnTo>
                <a:lnTo>
                  <a:pt x="888491" y="129539"/>
                </a:lnTo>
                <a:lnTo>
                  <a:pt x="847343" y="97535"/>
                </a:lnTo>
                <a:lnTo>
                  <a:pt x="783335" y="60959"/>
                </a:lnTo>
                <a:lnTo>
                  <a:pt x="746759" y="45719"/>
                </a:lnTo>
                <a:lnTo>
                  <a:pt x="707135" y="32003"/>
                </a:lnTo>
                <a:lnTo>
                  <a:pt x="643127" y="16763"/>
                </a:lnTo>
                <a:lnTo>
                  <a:pt x="620267" y="12191"/>
                </a:lnTo>
                <a:lnTo>
                  <a:pt x="606043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6" name="object 6"/>
          <p:cNvSpPr/>
          <p:nvPr/>
        </p:nvSpPr>
        <p:spPr>
          <a:xfrm>
            <a:off x="794840" y="1818040"/>
            <a:ext cx="7170109" cy="17332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21" name="object 21"/>
          <p:cNvSpPr txBox="1"/>
          <p:nvPr/>
        </p:nvSpPr>
        <p:spPr>
          <a:xfrm>
            <a:off x="4121438" y="1351393"/>
            <a:ext cx="1660472" cy="40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7570"/>
            <a:r>
              <a:rPr sz="1540" spc="-47" dirty="0">
                <a:latin typeface="Verdana"/>
                <a:cs typeface="Verdana"/>
              </a:rPr>
              <a:t>P</a:t>
            </a:r>
            <a:r>
              <a:rPr sz="1540" spc="-9" dirty="0">
                <a:latin typeface="Verdana"/>
                <a:cs typeface="Verdana"/>
              </a:rPr>
              <a:t>A</a:t>
            </a:r>
            <a:r>
              <a:rPr sz="1540" spc="-4" dirty="0">
                <a:latin typeface="Verdana"/>
                <a:cs typeface="Verdana"/>
              </a:rPr>
              <a:t>R</a:t>
            </a:r>
            <a:r>
              <a:rPr sz="1540" dirty="0">
                <a:latin typeface="Verdana"/>
                <a:cs typeface="Verdana"/>
              </a:rPr>
              <a:t>E</a:t>
            </a:r>
            <a:r>
              <a:rPr sz="1540" spc="-4" dirty="0">
                <a:latin typeface="Verdana"/>
                <a:cs typeface="Verdana"/>
              </a:rPr>
              <a:t>N</a:t>
            </a:r>
            <a:r>
              <a:rPr sz="1540" dirty="0">
                <a:latin typeface="Verdana"/>
                <a:cs typeface="Verdana"/>
              </a:rPr>
              <a:t>T</a:t>
            </a:r>
            <a:endParaRPr sz="1540">
              <a:latin typeface="Verdana"/>
              <a:cs typeface="Verdana"/>
            </a:endParaRPr>
          </a:p>
          <a:p>
            <a:pPr marL="10795">
              <a:lnSpc>
                <a:spcPts val="1200"/>
              </a:lnSpc>
              <a:spcBef>
                <a:spcPts val="50"/>
              </a:spcBef>
            </a:pPr>
            <a:r>
              <a:rPr sz="1025" spc="-9" dirty="0">
                <a:latin typeface="Verdana"/>
                <a:cs typeface="Verdana"/>
              </a:rPr>
              <a:t>A</a:t>
            </a:r>
            <a:endParaRPr sz="1025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20135" y="2386158"/>
            <a:ext cx="112943" cy="15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1025" dirty="0">
                <a:latin typeface="Verdana"/>
                <a:cs typeface="Verdana"/>
              </a:rPr>
              <a:t>C</a:t>
            </a:r>
            <a:endParaRPr sz="1025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75602" y="2386158"/>
            <a:ext cx="122173" cy="15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1025" spc="-9" dirty="0">
                <a:latin typeface="Verdana"/>
                <a:cs typeface="Verdana"/>
              </a:rPr>
              <a:t>D</a:t>
            </a:r>
            <a:endParaRPr sz="1025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27497" y="3252775"/>
            <a:ext cx="123259" cy="15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1025" dirty="0">
                <a:latin typeface="Verdana"/>
                <a:cs typeface="Verdana"/>
              </a:rPr>
              <a:t>G</a:t>
            </a:r>
            <a:endParaRPr sz="1025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92381" y="2387461"/>
            <a:ext cx="111314" cy="15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1025" spc="-9" dirty="0">
                <a:latin typeface="Verdana"/>
                <a:cs typeface="Verdana"/>
              </a:rPr>
              <a:t>B</a:t>
            </a:r>
            <a:endParaRPr sz="1025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44671" y="3252775"/>
            <a:ext cx="120001" cy="15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1025" dirty="0">
                <a:latin typeface="Verdana"/>
                <a:cs typeface="Verdana"/>
              </a:rPr>
              <a:t>H</a:t>
            </a:r>
            <a:endParaRPr sz="1025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83998" y="3252775"/>
            <a:ext cx="76562" cy="15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1025" spc="-4" dirty="0">
                <a:latin typeface="Verdana"/>
                <a:cs typeface="Verdana"/>
              </a:rPr>
              <a:t>I</a:t>
            </a:r>
            <a:endParaRPr sz="1025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78546" y="3252775"/>
            <a:ext cx="96653" cy="15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1025" spc="-9" dirty="0">
                <a:latin typeface="Verdana"/>
                <a:cs typeface="Verdana"/>
              </a:rPr>
              <a:t>F</a:t>
            </a:r>
            <a:endParaRPr sz="1025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3716" y="3252775"/>
            <a:ext cx="104255" cy="15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1025" dirty="0">
                <a:latin typeface="Verdana"/>
                <a:cs typeface="Verdana"/>
              </a:rPr>
              <a:t>E</a:t>
            </a:r>
            <a:endParaRPr sz="1025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14380" y="2446935"/>
            <a:ext cx="648333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1540" dirty="0">
                <a:latin typeface="Verdana"/>
                <a:cs typeface="Verdana"/>
              </a:rPr>
              <a:t>CH</a:t>
            </a:r>
            <a:r>
              <a:rPr sz="1540" spc="-13" dirty="0">
                <a:latin typeface="Verdana"/>
                <a:cs typeface="Verdana"/>
              </a:rPr>
              <a:t>I</a:t>
            </a:r>
            <a:r>
              <a:rPr sz="1540" spc="-4" dirty="0">
                <a:latin typeface="Verdana"/>
                <a:cs typeface="Verdana"/>
              </a:rPr>
              <a:t>L</a:t>
            </a:r>
            <a:r>
              <a:rPr sz="1540" spc="-13" dirty="0">
                <a:latin typeface="Verdana"/>
                <a:cs typeface="Verdana"/>
              </a:rPr>
              <a:t>D</a:t>
            </a:r>
            <a:endParaRPr sz="154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03230" y="861763"/>
            <a:ext cx="3933983" cy="47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3080" dirty="0">
                <a:latin typeface="Arial"/>
                <a:cs typeface="Arial"/>
              </a:rPr>
              <a:t>Model</a:t>
            </a:r>
            <a:r>
              <a:rPr sz="3080" spc="-13" dirty="0">
                <a:latin typeface="Arial"/>
                <a:cs typeface="Arial"/>
              </a:rPr>
              <a:t> </a:t>
            </a:r>
            <a:r>
              <a:rPr sz="3080" dirty="0">
                <a:latin typeface="Arial"/>
                <a:cs typeface="Arial"/>
              </a:rPr>
              <a:t>Hirarki</a:t>
            </a:r>
            <a:r>
              <a:rPr sz="3080" spc="-13" dirty="0">
                <a:latin typeface="Arial"/>
                <a:cs typeface="Arial"/>
              </a:rPr>
              <a:t> </a:t>
            </a:r>
            <a:r>
              <a:rPr sz="3080" dirty="0">
                <a:latin typeface="Arial"/>
                <a:cs typeface="Arial"/>
              </a:rPr>
              <a:t>Lanju</a:t>
            </a:r>
            <a:r>
              <a:rPr sz="3080" spc="-4" dirty="0">
                <a:latin typeface="Arial"/>
                <a:cs typeface="Arial"/>
              </a:rPr>
              <a:t>t</a:t>
            </a:r>
            <a:r>
              <a:rPr sz="3080" dirty="0">
                <a:latin typeface="Arial"/>
                <a:cs typeface="Arial"/>
              </a:rPr>
              <a:t>an</a:t>
            </a:r>
            <a:endParaRPr sz="308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2057400"/>
            <a:ext cx="799941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39750" y="404813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CA1E47"/>
                </a:solidFill>
                <a:latin typeface="+mj-lt"/>
                <a:ea typeface="+mj-ea"/>
                <a:cs typeface="-보람B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CA1E47"/>
                </a:solidFill>
                <a:latin typeface="-보람B" pitchFamily="18" charset="-127"/>
                <a:ea typeface="-보람B" pitchFamily="18" charset="-127"/>
                <a:cs typeface="-보람B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CA1E47"/>
                </a:solidFill>
                <a:latin typeface="-보람B" pitchFamily="18" charset="-127"/>
                <a:ea typeface="-보람B" pitchFamily="18" charset="-127"/>
                <a:cs typeface="-보람B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CA1E47"/>
                </a:solidFill>
                <a:latin typeface="-보람B" pitchFamily="18" charset="-127"/>
                <a:ea typeface="-보람B" pitchFamily="18" charset="-127"/>
                <a:cs typeface="-보람B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CA1E47"/>
                </a:solidFill>
                <a:latin typeface="-보람B" pitchFamily="18" charset="-127"/>
                <a:ea typeface="-보람B" pitchFamily="18" charset="-127"/>
                <a:cs typeface="-보람B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CA1E47"/>
                </a:solidFill>
                <a:latin typeface="-보람B" pitchFamily="18" charset="-127"/>
                <a:ea typeface="-보람B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CA1E47"/>
                </a:solidFill>
                <a:latin typeface="-보람B" pitchFamily="18" charset="-127"/>
                <a:ea typeface="-보람B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CA1E47"/>
                </a:solidFill>
                <a:latin typeface="-보람B" pitchFamily="18" charset="-127"/>
                <a:ea typeface="-보람B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CA1E47"/>
                </a:solidFill>
                <a:latin typeface="-보람B" pitchFamily="18" charset="-127"/>
                <a:ea typeface="-보람B" pitchFamily="18" charset="-127"/>
              </a:defRPr>
            </a:lvl9pPr>
          </a:lstStyle>
          <a:p>
            <a:pPr>
              <a:defRPr/>
            </a:pPr>
            <a:r>
              <a:rPr lang="en-US" altLang="en-US" sz="3400" b="1" kern="0" smtClean="0">
                <a:solidFill>
                  <a:schemeClr val="tx1"/>
                </a:solidFill>
              </a:rPr>
              <a:t>Struktur Hirarki</a:t>
            </a:r>
            <a:br>
              <a:rPr lang="en-US" altLang="en-US" sz="3400" b="1" kern="0" smtClean="0">
                <a:solidFill>
                  <a:schemeClr val="tx1"/>
                </a:solidFill>
              </a:rPr>
            </a:br>
            <a:endParaRPr lang="en-US" altLang="en-US" sz="3400" b="1" kern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2241" y="870451"/>
            <a:ext cx="2695960" cy="47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3080" dirty="0">
                <a:latin typeface="Arial"/>
                <a:cs typeface="Arial"/>
              </a:rPr>
              <a:t>Model</a:t>
            </a:r>
            <a:r>
              <a:rPr sz="3080" spc="-13" dirty="0">
                <a:latin typeface="Arial"/>
                <a:cs typeface="Arial"/>
              </a:rPr>
              <a:t> </a:t>
            </a:r>
            <a:r>
              <a:rPr sz="3080" dirty="0">
                <a:latin typeface="Arial"/>
                <a:cs typeface="Arial"/>
              </a:rPr>
              <a:t>Jaringan</a:t>
            </a:r>
            <a:endParaRPr sz="308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90955" y="1566534"/>
            <a:ext cx="7037188" cy="2641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>
              <a:lnSpc>
                <a:spcPts val="2050"/>
              </a:lnSpc>
            </a:pPr>
            <a:r>
              <a:rPr dirty="0"/>
              <a:t>3.</a:t>
            </a:r>
            <a:r>
              <a:rPr spc="-21" dirty="0"/>
              <a:t> </a:t>
            </a:r>
            <a:r>
              <a:rPr spc="-4" dirty="0"/>
              <a:t>Mod</a:t>
            </a:r>
            <a:r>
              <a:rPr dirty="0"/>
              <a:t>el</a:t>
            </a:r>
            <a:r>
              <a:rPr spc="-21" dirty="0"/>
              <a:t> </a:t>
            </a:r>
            <a:r>
              <a:rPr dirty="0"/>
              <a:t>Jar</a:t>
            </a:r>
            <a:r>
              <a:rPr spc="-9" dirty="0"/>
              <a:t>i</a:t>
            </a:r>
            <a:r>
              <a:rPr spc="-4" dirty="0"/>
              <a:t>ng</a:t>
            </a:r>
            <a:r>
              <a:rPr dirty="0"/>
              <a:t>an</a:t>
            </a:r>
            <a:endParaRPr dirty="0"/>
          </a:p>
          <a:p>
            <a:pPr marL="304165" marR="4445" algn="just">
              <a:lnSpc>
                <a:spcPts val="1965"/>
              </a:lnSpc>
              <a:spcBef>
                <a:spcPts val="475"/>
              </a:spcBef>
            </a:pPr>
            <a:r>
              <a:rPr sz="2050" spc="4" dirty="0">
                <a:latin typeface="Arial"/>
                <a:cs typeface="Arial"/>
              </a:rPr>
              <a:t>D</a:t>
            </a:r>
            <a:r>
              <a:rPr sz="2050" spc="-4" dirty="0">
                <a:latin typeface="Arial"/>
                <a:cs typeface="Arial"/>
              </a:rPr>
              <a:t>i</a:t>
            </a:r>
            <a:r>
              <a:rPr sz="2050" dirty="0">
                <a:latin typeface="Arial"/>
                <a:cs typeface="Arial"/>
              </a:rPr>
              <a:t>st</a:t>
            </a:r>
            <a:r>
              <a:rPr sz="2050" spc="-4" dirty="0">
                <a:latin typeface="Arial"/>
                <a:cs typeface="Arial"/>
              </a:rPr>
              <a:t>an</a:t>
            </a:r>
            <a:r>
              <a:rPr sz="2050" spc="4" dirty="0">
                <a:latin typeface="Arial"/>
                <a:cs typeface="Arial"/>
              </a:rPr>
              <a:t>d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i</a:t>
            </a:r>
            <a:r>
              <a:rPr sz="2050" spc="9" dirty="0">
                <a:latin typeface="Arial"/>
                <a:cs typeface="Arial"/>
              </a:rPr>
              <a:t>s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si </a:t>
            </a:r>
            <a:r>
              <a:rPr sz="2050" spc="-68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t</a:t>
            </a:r>
            <a:r>
              <a:rPr sz="2050" spc="-4" dirty="0">
                <a:latin typeface="Arial"/>
                <a:cs typeface="Arial"/>
              </a:rPr>
              <a:t>ahu</a:t>
            </a:r>
            <a:r>
              <a:rPr sz="2050" dirty="0">
                <a:latin typeface="Arial"/>
                <a:cs typeface="Arial"/>
              </a:rPr>
              <a:t>n </a:t>
            </a:r>
            <a:r>
              <a:rPr sz="2050" spc="-68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19</a:t>
            </a:r>
            <a:r>
              <a:rPr sz="2050" spc="4" dirty="0">
                <a:latin typeface="Arial"/>
                <a:cs typeface="Arial"/>
              </a:rPr>
              <a:t>7</a:t>
            </a:r>
            <a:r>
              <a:rPr sz="2050" dirty="0">
                <a:latin typeface="Arial"/>
                <a:cs typeface="Arial"/>
              </a:rPr>
              <a:t>1 </a:t>
            </a:r>
            <a:r>
              <a:rPr sz="2050" spc="-68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ol</a:t>
            </a:r>
            <a:r>
              <a:rPr sz="2050" spc="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h </a:t>
            </a:r>
            <a:r>
              <a:rPr sz="2050" spc="-56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t</a:t>
            </a:r>
            <a:r>
              <a:rPr sz="2050" spc="-4" dirty="0">
                <a:latin typeface="Arial"/>
                <a:cs typeface="Arial"/>
              </a:rPr>
              <a:t>aba</a:t>
            </a:r>
            <a:r>
              <a:rPr sz="2050" dirty="0">
                <a:latin typeface="Arial"/>
                <a:cs typeface="Arial"/>
              </a:rPr>
              <a:t>se </a:t>
            </a:r>
            <a:r>
              <a:rPr sz="2050" spc="-56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Ta</a:t>
            </a:r>
            <a:r>
              <a:rPr sz="2050" dirty="0">
                <a:latin typeface="Arial"/>
                <a:cs typeface="Arial"/>
              </a:rPr>
              <a:t>sk </a:t>
            </a:r>
            <a:r>
              <a:rPr sz="2050" spc="-86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Gr</a:t>
            </a:r>
            <a:r>
              <a:rPr sz="2050" spc="-13" dirty="0">
                <a:latin typeface="Arial"/>
                <a:cs typeface="Arial"/>
              </a:rPr>
              <a:t>o</a:t>
            </a:r>
            <a:r>
              <a:rPr sz="2050" spc="-4" dirty="0">
                <a:latin typeface="Arial"/>
                <a:cs typeface="Arial"/>
              </a:rPr>
              <a:t>u</a:t>
            </a:r>
            <a:r>
              <a:rPr sz="2050" dirty="0">
                <a:latin typeface="Arial"/>
                <a:cs typeface="Arial"/>
              </a:rPr>
              <a:t>p (</a:t>
            </a:r>
            <a:r>
              <a:rPr sz="2050" spc="-4" dirty="0">
                <a:latin typeface="Arial"/>
                <a:cs typeface="Arial"/>
              </a:rPr>
              <a:t>DBT</a:t>
            </a:r>
            <a:r>
              <a:rPr sz="2050" dirty="0">
                <a:latin typeface="Arial"/>
                <a:cs typeface="Arial"/>
              </a:rPr>
              <a:t>G)   </a:t>
            </a:r>
            <a:r>
              <a:rPr sz="2050" spc="192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t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u   </a:t>
            </a:r>
            <a:r>
              <a:rPr sz="2050" spc="196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di</a:t>
            </a:r>
            <a:r>
              <a:rPr sz="2050" spc="9" dirty="0">
                <a:latin typeface="Arial"/>
                <a:cs typeface="Arial"/>
              </a:rPr>
              <a:t>s</a:t>
            </a:r>
            <a:r>
              <a:rPr sz="2050" spc="4" dirty="0">
                <a:latin typeface="Arial"/>
                <a:cs typeface="Arial"/>
              </a:rPr>
              <a:t>e</a:t>
            </a:r>
            <a:r>
              <a:rPr sz="2050" spc="-4" dirty="0">
                <a:latin typeface="Arial"/>
                <a:cs typeface="Arial"/>
              </a:rPr>
              <a:t>bu</a:t>
            </a:r>
            <a:r>
              <a:rPr sz="2050" dirty="0">
                <a:latin typeface="Arial"/>
                <a:cs typeface="Arial"/>
              </a:rPr>
              <a:t>t   </a:t>
            </a:r>
            <a:r>
              <a:rPr sz="2050" spc="205" dirty="0">
                <a:latin typeface="Arial"/>
                <a:cs typeface="Arial"/>
              </a:rPr>
              <a:t> </a:t>
            </a:r>
            <a:r>
              <a:rPr sz="2050" spc="4" dirty="0">
                <a:latin typeface="Arial"/>
                <a:cs typeface="Arial"/>
              </a:rPr>
              <a:t>j</a:t>
            </a:r>
            <a:r>
              <a:rPr sz="2050" spc="-4" dirty="0">
                <a:latin typeface="Arial"/>
                <a:cs typeface="Arial"/>
              </a:rPr>
              <a:t>ug</a:t>
            </a:r>
            <a:r>
              <a:rPr sz="2050" dirty="0">
                <a:latin typeface="Arial"/>
                <a:cs typeface="Arial"/>
              </a:rPr>
              <a:t>a        </a:t>
            </a:r>
            <a:r>
              <a:rPr sz="2050" spc="-162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m</a:t>
            </a:r>
            <a:r>
              <a:rPr sz="2050" spc="-4" dirty="0">
                <a:latin typeface="Arial"/>
                <a:cs typeface="Arial"/>
              </a:rPr>
              <a:t>ode</a:t>
            </a:r>
            <a:r>
              <a:rPr sz="2050" dirty="0">
                <a:latin typeface="Arial"/>
                <a:cs typeface="Arial"/>
              </a:rPr>
              <a:t>l   </a:t>
            </a:r>
            <a:r>
              <a:rPr sz="2050" spc="196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C</a:t>
            </a:r>
            <a:r>
              <a:rPr sz="2050" dirty="0">
                <a:latin typeface="Arial"/>
                <a:cs typeface="Arial"/>
              </a:rPr>
              <a:t>O</a:t>
            </a:r>
            <a:r>
              <a:rPr sz="2050" spc="-4" dirty="0">
                <a:latin typeface="Arial"/>
                <a:cs typeface="Arial"/>
              </a:rPr>
              <a:t>D</a:t>
            </a:r>
            <a:r>
              <a:rPr sz="2050" spc="4" dirty="0">
                <a:latin typeface="Arial"/>
                <a:cs typeface="Arial"/>
              </a:rPr>
              <a:t>AS</a:t>
            </a:r>
            <a:r>
              <a:rPr sz="2050" spc="-4" dirty="0">
                <a:latin typeface="Arial"/>
                <a:cs typeface="Arial"/>
              </a:rPr>
              <a:t>Y</a:t>
            </a:r>
            <a:r>
              <a:rPr sz="2050" dirty="0">
                <a:latin typeface="Arial"/>
                <a:cs typeface="Arial"/>
              </a:rPr>
              <a:t>L (</a:t>
            </a:r>
            <a:r>
              <a:rPr sz="2050" spc="-4" dirty="0">
                <a:latin typeface="Arial"/>
                <a:cs typeface="Arial"/>
              </a:rPr>
              <a:t>Con</a:t>
            </a:r>
            <a:r>
              <a:rPr sz="2050" dirty="0">
                <a:latin typeface="Arial"/>
                <a:cs typeface="Arial"/>
              </a:rPr>
              <a:t>f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4" dirty="0">
                <a:latin typeface="Arial"/>
                <a:cs typeface="Arial"/>
              </a:rPr>
              <a:t>e</a:t>
            </a:r>
            <a:r>
              <a:rPr sz="2050" spc="-4" dirty="0">
                <a:latin typeface="Arial"/>
                <a:cs typeface="Arial"/>
              </a:rPr>
              <a:t>n</a:t>
            </a:r>
            <a:r>
              <a:rPr sz="2050" spc="9" dirty="0">
                <a:latin typeface="Arial"/>
                <a:cs typeface="Arial"/>
              </a:rPr>
              <a:t>c</a:t>
            </a:r>
            <a:r>
              <a:rPr sz="2050" dirty="0">
                <a:latin typeface="Arial"/>
                <a:cs typeface="Arial"/>
              </a:rPr>
              <a:t>e </a:t>
            </a:r>
            <a:r>
              <a:rPr sz="2050" spc="-244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n </a:t>
            </a:r>
            <a:r>
              <a:rPr sz="2050" spc="-244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ta </a:t>
            </a:r>
            <a:r>
              <a:rPr sz="2050" spc="-244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S</a:t>
            </a:r>
            <a:r>
              <a:rPr sz="2050" dirty="0">
                <a:latin typeface="Arial"/>
                <a:cs typeface="Arial"/>
              </a:rPr>
              <a:t>yst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m </a:t>
            </a:r>
            <a:r>
              <a:rPr sz="2050" spc="-235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Lang</a:t>
            </a:r>
            <a:r>
              <a:rPr sz="2050" spc="4" dirty="0">
                <a:latin typeface="Arial"/>
                <a:cs typeface="Arial"/>
              </a:rPr>
              <a:t>u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spc="4" dirty="0">
                <a:latin typeface="Arial"/>
                <a:cs typeface="Arial"/>
              </a:rPr>
              <a:t>g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), </a:t>
            </a:r>
            <a:r>
              <a:rPr sz="2050" spc="-248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m</a:t>
            </a:r>
            <a:r>
              <a:rPr sz="2050" spc="-4" dirty="0">
                <a:latin typeface="Arial"/>
                <a:cs typeface="Arial"/>
              </a:rPr>
              <a:t>i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i</a:t>
            </a:r>
            <a:r>
              <a:rPr sz="2050" dirty="0">
                <a:latin typeface="Arial"/>
                <a:cs typeface="Arial"/>
              </a:rPr>
              <a:t>p </a:t>
            </a:r>
            <a:r>
              <a:rPr sz="2050" spc="-244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d</a:t>
            </a:r>
            <a:r>
              <a:rPr sz="2050" spc="4" dirty="0">
                <a:latin typeface="Arial"/>
                <a:cs typeface="Arial"/>
              </a:rPr>
              <a:t>e</a:t>
            </a:r>
            <a:r>
              <a:rPr sz="2050" spc="-4" dirty="0">
                <a:latin typeface="Arial"/>
                <a:cs typeface="Arial"/>
              </a:rPr>
              <a:t>n</a:t>
            </a:r>
            <a:r>
              <a:rPr sz="2050" spc="4" dirty="0">
                <a:latin typeface="Arial"/>
                <a:cs typeface="Arial"/>
              </a:rPr>
              <a:t>g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n </a:t>
            </a:r>
            <a:r>
              <a:rPr sz="2050" spc="-4" dirty="0">
                <a:latin typeface="Arial"/>
                <a:cs typeface="Arial"/>
              </a:rPr>
              <a:t>hi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9" dirty="0">
                <a:latin typeface="Arial"/>
                <a:cs typeface="Arial"/>
              </a:rPr>
              <a:t>k</a:t>
            </a:r>
            <a:r>
              <a:rPr sz="2050" spc="-4" dirty="0">
                <a:latin typeface="Arial"/>
                <a:cs typeface="Arial"/>
              </a:rPr>
              <a:t>i</a:t>
            </a:r>
            <a:r>
              <a:rPr sz="2050" dirty="0">
                <a:latin typeface="Arial"/>
                <a:cs typeface="Arial"/>
              </a:rPr>
              <a:t>c</a:t>
            </a:r>
            <a:r>
              <a:rPr sz="2050" spc="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l </a:t>
            </a:r>
            <a:r>
              <a:rPr sz="2050" spc="-274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m</a:t>
            </a:r>
            <a:r>
              <a:rPr sz="2050" spc="-4" dirty="0">
                <a:latin typeface="Arial"/>
                <a:cs typeface="Arial"/>
              </a:rPr>
              <a:t>od</a:t>
            </a:r>
            <a:r>
              <a:rPr sz="2050" spc="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l </a:t>
            </a:r>
            <a:r>
              <a:rPr sz="2050" spc="-274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di</a:t>
            </a:r>
            <a:r>
              <a:rPr sz="2050" spc="13" dirty="0">
                <a:latin typeface="Arial"/>
                <a:cs typeface="Arial"/>
              </a:rPr>
              <a:t>m</a:t>
            </a:r>
            <a:r>
              <a:rPr sz="2050" spc="-4" dirty="0">
                <a:latin typeface="Arial"/>
                <a:cs typeface="Arial"/>
              </a:rPr>
              <a:t>an</a:t>
            </a:r>
            <a:r>
              <a:rPr sz="2050" dirty="0">
                <a:latin typeface="Arial"/>
                <a:cs typeface="Arial"/>
              </a:rPr>
              <a:t>a </a:t>
            </a:r>
            <a:r>
              <a:rPr sz="2050" spc="-274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ta </a:t>
            </a:r>
            <a:r>
              <a:rPr sz="2050" spc="-274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n </a:t>
            </a:r>
            <a:r>
              <a:rPr sz="2050" spc="-274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hu</a:t>
            </a:r>
            <a:r>
              <a:rPr sz="2050" spc="4" dirty="0">
                <a:latin typeface="Arial"/>
                <a:cs typeface="Arial"/>
              </a:rPr>
              <a:t>b</a:t>
            </a:r>
            <a:r>
              <a:rPr sz="2050" spc="-4" dirty="0">
                <a:latin typeface="Arial"/>
                <a:cs typeface="Arial"/>
              </a:rPr>
              <a:t>u</a:t>
            </a:r>
            <a:r>
              <a:rPr sz="2050" spc="4" dirty="0">
                <a:latin typeface="Arial"/>
                <a:cs typeface="Arial"/>
              </a:rPr>
              <a:t>ng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n </a:t>
            </a:r>
            <a:r>
              <a:rPr sz="2050" spc="-274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an</a:t>
            </a:r>
            <a:r>
              <a:rPr sz="2050" dirty="0">
                <a:latin typeface="Arial"/>
                <a:cs typeface="Arial"/>
              </a:rPr>
              <a:t>t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r </a:t>
            </a:r>
            <a:r>
              <a:rPr sz="2050" spc="-265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ta </a:t>
            </a:r>
            <a:r>
              <a:rPr sz="2050" spc="-4" dirty="0">
                <a:latin typeface="Arial"/>
                <a:cs typeface="Arial"/>
              </a:rPr>
              <a:t>di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4" dirty="0">
                <a:latin typeface="Arial"/>
                <a:cs typeface="Arial"/>
              </a:rPr>
              <a:t>e</a:t>
            </a:r>
            <a:r>
              <a:rPr sz="2050" spc="-4" dirty="0">
                <a:latin typeface="Arial"/>
                <a:cs typeface="Arial"/>
              </a:rPr>
              <a:t>p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s</a:t>
            </a:r>
            <a:r>
              <a:rPr sz="2050" spc="4" dirty="0">
                <a:latin typeface="Arial"/>
                <a:cs typeface="Arial"/>
              </a:rPr>
              <a:t>e</a:t>
            </a:r>
            <a:r>
              <a:rPr sz="2050" spc="-4" dirty="0">
                <a:latin typeface="Arial"/>
                <a:cs typeface="Arial"/>
              </a:rPr>
              <a:t>n</a:t>
            </a:r>
            <a:r>
              <a:rPr sz="2050" dirty="0">
                <a:latin typeface="Arial"/>
                <a:cs typeface="Arial"/>
              </a:rPr>
              <a:t>t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s</a:t>
            </a:r>
            <a:r>
              <a:rPr sz="2050" spc="-4" dirty="0">
                <a:latin typeface="Arial"/>
                <a:cs typeface="Arial"/>
              </a:rPr>
              <a:t>i</a:t>
            </a:r>
            <a:r>
              <a:rPr sz="2050" spc="9" dirty="0">
                <a:latin typeface="Arial"/>
                <a:cs typeface="Arial"/>
              </a:rPr>
              <a:t>k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n      </a:t>
            </a:r>
            <a:r>
              <a:rPr sz="2050" spc="-274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de</a:t>
            </a:r>
            <a:r>
              <a:rPr sz="2050" spc="4" dirty="0">
                <a:latin typeface="Arial"/>
                <a:cs typeface="Arial"/>
              </a:rPr>
              <a:t>n</a:t>
            </a:r>
            <a:r>
              <a:rPr sz="2050" spc="-4" dirty="0">
                <a:latin typeface="Arial"/>
                <a:cs typeface="Arial"/>
              </a:rPr>
              <a:t>g</a:t>
            </a:r>
            <a:r>
              <a:rPr sz="2050" spc="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n      </a:t>
            </a:r>
            <a:r>
              <a:rPr sz="2050" spc="-274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c</a:t>
            </a:r>
            <a:r>
              <a:rPr sz="2050" spc="-4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rd      </a:t>
            </a:r>
            <a:r>
              <a:rPr sz="2050" spc="-282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n      </a:t>
            </a:r>
            <a:r>
              <a:rPr sz="2050" spc="-274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lin</a:t>
            </a:r>
            <a:r>
              <a:rPr sz="2050" dirty="0">
                <a:latin typeface="Arial"/>
                <a:cs typeface="Arial"/>
              </a:rPr>
              <a:t>ks. </a:t>
            </a:r>
            <a:r>
              <a:rPr sz="2050" spc="-4" dirty="0">
                <a:latin typeface="Arial"/>
                <a:cs typeface="Arial"/>
              </a:rPr>
              <a:t>Pe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b</a:t>
            </a:r>
            <a:r>
              <a:rPr sz="2050" spc="4" dirty="0">
                <a:latin typeface="Arial"/>
                <a:cs typeface="Arial"/>
              </a:rPr>
              <a:t>e</a:t>
            </a:r>
            <a:r>
              <a:rPr sz="2050" spc="-4" dirty="0">
                <a:latin typeface="Arial"/>
                <a:cs typeface="Arial"/>
              </a:rPr>
              <a:t>d</a:t>
            </a:r>
            <a:r>
              <a:rPr sz="2050" spc="4" dirty="0">
                <a:latin typeface="Arial"/>
                <a:cs typeface="Arial"/>
              </a:rPr>
              <a:t>a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spc="4" dirty="0">
                <a:latin typeface="Arial"/>
                <a:cs typeface="Arial"/>
              </a:rPr>
              <a:t>n</a:t>
            </a:r>
            <a:r>
              <a:rPr sz="2050" spc="-4" dirty="0">
                <a:latin typeface="Arial"/>
                <a:cs typeface="Arial"/>
              </a:rPr>
              <a:t>n</a:t>
            </a:r>
            <a:r>
              <a:rPr sz="2050" dirty="0">
                <a:latin typeface="Arial"/>
                <a:cs typeface="Arial"/>
              </a:rPr>
              <a:t>ya</a:t>
            </a:r>
            <a:r>
              <a:rPr sz="2050" spc="6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t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le</a:t>
            </a:r>
            <a:r>
              <a:rPr sz="2050" dirty="0">
                <a:latin typeface="Arial"/>
                <a:cs typeface="Arial"/>
              </a:rPr>
              <a:t>t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k</a:t>
            </a:r>
            <a:r>
              <a:rPr sz="2050" spc="64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pad</a:t>
            </a:r>
            <a:r>
              <a:rPr sz="2050" dirty="0">
                <a:latin typeface="Arial"/>
                <a:cs typeface="Arial"/>
              </a:rPr>
              <a:t>a</a:t>
            </a:r>
            <a:r>
              <a:rPr sz="2050" spc="6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s</a:t>
            </a:r>
            <a:r>
              <a:rPr sz="2050" spc="-4" dirty="0">
                <a:latin typeface="Arial"/>
                <a:cs typeface="Arial"/>
              </a:rPr>
              <a:t>u</a:t>
            </a:r>
            <a:r>
              <a:rPr sz="2050" dirty="0">
                <a:latin typeface="Arial"/>
                <a:cs typeface="Arial"/>
              </a:rPr>
              <a:t>s</a:t>
            </a:r>
            <a:r>
              <a:rPr sz="2050" spc="-4" dirty="0">
                <a:latin typeface="Arial"/>
                <a:cs typeface="Arial"/>
              </a:rPr>
              <a:t>un</a:t>
            </a:r>
            <a:r>
              <a:rPr sz="2050" spc="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n</a:t>
            </a:r>
            <a:r>
              <a:rPr sz="2050" spc="6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c</a:t>
            </a:r>
            <a:r>
              <a:rPr sz="2050" spc="-4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rd</a:t>
            </a:r>
            <a:r>
              <a:rPr sz="2050" spc="60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n</a:t>
            </a:r>
            <a:r>
              <a:rPr sz="2050" spc="60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l</a:t>
            </a:r>
            <a:r>
              <a:rPr sz="2050" spc="4" dirty="0">
                <a:latin typeface="Arial"/>
                <a:cs typeface="Arial"/>
              </a:rPr>
              <a:t>i</a:t>
            </a:r>
            <a:r>
              <a:rPr sz="2050" spc="-4" dirty="0">
                <a:latin typeface="Arial"/>
                <a:cs typeface="Arial"/>
              </a:rPr>
              <a:t>n</a:t>
            </a:r>
            <a:r>
              <a:rPr sz="2050" dirty="0">
                <a:latin typeface="Arial"/>
                <a:cs typeface="Arial"/>
              </a:rPr>
              <a:t>k</a:t>
            </a:r>
            <a:r>
              <a:rPr sz="2050" spc="4" dirty="0">
                <a:latin typeface="Arial"/>
                <a:cs typeface="Arial"/>
              </a:rPr>
              <a:t>n</a:t>
            </a:r>
            <a:r>
              <a:rPr sz="2050" dirty="0">
                <a:latin typeface="Arial"/>
                <a:cs typeface="Arial"/>
              </a:rPr>
              <a:t>ya y</a:t>
            </a:r>
            <a:r>
              <a:rPr sz="2050" spc="-4" dirty="0">
                <a:latin typeface="Arial"/>
                <a:cs typeface="Arial"/>
              </a:rPr>
              <a:t>ai</a:t>
            </a:r>
            <a:r>
              <a:rPr sz="2050" dirty="0">
                <a:latin typeface="Arial"/>
                <a:cs typeface="Arial"/>
              </a:rPr>
              <a:t>tu  </a:t>
            </a:r>
            <a:r>
              <a:rPr sz="2050" spc="-248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ne</a:t>
            </a:r>
            <a:r>
              <a:rPr sz="2050" dirty="0">
                <a:latin typeface="Arial"/>
                <a:cs typeface="Arial"/>
              </a:rPr>
              <a:t>t</a:t>
            </a:r>
            <a:r>
              <a:rPr sz="2050" spc="4" dirty="0">
                <a:latin typeface="Arial"/>
                <a:cs typeface="Arial"/>
              </a:rPr>
              <a:t>w</a:t>
            </a:r>
            <a:r>
              <a:rPr sz="2050" spc="-4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rk  </a:t>
            </a:r>
            <a:r>
              <a:rPr sz="2050" spc="-248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m</a:t>
            </a:r>
            <a:r>
              <a:rPr sz="2050" spc="-4" dirty="0">
                <a:latin typeface="Arial"/>
                <a:cs typeface="Arial"/>
              </a:rPr>
              <a:t>ode</a:t>
            </a:r>
            <a:r>
              <a:rPr sz="2050" dirty="0">
                <a:latin typeface="Arial"/>
                <a:cs typeface="Arial"/>
              </a:rPr>
              <a:t>l  </a:t>
            </a:r>
            <a:r>
              <a:rPr sz="2050" spc="-239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m</a:t>
            </a:r>
            <a:r>
              <a:rPr sz="2050" spc="-4" dirty="0">
                <a:latin typeface="Arial"/>
                <a:cs typeface="Arial"/>
              </a:rPr>
              <a:t>en</a:t>
            </a:r>
            <a:r>
              <a:rPr sz="2050" dirty="0">
                <a:latin typeface="Arial"/>
                <a:cs typeface="Arial"/>
              </a:rPr>
              <a:t>y</a:t>
            </a:r>
            <a:r>
              <a:rPr sz="2050" spc="-4" dirty="0">
                <a:latin typeface="Arial"/>
                <a:cs typeface="Arial"/>
              </a:rPr>
              <a:t>u</a:t>
            </a:r>
            <a:r>
              <a:rPr sz="2050" dirty="0">
                <a:latin typeface="Arial"/>
                <a:cs typeface="Arial"/>
              </a:rPr>
              <a:t>s</a:t>
            </a:r>
            <a:r>
              <a:rPr sz="2050" spc="4" dirty="0">
                <a:latin typeface="Arial"/>
                <a:cs typeface="Arial"/>
              </a:rPr>
              <a:t>u</a:t>
            </a:r>
            <a:r>
              <a:rPr sz="2050" dirty="0">
                <a:latin typeface="Arial"/>
                <a:cs typeface="Arial"/>
              </a:rPr>
              <a:t>n  </a:t>
            </a:r>
            <a:r>
              <a:rPr sz="2050" spc="-248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c</a:t>
            </a:r>
            <a:r>
              <a:rPr sz="2050" spc="-4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d</a:t>
            </a:r>
            <a:r>
              <a:rPr sz="2050" dirty="0">
                <a:latin typeface="Arial"/>
                <a:cs typeface="Arial"/>
              </a:rPr>
              <a:t>-r</a:t>
            </a:r>
            <a:r>
              <a:rPr sz="2050" spc="-4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c</a:t>
            </a:r>
            <a:r>
              <a:rPr sz="2050" spc="-4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rd  </a:t>
            </a:r>
            <a:r>
              <a:rPr sz="2050" spc="-248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d</a:t>
            </a:r>
            <a:r>
              <a:rPr sz="2050" spc="4" dirty="0">
                <a:latin typeface="Arial"/>
                <a:cs typeface="Arial"/>
              </a:rPr>
              <a:t>ala</a:t>
            </a:r>
            <a:r>
              <a:rPr sz="2050" dirty="0">
                <a:latin typeface="Arial"/>
                <a:cs typeface="Arial"/>
              </a:rPr>
              <a:t>m </a:t>
            </a:r>
            <a:r>
              <a:rPr sz="2050" spc="-4" dirty="0">
                <a:latin typeface="Arial"/>
                <a:cs typeface="Arial"/>
              </a:rPr>
              <a:t>ben</a:t>
            </a:r>
            <a:r>
              <a:rPr sz="2050" dirty="0">
                <a:latin typeface="Arial"/>
                <a:cs typeface="Arial"/>
              </a:rPr>
              <a:t>t</a:t>
            </a:r>
            <a:r>
              <a:rPr sz="2050" spc="-4" dirty="0">
                <a:latin typeface="Arial"/>
                <a:cs typeface="Arial"/>
              </a:rPr>
              <a:t>u</a:t>
            </a:r>
            <a:r>
              <a:rPr sz="2050" dirty="0">
                <a:latin typeface="Arial"/>
                <a:cs typeface="Arial"/>
              </a:rPr>
              <a:t>k </a:t>
            </a:r>
            <a:r>
              <a:rPr sz="2050" spc="120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g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4" dirty="0">
                <a:latin typeface="Arial"/>
                <a:cs typeface="Arial"/>
              </a:rPr>
              <a:t>a</a:t>
            </a:r>
            <a:r>
              <a:rPr sz="2050" spc="-4" dirty="0">
                <a:latin typeface="Arial"/>
                <a:cs typeface="Arial"/>
              </a:rPr>
              <a:t>p</a:t>
            </a:r>
            <a:r>
              <a:rPr sz="2050" dirty="0">
                <a:latin typeface="Arial"/>
                <a:cs typeface="Arial"/>
              </a:rPr>
              <a:t>h </a:t>
            </a:r>
            <a:r>
              <a:rPr sz="2050" spc="115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n </a:t>
            </a:r>
            <a:r>
              <a:rPr sz="2050" spc="11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m</a:t>
            </a:r>
            <a:r>
              <a:rPr sz="2050" spc="-4" dirty="0">
                <a:latin typeface="Arial"/>
                <a:cs typeface="Arial"/>
              </a:rPr>
              <a:t>en</a:t>
            </a:r>
            <a:r>
              <a:rPr sz="2050" dirty="0">
                <a:latin typeface="Arial"/>
                <a:cs typeface="Arial"/>
              </a:rPr>
              <a:t>y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t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k</a:t>
            </a:r>
            <a:r>
              <a:rPr sz="2050" spc="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n </a:t>
            </a:r>
            <a:r>
              <a:rPr sz="2050" spc="128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hubu</a:t>
            </a:r>
            <a:r>
              <a:rPr sz="2050" spc="4" dirty="0">
                <a:latin typeface="Arial"/>
                <a:cs typeface="Arial"/>
              </a:rPr>
              <a:t>n</a:t>
            </a:r>
            <a:r>
              <a:rPr sz="2050" spc="-4" dirty="0">
                <a:latin typeface="Arial"/>
                <a:cs typeface="Arial"/>
              </a:rPr>
              <a:t>g</a:t>
            </a:r>
            <a:r>
              <a:rPr sz="2050" spc="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n </a:t>
            </a:r>
            <a:r>
              <a:rPr sz="2050" spc="128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c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r</a:t>
            </a:r>
            <a:r>
              <a:rPr sz="2050" spc="-4" dirty="0">
                <a:latin typeface="Arial"/>
                <a:cs typeface="Arial"/>
              </a:rPr>
              <a:t>din</a:t>
            </a:r>
            <a:r>
              <a:rPr sz="2050" spc="4" dirty="0">
                <a:latin typeface="Arial"/>
                <a:cs typeface="Arial"/>
              </a:rPr>
              <a:t>al</a:t>
            </a:r>
            <a:r>
              <a:rPr sz="2050" spc="-4" dirty="0">
                <a:latin typeface="Arial"/>
                <a:cs typeface="Arial"/>
              </a:rPr>
              <a:t>i</a:t>
            </a:r>
            <a:r>
              <a:rPr sz="2050" dirty="0">
                <a:latin typeface="Arial"/>
                <a:cs typeface="Arial"/>
              </a:rPr>
              <a:t>t</a:t>
            </a:r>
            <a:r>
              <a:rPr sz="2050" spc="-4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s </a:t>
            </a:r>
            <a:r>
              <a:rPr sz="2050" spc="-4" dirty="0">
                <a:latin typeface="Arial"/>
                <a:cs typeface="Arial"/>
              </a:rPr>
              <a:t>1</a:t>
            </a:r>
            <a:r>
              <a:rPr sz="2050" dirty="0">
                <a:latin typeface="Arial"/>
                <a:cs typeface="Arial"/>
              </a:rPr>
              <a:t>:</a:t>
            </a:r>
            <a:r>
              <a:rPr sz="2050" spc="-4" dirty="0">
                <a:latin typeface="Arial"/>
                <a:cs typeface="Arial"/>
              </a:rPr>
              <a:t>1</a:t>
            </a:r>
            <a:r>
              <a:rPr sz="2050" dirty="0">
                <a:latin typeface="Arial"/>
                <a:cs typeface="Arial"/>
              </a:rPr>
              <a:t>,</a:t>
            </a:r>
            <a:r>
              <a:rPr sz="2050" spc="-4" dirty="0">
                <a:latin typeface="Arial"/>
                <a:cs typeface="Arial"/>
              </a:rPr>
              <a:t> 1</a:t>
            </a:r>
            <a:r>
              <a:rPr sz="2050" dirty="0">
                <a:latin typeface="Arial"/>
                <a:cs typeface="Arial"/>
              </a:rPr>
              <a:t>:M</a:t>
            </a:r>
            <a:r>
              <a:rPr sz="2050" spc="-13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n</a:t>
            </a:r>
            <a:r>
              <a:rPr sz="2050" spc="9" dirty="0">
                <a:latin typeface="Arial"/>
                <a:cs typeface="Arial"/>
              </a:rPr>
              <a:t> </a:t>
            </a:r>
            <a:r>
              <a:rPr sz="2050" spc="-4" dirty="0">
                <a:latin typeface="Arial"/>
                <a:cs typeface="Arial"/>
              </a:rPr>
              <a:t>N</a:t>
            </a:r>
            <a:r>
              <a:rPr sz="2050" dirty="0">
                <a:latin typeface="Arial"/>
                <a:cs typeface="Arial"/>
              </a:rPr>
              <a:t>:M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0553" y="3946137"/>
            <a:ext cx="826434" cy="685800"/>
          </a:xfrm>
          <a:custGeom>
            <a:avLst/>
            <a:gdLst/>
            <a:ahLst/>
            <a:cxnLst/>
            <a:rect l="l" t="t" r="r" b="b"/>
            <a:pathLst>
              <a:path w="966469" h="802004">
                <a:moveTo>
                  <a:pt x="483107" y="0"/>
                </a:moveTo>
                <a:lnTo>
                  <a:pt x="409955" y="4571"/>
                </a:lnTo>
                <a:lnTo>
                  <a:pt x="339851" y="18287"/>
                </a:lnTo>
                <a:lnTo>
                  <a:pt x="274319" y="39623"/>
                </a:lnTo>
                <a:lnTo>
                  <a:pt x="233171" y="57911"/>
                </a:lnTo>
                <a:lnTo>
                  <a:pt x="195071" y="79247"/>
                </a:lnTo>
                <a:lnTo>
                  <a:pt x="158495" y="103631"/>
                </a:lnTo>
                <a:lnTo>
                  <a:pt x="126491" y="131070"/>
                </a:lnTo>
                <a:lnTo>
                  <a:pt x="96011" y="161550"/>
                </a:lnTo>
                <a:lnTo>
                  <a:pt x="83819" y="176790"/>
                </a:lnTo>
                <a:lnTo>
                  <a:pt x="70103" y="193554"/>
                </a:lnTo>
                <a:lnTo>
                  <a:pt x="48767" y="227082"/>
                </a:lnTo>
                <a:lnTo>
                  <a:pt x="15239" y="300234"/>
                </a:lnTo>
                <a:lnTo>
                  <a:pt x="6095" y="339858"/>
                </a:lnTo>
                <a:lnTo>
                  <a:pt x="1523" y="381006"/>
                </a:lnTo>
                <a:lnTo>
                  <a:pt x="0" y="400818"/>
                </a:lnTo>
                <a:lnTo>
                  <a:pt x="3047" y="441966"/>
                </a:lnTo>
                <a:lnTo>
                  <a:pt x="15239" y="501402"/>
                </a:lnTo>
                <a:lnTo>
                  <a:pt x="22859" y="519690"/>
                </a:lnTo>
                <a:lnTo>
                  <a:pt x="30479" y="539502"/>
                </a:lnTo>
                <a:lnTo>
                  <a:pt x="38099" y="557790"/>
                </a:lnTo>
                <a:lnTo>
                  <a:pt x="48767" y="574554"/>
                </a:lnTo>
                <a:lnTo>
                  <a:pt x="59435" y="592842"/>
                </a:lnTo>
                <a:lnTo>
                  <a:pt x="83819" y="624846"/>
                </a:lnTo>
                <a:lnTo>
                  <a:pt x="111251" y="655326"/>
                </a:lnTo>
                <a:lnTo>
                  <a:pt x="141731" y="684282"/>
                </a:lnTo>
                <a:lnTo>
                  <a:pt x="195071" y="722382"/>
                </a:lnTo>
                <a:lnTo>
                  <a:pt x="233171" y="743718"/>
                </a:lnTo>
                <a:lnTo>
                  <a:pt x="254507" y="752862"/>
                </a:lnTo>
                <a:lnTo>
                  <a:pt x="274319" y="762006"/>
                </a:lnTo>
                <a:lnTo>
                  <a:pt x="318515" y="777246"/>
                </a:lnTo>
                <a:lnTo>
                  <a:pt x="362711" y="787914"/>
                </a:lnTo>
                <a:lnTo>
                  <a:pt x="387095" y="792486"/>
                </a:lnTo>
                <a:lnTo>
                  <a:pt x="409955" y="797058"/>
                </a:lnTo>
                <a:lnTo>
                  <a:pt x="483107" y="801630"/>
                </a:lnTo>
                <a:lnTo>
                  <a:pt x="556259" y="797058"/>
                </a:lnTo>
                <a:lnTo>
                  <a:pt x="580643" y="792486"/>
                </a:lnTo>
                <a:lnTo>
                  <a:pt x="588263" y="790962"/>
                </a:lnTo>
                <a:lnTo>
                  <a:pt x="458723" y="790962"/>
                </a:lnTo>
                <a:lnTo>
                  <a:pt x="434339" y="789438"/>
                </a:lnTo>
                <a:lnTo>
                  <a:pt x="387095" y="783342"/>
                </a:lnTo>
                <a:lnTo>
                  <a:pt x="342899" y="774198"/>
                </a:lnTo>
                <a:lnTo>
                  <a:pt x="277367" y="752862"/>
                </a:lnTo>
                <a:lnTo>
                  <a:pt x="217931" y="725430"/>
                </a:lnTo>
                <a:lnTo>
                  <a:pt x="199643" y="713238"/>
                </a:lnTo>
                <a:lnTo>
                  <a:pt x="181355" y="702570"/>
                </a:lnTo>
                <a:lnTo>
                  <a:pt x="147827" y="676662"/>
                </a:lnTo>
                <a:lnTo>
                  <a:pt x="117347" y="649230"/>
                </a:lnTo>
                <a:lnTo>
                  <a:pt x="89915" y="618750"/>
                </a:lnTo>
                <a:lnTo>
                  <a:pt x="56387" y="569982"/>
                </a:lnTo>
                <a:lnTo>
                  <a:pt x="38099" y="534930"/>
                </a:lnTo>
                <a:lnTo>
                  <a:pt x="24383" y="498354"/>
                </a:lnTo>
                <a:lnTo>
                  <a:pt x="15239" y="460254"/>
                </a:lnTo>
                <a:lnTo>
                  <a:pt x="10667" y="420630"/>
                </a:lnTo>
                <a:lnTo>
                  <a:pt x="10667" y="381006"/>
                </a:lnTo>
                <a:lnTo>
                  <a:pt x="15239" y="341382"/>
                </a:lnTo>
                <a:lnTo>
                  <a:pt x="24383" y="303282"/>
                </a:lnTo>
                <a:lnTo>
                  <a:pt x="32003" y="284994"/>
                </a:lnTo>
                <a:lnTo>
                  <a:pt x="38099" y="266706"/>
                </a:lnTo>
                <a:lnTo>
                  <a:pt x="47243" y="248418"/>
                </a:lnTo>
                <a:lnTo>
                  <a:pt x="56387" y="231654"/>
                </a:lnTo>
                <a:lnTo>
                  <a:pt x="77723" y="198126"/>
                </a:lnTo>
                <a:lnTo>
                  <a:pt x="91439" y="182886"/>
                </a:lnTo>
                <a:lnTo>
                  <a:pt x="103631" y="167646"/>
                </a:lnTo>
                <a:lnTo>
                  <a:pt x="147827" y="124967"/>
                </a:lnTo>
                <a:lnTo>
                  <a:pt x="181355" y="99059"/>
                </a:lnTo>
                <a:lnTo>
                  <a:pt x="199643" y="88391"/>
                </a:lnTo>
                <a:lnTo>
                  <a:pt x="217931" y="76199"/>
                </a:lnTo>
                <a:lnTo>
                  <a:pt x="277367" y="48767"/>
                </a:lnTo>
                <a:lnTo>
                  <a:pt x="320039" y="33527"/>
                </a:lnTo>
                <a:lnTo>
                  <a:pt x="388619" y="18287"/>
                </a:lnTo>
                <a:lnTo>
                  <a:pt x="434339" y="12191"/>
                </a:lnTo>
                <a:lnTo>
                  <a:pt x="458723" y="10667"/>
                </a:lnTo>
                <a:lnTo>
                  <a:pt x="588263" y="10667"/>
                </a:lnTo>
                <a:lnTo>
                  <a:pt x="580643" y="9143"/>
                </a:lnTo>
                <a:lnTo>
                  <a:pt x="556259" y="4571"/>
                </a:lnTo>
                <a:lnTo>
                  <a:pt x="483107" y="0"/>
                </a:lnTo>
                <a:close/>
              </a:path>
              <a:path w="966469" h="802004">
                <a:moveTo>
                  <a:pt x="588263" y="10667"/>
                </a:moveTo>
                <a:lnTo>
                  <a:pt x="507491" y="10667"/>
                </a:lnTo>
                <a:lnTo>
                  <a:pt x="531875" y="12191"/>
                </a:lnTo>
                <a:lnTo>
                  <a:pt x="579119" y="18287"/>
                </a:lnTo>
                <a:lnTo>
                  <a:pt x="624839" y="27431"/>
                </a:lnTo>
                <a:lnTo>
                  <a:pt x="688847" y="48767"/>
                </a:lnTo>
                <a:lnTo>
                  <a:pt x="729995" y="67055"/>
                </a:lnTo>
                <a:lnTo>
                  <a:pt x="784859" y="99059"/>
                </a:lnTo>
                <a:lnTo>
                  <a:pt x="835151" y="138690"/>
                </a:lnTo>
                <a:lnTo>
                  <a:pt x="876299" y="182886"/>
                </a:lnTo>
                <a:lnTo>
                  <a:pt x="900683" y="214890"/>
                </a:lnTo>
                <a:lnTo>
                  <a:pt x="920495" y="249942"/>
                </a:lnTo>
                <a:lnTo>
                  <a:pt x="935735" y="284994"/>
                </a:lnTo>
                <a:lnTo>
                  <a:pt x="947927" y="323094"/>
                </a:lnTo>
                <a:lnTo>
                  <a:pt x="957071" y="381006"/>
                </a:lnTo>
                <a:lnTo>
                  <a:pt x="957071" y="420630"/>
                </a:lnTo>
                <a:lnTo>
                  <a:pt x="947927" y="480066"/>
                </a:lnTo>
                <a:lnTo>
                  <a:pt x="935735" y="516642"/>
                </a:lnTo>
                <a:lnTo>
                  <a:pt x="920495" y="553218"/>
                </a:lnTo>
                <a:lnTo>
                  <a:pt x="909827" y="569982"/>
                </a:lnTo>
                <a:lnTo>
                  <a:pt x="900683" y="586746"/>
                </a:lnTo>
                <a:lnTo>
                  <a:pt x="876299" y="618750"/>
                </a:lnTo>
                <a:lnTo>
                  <a:pt x="848867" y="649230"/>
                </a:lnTo>
                <a:lnTo>
                  <a:pt x="818387" y="676662"/>
                </a:lnTo>
                <a:lnTo>
                  <a:pt x="784859" y="702570"/>
                </a:lnTo>
                <a:lnTo>
                  <a:pt x="766571" y="713238"/>
                </a:lnTo>
                <a:lnTo>
                  <a:pt x="748283" y="725430"/>
                </a:lnTo>
                <a:lnTo>
                  <a:pt x="728471" y="734574"/>
                </a:lnTo>
                <a:lnTo>
                  <a:pt x="710183" y="743718"/>
                </a:lnTo>
                <a:lnTo>
                  <a:pt x="688847" y="752862"/>
                </a:lnTo>
                <a:lnTo>
                  <a:pt x="646175" y="768102"/>
                </a:lnTo>
                <a:lnTo>
                  <a:pt x="624839" y="774198"/>
                </a:lnTo>
                <a:lnTo>
                  <a:pt x="556259" y="787914"/>
                </a:lnTo>
                <a:lnTo>
                  <a:pt x="507491" y="790962"/>
                </a:lnTo>
                <a:lnTo>
                  <a:pt x="588263" y="790962"/>
                </a:lnTo>
                <a:lnTo>
                  <a:pt x="626363" y="783342"/>
                </a:lnTo>
                <a:lnTo>
                  <a:pt x="649223" y="777246"/>
                </a:lnTo>
                <a:lnTo>
                  <a:pt x="670559" y="769626"/>
                </a:lnTo>
                <a:lnTo>
                  <a:pt x="693419" y="762006"/>
                </a:lnTo>
                <a:lnTo>
                  <a:pt x="733043" y="743718"/>
                </a:lnTo>
                <a:lnTo>
                  <a:pt x="772667" y="722382"/>
                </a:lnTo>
                <a:lnTo>
                  <a:pt x="807719" y="697998"/>
                </a:lnTo>
                <a:lnTo>
                  <a:pt x="841247" y="670566"/>
                </a:lnTo>
                <a:lnTo>
                  <a:pt x="883919" y="624846"/>
                </a:lnTo>
                <a:lnTo>
                  <a:pt x="908303" y="591318"/>
                </a:lnTo>
                <a:lnTo>
                  <a:pt x="937259" y="537978"/>
                </a:lnTo>
                <a:lnTo>
                  <a:pt x="950975" y="501402"/>
                </a:lnTo>
                <a:lnTo>
                  <a:pt x="961643" y="461778"/>
                </a:lnTo>
                <a:lnTo>
                  <a:pt x="966215" y="422154"/>
                </a:lnTo>
                <a:lnTo>
                  <a:pt x="966215" y="379482"/>
                </a:lnTo>
                <a:lnTo>
                  <a:pt x="961643" y="339858"/>
                </a:lnTo>
                <a:lnTo>
                  <a:pt x="950975" y="300234"/>
                </a:lnTo>
                <a:lnTo>
                  <a:pt x="937259" y="262134"/>
                </a:lnTo>
                <a:lnTo>
                  <a:pt x="928115" y="245370"/>
                </a:lnTo>
                <a:lnTo>
                  <a:pt x="918971" y="227082"/>
                </a:lnTo>
                <a:lnTo>
                  <a:pt x="883919" y="176790"/>
                </a:lnTo>
                <a:lnTo>
                  <a:pt x="856487" y="146310"/>
                </a:lnTo>
                <a:lnTo>
                  <a:pt x="807719" y="103631"/>
                </a:lnTo>
                <a:lnTo>
                  <a:pt x="772667" y="79247"/>
                </a:lnTo>
                <a:lnTo>
                  <a:pt x="733043" y="57911"/>
                </a:lnTo>
                <a:lnTo>
                  <a:pt x="691895" y="39623"/>
                </a:lnTo>
                <a:lnTo>
                  <a:pt x="649223" y="24383"/>
                </a:lnTo>
                <a:lnTo>
                  <a:pt x="626363" y="18287"/>
                </a:lnTo>
                <a:lnTo>
                  <a:pt x="588263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5" name="object 5"/>
          <p:cNvSpPr/>
          <p:nvPr/>
        </p:nvSpPr>
        <p:spPr>
          <a:xfrm>
            <a:off x="1700553" y="5289725"/>
            <a:ext cx="826434" cy="685800"/>
          </a:xfrm>
          <a:custGeom>
            <a:avLst/>
            <a:gdLst/>
            <a:ahLst/>
            <a:cxnLst/>
            <a:rect l="l" t="t" r="r" b="b"/>
            <a:pathLst>
              <a:path w="966469" h="802004">
                <a:moveTo>
                  <a:pt x="483107" y="0"/>
                </a:moveTo>
                <a:lnTo>
                  <a:pt x="409955" y="4571"/>
                </a:lnTo>
                <a:lnTo>
                  <a:pt x="339851" y="18287"/>
                </a:lnTo>
                <a:lnTo>
                  <a:pt x="274319" y="39623"/>
                </a:lnTo>
                <a:lnTo>
                  <a:pt x="233171" y="57911"/>
                </a:lnTo>
                <a:lnTo>
                  <a:pt x="195071" y="79247"/>
                </a:lnTo>
                <a:lnTo>
                  <a:pt x="158495" y="103631"/>
                </a:lnTo>
                <a:lnTo>
                  <a:pt x="126491" y="131063"/>
                </a:lnTo>
                <a:lnTo>
                  <a:pt x="96011" y="161543"/>
                </a:lnTo>
                <a:lnTo>
                  <a:pt x="83819" y="176783"/>
                </a:lnTo>
                <a:lnTo>
                  <a:pt x="70103" y="193547"/>
                </a:lnTo>
                <a:lnTo>
                  <a:pt x="48767" y="227075"/>
                </a:lnTo>
                <a:lnTo>
                  <a:pt x="15239" y="300227"/>
                </a:lnTo>
                <a:lnTo>
                  <a:pt x="6095" y="339851"/>
                </a:lnTo>
                <a:lnTo>
                  <a:pt x="1523" y="379475"/>
                </a:lnTo>
                <a:lnTo>
                  <a:pt x="0" y="400811"/>
                </a:lnTo>
                <a:lnTo>
                  <a:pt x="1523" y="422147"/>
                </a:lnTo>
                <a:lnTo>
                  <a:pt x="3047" y="441959"/>
                </a:lnTo>
                <a:lnTo>
                  <a:pt x="6095" y="461771"/>
                </a:lnTo>
                <a:lnTo>
                  <a:pt x="15239" y="501395"/>
                </a:lnTo>
                <a:lnTo>
                  <a:pt x="22859" y="519683"/>
                </a:lnTo>
                <a:lnTo>
                  <a:pt x="30479" y="539495"/>
                </a:lnTo>
                <a:lnTo>
                  <a:pt x="48767" y="574547"/>
                </a:lnTo>
                <a:lnTo>
                  <a:pt x="70103" y="608075"/>
                </a:lnTo>
                <a:lnTo>
                  <a:pt x="111251" y="655319"/>
                </a:lnTo>
                <a:lnTo>
                  <a:pt x="141731" y="684275"/>
                </a:lnTo>
                <a:lnTo>
                  <a:pt x="195071" y="722375"/>
                </a:lnTo>
                <a:lnTo>
                  <a:pt x="233171" y="743711"/>
                </a:lnTo>
                <a:lnTo>
                  <a:pt x="254507" y="752855"/>
                </a:lnTo>
                <a:lnTo>
                  <a:pt x="274319" y="761999"/>
                </a:lnTo>
                <a:lnTo>
                  <a:pt x="318515" y="777239"/>
                </a:lnTo>
                <a:lnTo>
                  <a:pt x="362711" y="787907"/>
                </a:lnTo>
                <a:lnTo>
                  <a:pt x="387095" y="792479"/>
                </a:lnTo>
                <a:lnTo>
                  <a:pt x="409955" y="797051"/>
                </a:lnTo>
                <a:lnTo>
                  <a:pt x="483107" y="801623"/>
                </a:lnTo>
                <a:lnTo>
                  <a:pt x="556259" y="797051"/>
                </a:lnTo>
                <a:lnTo>
                  <a:pt x="580643" y="792479"/>
                </a:lnTo>
                <a:lnTo>
                  <a:pt x="588263" y="790955"/>
                </a:lnTo>
                <a:lnTo>
                  <a:pt x="458723" y="790955"/>
                </a:lnTo>
                <a:lnTo>
                  <a:pt x="434339" y="789431"/>
                </a:lnTo>
                <a:lnTo>
                  <a:pt x="387095" y="783335"/>
                </a:lnTo>
                <a:lnTo>
                  <a:pt x="342899" y="774191"/>
                </a:lnTo>
                <a:lnTo>
                  <a:pt x="277367" y="752855"/>
                </a:lnTo>
                <a:lnTo>
                  <a:pt x="237743" y="734567"/>
                </a:lnTo>
                <a:lnTo>
                  <a:pt x="181355" y="702563"/>
                </a:lnTo>
                <a:lnTo>
                  <a:pt x="147827" y="676655"/>
                </a:lnTo>
                <a:lnTo>
                  <a:pt x="117347" y="649223"/>
                </a:lnTo>
                <a:lnTo>
                  <a:pt x="89915" y="618743"/>
                </a:lnTo>
                <a:lnTo>
                  <a:pt x="56387" y="569975"/>
                </a:lnTo>
                <a:lnTo>
                  <a:pt x="47243" y="551687"/>
                </a:lnTo>
                <a:lnTo>
                  <a:pt x="38099" y="534923"/>
                </a:lnTo>
                <a:lnTo>
                  <a:pt x="30479" y="516635"/>
                </a:lnTo>
                <a:lnTo>
                  <a:pt x="24383" y="498347"/>
                </a:lnTo>
                <a:lnTo>
                  <a:pt x="19811" y="478535"/>
                </a:lnTo>
                <a:lnTo>
                  <a:pt x="15239" y="460247"/>
                </a:lnTo>
                <a:lnTo>
                  <a:pt x="12191" y="440435"/>
                </a:lnTo>
                <a:lnTo>
                  <a:pt x="10667" y="420623"/>
                </a:lnTo>
                <a:lnTo>
                  <a:pt x="10667" y="380999"/>
                </a:lnTo>
                <a:lnTo>
                  <a:pt x="15239" y="341375"/>
                </a:lnTo>
                <a:lnTo>
                  <a:pt x="24383" y="303275"/>
                </a:lnTo>
                <a:lnTo>
                  <a:pt x="32003" y="284987"/>
                </a:lnTo>
                <a:lnTo>
                  <a:pt x="38099" y="266699"/>
                </a:lnTo>
                <a:lnTo>
                  <a:pt x="47243" y="248411"/>
                </a:lnTo>
                <a:lnTo>
                  <a:pt x="56387" y="231647"/>
                </a:lnTo>
                <a:lnTo>
                  <a:pt x="77723" y="198119"/>
                </a:lnTo>
                <a:lnTo>
                  <a:pt x="91439" y="182879"/>
                </a:lnTo>
                <a:lnTo>
                  <a:pt x="103631" y="167639"/>
                </a:lnTo>
                <a:lnTo>
                  <a:pt x="147827" y="124967"/>
                </a:lnTo>
                <a:lnTo>
                  <a:pt x="181355" y="99059"/>
                </a:lnTo>
                <a:lnTo>
                  <a:pt x="199643" y="88391"/>
                </a:lnTo>
                <a:lnTo>
                  <a:pt x="217931" y="76199"/>
                </a:lnTo>
                <a:lnTo>
                  <a:pt x="277367" y="48767"/>
                </a:lnTo>
                <a:lnTo>
                  <a:pt x="320039" y="33527"/>
                </a:lnTo>
                <a:lnTo>
                  <a:pt x="411479" y="13715"/>
                </a:lnTo>
                <a:lnTo>
                  <a:pt x="458723" y="10667"/>
                </a:lnTo>
                <a:lnTo>
                  <a:pt x="588263" y="10667"/>
                </a:lnTo>
                <a:lnTo>
                  <a:pt x="580643" y="9143"/>
                </a:lnTo>
                <a:lnTo>
                  <a:pt x="556259" y="4571"/>
                </a:lnTo>
                <a:lnTo>
                  <a:pt x="483107" y="0"/>
                </a:lnTo>
                <a:close/>
              </a:path>
              <a:path w="966469" h="802004">
                <a:moveTo>
                  <a:pt x="588263" y="10667"/>
                </a:moveTo>
                <a:lnTo>
                  <a:pt x="507491" y="10667"/>
                </a:lnTo>
                <a:lnTo>
                  <a:pt x="531875" y="12191"/>
                </a:lnTo>
                <a:lnTo>
                  <a:pt x="579119" y="18287"/>
                </a:lnTo>
                <a:lnTo>
                  <a:pt x="624839" y="27431"/>
                </a:lnTo>
                <a:lnTo>
                  <a:pt x="688847" y="48767"/>
                </a:lnTo>
                <a:lnTo>
                  <a:pt x="729995" y="67055"/>
                </a:lnTo>
                <a:lnTo>
                  <a:pt x="766571" y="88391"/>
                </a:lnTo>
                <a:lnTo>
                  <a:pt x="784859" y="99059"/>
                </a:lnTo>
                <a:lnTo>
                  <a:pt x="835151" y="138683"/>
                </a:lnTo>
                <a:lnTo>
                  <a:pt x="876299" y="182879"/>
                </a:lnTo>
                <a:lnTo>
                  <a:pt x="900683" y="214883"/>
                </a:lnTo>
                <a:lnTo>
                  <a:pt x="920495" y="248411"/>
                </a:lnTo>
                <a:lnTo>
                  <a:pt x="935735" y="284987"/>
                </a:lnTo>
                <a:lnTo>
                  <a:pt x="947927" y="321563"/>
                </a:lnTo>
                <a:lnTo>
                  <a:pt x="957071" y="380999"/>
                </a:lnTo>
                <a:lnTo>
                  <a:pt x="957071" y="420623"/>
                </a:lnTo>
                <a:lnTo>
                  <a:pt x="947927" y="480059"/>
                </a:lnTo>
                <a:lnTo>
                  <a:pt x="935735" y="516635"/>
                </a:lnTo>
                <a:lnTo>
                  <a:pt x="920495" y="553211"/>
                </a:lnTo>
                <a:lnTo>
                  <a:pt x="909827" y="569975"/>
                </a:lnTo>
                <a:lnTo>
                  <a:pt x="900683" y="586739"/>
                </a:lnTo>
                <a:lnTo>
                  <a:pt x="876299" y="618743"/>
                </a:lnTo>
                <a:lnTo>
                  <a:pt x="848867" y="649223"/>
                </a:lnTo>
                <a:lnTo>
                  <a:pt x="818387" y="676655"/>
                </a:lnTo>
                <a:lnTo>
                  <a:pt x="784859" y="702563"/>
                </a:lnTo>
                <a:lnTo>
                  <a:pt x="748283" y="723899"/>
                </a:lnTo>
                <a:lnTo>
                  <a:pt x="710183" y="743711"/>
                </a:lnTo>
                <a:lnTo>
                  <a:pt x="646175" y="768095"/>
                </a:lnTo>
                <a:lnTo>
                  <a:pt x="579119" y="783335"/>
                </a:lnTo>
                <a:lnTo>
                  <a:pt x="531875" y="789431"/>
                </a:lnTo>
                <a:lnTo>
                  <a:pt x="507491" y="790955"/>
                </a:lnTo>
                <a:lnTo>
                  <a:pt x="588263" y="790955"/>
                </a:lnTo>
                <a:lnTo>
                  <a:pt x="626363" y="783335"/>
                </a:lnTo>
                <a:lnTo>
                  <a:pt x="649223" y="777239"/>
                </a:lnTo>
                <a:lnTo>
                  <a:pt x="670559" y="769619"/>
                </a:lnTo>
                <a:lnTo>
                  <a:pt x="693419" y="761999"/>
                </a:lnTo>
                <a:lnTo>
                  <a:pt x="733043" y="743711"/>
                </a:lnTo>
                <a:lnTo>
                  <a:pt x="772667" y="722375"/>
                </a:lnTo>
                <a:lnTo>
                  <a:pt x="807719" y="697991"/>
                </a:lnTo>
                <a:lnTo>
                  <a:pt x="841247" y="670559"/>
                </a:lnTo>
                <a:lnTo>
                  <a:pt x="883919" y="624839"/>
                </a:lnTo>
                <a:lnTo>
                  <a:pt x="908303" y="591311"/>
                </a:lnTo>
                <a:lnTo>
                  <a:pt x="937259" y="537971"/>
                </a:lnTo>
                <a:lnTo>
                  <a:pt x="950975" y="501395"/>
                </a:lnTo>
                <a:lnTo>
                  <a:pt x="961643" y="461771"/>
                </a:lnTo>
                <a:lnTo>
                  <a:pt x="966215" y="420623"/>
                </a:lnTo>
                <a:lnTo>
                  <a:pt x="966215" y="379475"/>
                </a:lnTo>
                <a:lnTo>
                  <a:pt x="961643" y="339851"/>
                </a:lnTo>
                <a:lnTo>
                  <a:pt x="950975" y="300227"/>
                </a:lnTo>
                <a:lnTo>
                  <a:pt x="937259" y="262127"/>
                </a:lnTo>
                <a:lnTo>
                  <a:pt x="918971" y="227075"/>
                </a:lnTo>
                <a:lnTo>
                  <a:pt x="896111" y="192023"/>
                </a:lnTo>
                <a:lnTo>
                  <a:pt x="870203" y="160019"/>
                </a:lnTo>
                <a:lnTo>
                  <a:pt x="841247" y="131063"/>
                </a:lnTo>
                <a:lnTo>
                  <a:pt x="807719" y="103631"/>
                </a:lnTo>
                <a:lnTo>
                  <a:pt x="772667" y="79247"/>
                </a:lnTo>
                <a:lnTo>
                  <a:pt x="733043" y="57911"/>
                </a:lnTo>
                <a:lnTo>
                  <a:pt x="691895" y="39623"/>
                </a:lnTo>
                <a:lnTo>
                  <a:pt x="649223" y="24383"/>
                </a:lnTo>
                <a:lnTo>
                  <a:pt x="626363" y="18287"/>
                </a:lnTo>
                <a:lnTo>
                  <a:pt x="588263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6" name="object 6"/>
          <p:cNvSpPr/>
          <p:nvPr/>
        </p:nvSpPr>
        <p:spPr>
          <a:xfrm>
            <a:off x="3802583" y="5289725"/>
            <a:ext cx="825349" cy="685800"/>
          </a:xfrm>
          <a:custGeom>
            <a:avLst/>
            <a:gdLst/>
            <a:ahLst/>
            <a:cxnLst/>
            <a:rect l="l" t="t" r="r" b="b"/>
            <a:pathLst>
              <a:path w="965200" h="802004">
                <a:moveTo>
                  <a:pt x="481583" y="0"/>
                </a:moveTo>
                <a:lnTo>
                  <a:pt x="408431" y="4571"/>
                </a:lnTo>
                <a:lnTo>
                  <a:pt x="385571" y="9143"/>
                </a:lnTo>
                <a:lnTo>
                  <a:pt x="361187" y="13715"/>
                </a:lnTo>
                <a:lnTo>
                  <a:pt x="316991" y="24383"/>
                </a:lnTo>
                <a:lnTo>
                  <a:pt x="272795" y="39623"/>
                </a:lnTo>
                <a:lnTo>
                  <a:pt x="252983" y="48767"/>
                </a:lnTo>
                <a:lnTo>
                  <a:pt x="231647" y="57911"/>
                </a:lnTo>
                <a:lnTo>
                  <a:pt x="213359" y="68579"/>
                </a:lnTo>
                <a:lnTo>
                  <a:pt x="193547" y="79247"/>
                </a:lnTo>
                <a:lnTo>
                  <a:pt x="175259" y="91439"/>
                </a:lnTo>
                <a:lnTo>
                  <a:pt x="124967" y="131063"/>
                </a:lnTo>
                <a:lnTo>
                  <a:pt x="82295" y="176783"/>
                </a:lnTo>
                <a:lnTo>
                  <a:pt x="57911" y="210311"/>
                </a:lnTo>
                <a:lnTo>
                  <a:pt x="28955" y="263651"/>
                </a:lnTo>
                <a:lnTo>
                  <a:pt x="15239" y="300227"/>
                </a:lnTo>
                <a:lnTo>
                  <a:pt x="4571" y="339851"/>
                </a:lnTo>
                <a:lnTo>
                  <a:pt x="0" y="379475"/>
                </a:lnTo>
                <a:lnTo>
                  <a:pt x="0" y="422147"/>
                </a:lnTo>
                <a:lnTo>
                  <a:pt x="4571" y="461771"/>
                </a:lnTo>
                <a:lnTo>
                  <a:pt x="15239" y="501395"/>
                </a:lnTo>
                <a:lnTo>
                  <a:pt x="28955" y="539495"/>
                </a:lnTo>
                <a:lnTo>
                  <a:pt x="38099" y="556259"/>
                </a:lnTo>
                <a:lnTo>
                  <a:pt x="47243" y="574547"/>
                </a:lnTo>
                <a:lnTo>
                  <a:pt x="82295" y="624839"/>
                </a:lnTo>
                <a:lnTo>
                  <a:pt x="109727" y="655319"/>
                </a:lnTo>
                <a:lnTo>
                  <a:pt x="158495" y="697991"/>
                </a:lnTo>
                <a:lnTo>
                  <a:pt x="193547" y="722375"/>
                </a:lnTo>
                <a:lnTo>
                  <a:pt x="213359" y="733043"/>
                </a:lnTo>
                <a:lnTo>
                  <a:pt x="231647" y="743711"/>
                </a:lnTo>
                <a:lnTo>
                  <a:pt x="252983" y="752855"/>
                </a:lnTo>
                <a:lnTo>
                  <a:pt x="272795" y="761999"/>
                </a:lnTo>
                <a:lnTo>
                  <a:pt x="294131" y="769619"/>
                </a:lnTo>
                <a:lnTo>
                  <a:pt x="316991" y="777239"/>
                </a:lnTo>
                <a:lnTo>
                  <a:pt x="339851" y="783335"/>
                </a:lnTo>
                <a:lnTo>
                  <a:pt x="408431" y="797051"/>
                </a:lnTo>
                <a:lnTo>
                  <a:pt x="483107" y="801623"/>
                </a:lnTo>
                <a:lnTo>
                  <a:pt x="556259" y="797051"/>
                </a:lnTo>
                <a:lnTo>
                  <a:pt x="579119" y="792479"/>
                </a:lnTo>
                <a:lnTo>
                  <a:pt x="587247" y="790955"/>
                </a:lnTo>
                <a:lnTo>
                  <a:pt x="457199" y="790955"/>
                </a:lnTo>
                <a:lnTo>
                  <a:pt x="434339" y="789431"/>
                </a:lnTo>
                <a:lnTo>
                  <a:pt x="387095" y="783335"/>
                </a:lnTo>
                <a:lnTo>
                  <a:pt x="341375" y="774191"/>
                </a:lnTo>
                <a:lnTo>
                  <a:pt x="297179" y="760475"/>
                </a:lnTo>
                <a:lnTo>
                  <a:pt x="256031" y="743711"/>
                </a:lnTo>
                <a:lnTo>
                  <a:pt x="217931" y="723899"/>
                </a:lnTo>
                <a:lnTo>
                  <a:pt x="198119" y="713231"/>
                </a:lnTo>
                <a:lnTo>
                  <a:pt x="181355" y="702563"/>
                </a:lnTo>
                <a:lnTo>
                  <a:pt x="163067" y="690371"/>
                </a:lnTo>
                <a:lnTo>
                  <a:pt x="147827" y="676655"/>
                </a:lnTo>
                <a:lnTo>
                  <a:pt x="131063" y="662939"/>
                </a:lnTo>
                <a:lnTo>
                  <a:pt x="102107" y="633983"/>
                </a:lnTo>
                <a:lnTo>
                  <a:pt x="77723" y="603503"/>
                </a:lnTo>
                <a:lnTo>
                  <a:pt x="54863" y="569975"/>
                </a:lnTo>
                <a:lnTo>
                  <a:pt x="38099" y="534923"/>
                </a:lnTo>
                <a:lnTo>
                  <a:pt x="24383" y="498347"/>
                </a:lnTo>
                <a:lnTo>
                  <a:pt x="13715" y="460247"/>
                </a:lnTo>
                <a:lnTo>
                  <a:pt x="9143" y="420623"/>
                </a:lnTo>
                <a:lnTo>
                  <a:pt x="9143" y="380999"/>
                </a:lnTo>
                <a:lnTo>
                  <a:pt x="13715" y="341375"/>
                </a:lnTo>
                <a:lnTo>
                  <a:pt x="30479" y="284987"/>
                </a:lnTo>
                <a:lnTo>
                  <a:pt x="45719" y="248411"/>
                </a:lnTo>
                <a:lnTo>
                  <a:pt x="65531" y="214883"/>
                </a:lnTo>
                <a:lnTo>
                  <a:pt x="102107" y="167639"/>
                </a:lnTo>
                <a:lnTo>
                  <a:pt x="131063" y="138683"/>
                </a:lnTo>
                <a:lnTo>
                  <a:pt x="147827" y="124967"/>
                </a:lnTo>
                <a:lnTo>
                  <a:pt x="163067" y="111251"/>
                </a:lnTo>
                <a:lnTo>
                  <a:pt x="198119" y="88391"/>
                </a:lnTo>
                <a:lnTo>
                  <a:pt x="236219" y="67055"/>
                </a:lnTo>
                <a:lnTo>
                  <a:pt x="277367" y="48767"/>
                </a:lnTo>
                <a:lnTo>
                  <a:pt x="320039" y="33527"/>
                </a:lnTo>
                <a:lnTo>
                  <a:pt x="409955" y="13715"/>
                </a:lnTo>
                <a:lnTo>
                  <a:pt x="458723" y="10667"/>
                </a:lnTo>
                <a:lnTo>
                  <a:pt x="587247" y="10667"/>
                </a:lnTo>
                <a:lnTo>
                  <a:pt x="579119" y="9143"/>
                </a:lnTo>
                <a:lnTo>
                  <a:pt x="556259" y="4571"/>
                </a:lnTo>
                <a:lnTo>
                  <a:pt x="481583" y="0"/>
                </a:lnTo>
                <a:close/>
              </a:path>
              <a:path w="965200" h="802004">
                <a:moveTo>
                  <a:pt x="587247" y="10667"/>
                </a:moveTo>
                <a:lnTo>
                  <a:pt x="507491" y="10667"/>
                </a:lnTo>
                <a:lnTo>
                  <a:pt x="530351" y="12191"/>
                </a:lnTo>
                <a:lnTo>
                  <a:pt x="577595" y="18287"/>
                </a:lnTo>
                <a:lnTo>
                  <a:pt x="623315" y="27431"/>
                </a:lnTo>
                <a:lnTo>
                  <a:pt x="688847" y="48767"/>
                </a:lnTo>
                <a:lnTo>
                  <a:pt x="748283" y="76199"/>
                </a:lnTo>
                <a:lnTo>
                  <a:pt x="766571" y="88391"/>
                </a:lnTo>
                <a:lnTo>
                  <a:pt x="783335" y="99059"/>
                </a:lnTo>
                <a:lnTo>
                  <a:pt x="801623" y="111251"/>
                </a:lnTo>
                <a:lnTo>
                  <a:pt x="816863" y="124967"/>
                </a:lnTo>
                <a:lnTo>
                  <a:pt x="833627" y="138683"/>
                </a:lnTo>
                <a:lnTo>
                  <a:pt x="862583" y="167639"/>
                </a:lnTo>
                <a:lnTo>
                  <a:pt x="886967" y="198119"/>
                </a:lnTo>
                <a:lnTo>
                  <a:pt x="909827" y="231647"/>
                </a:lnTo>
                <a:lnTo>
                  <a:pt x="941831" y="303275"/>
                </a:lnTo>
                <a:lnTo>
                  <a:pt x="950975" y="341375"/>
                </a:lnTo>
                <a:lnTo>
                  <a:pt x="955547" y="380999"/>
                </a:lnTo>
                <a:lnTo>
                  <a:pt x="955547" y="420623"/>
                </a:lnTo>
                <a:lnTo>
                  <a:pt x="950975" y="460247"/>
                </a:lnTo>
                <a:lnTo>
                  <a:pt x="934211" y="516635"/>
                </a:lnTo>
                <a:lnTo>
                  <a:pt x="918971" y="553211"/>
                </a:lnTo>
                <a:lnTo>
                  <a:pt x="899159" y="586739"/>
                </a:lnTo>
                <a:lnTo>
                  <a:pt x="862583" y="633983"/>
                </a:lnTo>
                <a:lnTo>
                  <a:pt x="833627" y="662939"/>
                </a:lnTo>
                <a:lnTo>
                  <a:pt x="816863" y="676655"/>
                </a:lnTo>
                <a:lnTo>
                  <a:pt x="801623" y="690371"/>
                </a:lnTo>
                <a:lnTo>
                  <a:pt x="783335" y="702563"/>
                </a:lnTo>
                <a:lnTo>
                  <a:pt x="766571" y="713231"/>
                </a:lnTo>
                <a:lnTo>
                  <a:pt x="746759" y="723899"/>
                </a:lnTo>
                <a:lnTo>
                  <a:pt x="728471" y="734567"/>
                </a:lnTo>
                <a:lnTo>
                  <a:pt x="687323" y="752855"/>
                </a:lnTo>
                <a:lnTo>
                  <a:pt x="644651" y="768095"/>
                </a:lnTo>
                <a:lnTo>
                  <a:pt x="577595" y="783335"/>
                </a:lnTo>
                <a:lnTo>
                  <a:pt x="530351" y="789431"/>
                </a:lnTo>
                <a:lnTo>
                  <a:pt x="505967" y="790955"/>
                </a:lnTo>
                <a:lnTo>
                  <a:pt x="587247" y="790955"/>
                </a:lnTo>
                <a:lnTo>
                  <a:pt x="626363" y="783335"/>
                </a:lnTo>
                <a:lnTo>
                  <a:pt x="670559" y="769619"/>
                </a:lnTo>
                <a:lnTo>
                  <a:pt x="711707" y="752855"/>
                </a:lnTo>
                <a:lnTo>
                  <a:pt x="733043" y="743711"/>
                </a:lnTo>
                <a:lnTo>
                  <a:pt x="771143" y="722375"/>
                </a:lnTo>
                <a:lnTo>
                  <a:pt x="806195" y="697991"/>
                </a:lnTo>
                <a:lnTo>
                  <a:pt x="839723" y="670559"/>
                </a:lnTo>
                <a:lnTo>
                  <a:pt x="882395" y="624839"/>
                </a:lnTo>
                <a:lnTo>
                  <a:pt x="906779" y="591311"/>
                </a:lnTo>
                <a:lnTo>
                  <a:pt x="935735" y="537971"/>
                </a:lnTo>
                <a:lnTo>
                  <a:pt x="949451" y="501395"/>
                </a:lnTo>
                <a:lnTo>
                  <a:pt x="960119" y="461771"/>
                </a:lnTo>
                <a:lnTo>
                  <a:pt x="964691" y="420623"/>
                </a:lnTo>
                <a:lnTo>
                  <a:pt x="964691" y="379475"/>
                </a:lnTo>
                <a:lnTo>
                  <a:pt x="960119" y="339851"/>
                </a:lnTo>
                <a:lnTo>
                  <a:pt x="949451" y="300227"/>
                </a:lnTo>
                <a:lnTo>
                  <a:pt x="935735" y="262127"/>
                </a:lnTo>
                <a:lnTo>
                  <a:pt x="917447" y="227075"/>
                </a:lnTo>
                <a:lnTo>
                  <a:pt x="894587" y="192023"/>
                </a:lnTo>
                <a:lnTo>
                  <a:pt x="868679" y="160019"/>
                </a:lnTo>
                <a:lnTo>
                  <a:pt x="839723" y="131063"/>
                </a:lnTo>
                <a:lnTo>
                  <a:pt x="806195" y="103631"/>
                </a:lnTo>
                <a:lnTo>
                  <a:pt x="771143" y="79247"/>
                </a:lnTo>
                <a:lnTo>
                  <a:pt x="751331" y="68579"/>
                </a:lnTo>
                <a:lnTo>
                  <a:pt x="733043" y="57911"/>
                </a:lnTo>
                <a:lnTo>
                  <a:pt x="711707" y="48767"/>
                </a:lnTo>
                <a:lnTo>
                  <a:pt x="691895" y="39623"/>
                </a:lnTo>
                <a:lnTo>
                  <a:pt x="670559" y="32003"/>
                </a:lnTo>
                <a:lnTo>
                  <a:pt x="647699" y="24383"/>
                </a:lnTo>
                <a:lnTo>
                  <a:pt x="626363" y="18287"/>
                </a:lnTo>
                <a:lnTo>
                  <a:pt x="603503" y="13715"/>
                </a:lnTo>
                <a:lnTo>
                  <a:pt x="58724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7" name="object 7"/>
          <p:cNvSpPr/>
          <p:nvPr/>
        </p:nvSpPr>
        <p:spPr>
          <a:xfrm>
            <a:off x="6487141" y="5178953"/>
            <a:ext cx="826434" cy="684171"/>
          </a:xfrm>
          <a:custGeom>
            <a:avLst/>
            <a:gdLst/>
            <a:ahLst/>
            <a:cxnLst/>
            <a:rect l="l" t="t" r="r" b="b"/>
            <a:pathLst>
              <a:path w="966470" h="800100">
                <a:moveTo>
                  <a:pt x="507491" y="0"/>
                </a:moveTo>
                <a:lnTo>
                  <a:pt x="457199" y="0"/>
                </a:lnTo>
                <a:lnTo>
                  <a:pt x="432815" y="1523"/>
                </a:lnTo>
                <a:lnTo>
                  <a:pt x="385571" y="7619"/>
                </a:lnTo>
                <a:lnTo>
                  <a:pt x="316991" y="24383"/>
                </a:lnTo>
                <a:lnTo>
                  <a:pt x="272795" y="39623"/>
                </a:lnTo>
                <a:lnTo>
                  <a:pt x="252983" y="48767"/>
                </a:lnTo>
                <a:lnTo>
                  <a:pt x="231647" y="57911"/>
                </a:lnTo>
                <a:lnTo>
                  <a:pt x="213359" y="68579"/>
                </a:lnTo>
                <a:lnTo>
                  <a:pt x="193547" y="79247"/>
                </a:lnTo>
                <a:lnTo>
                  <a:pt x="175259" y="91439"/>
                </a:lnTo>
                <a:lnTo>
                  <a:pt x="124967" y="131063"/>
                </a:lnTo>
                <a:lnTo>
                  <a:pt x="96011" y="160019"/>
                </a:lnTo>
                <a:lnTo>
                  <a:pt x="70103" y="192023"/>
                </a:lnTo>
                <a:lnTo>
                  <a:pt x="47243" y="227075"/>
                </a:lnTo>
                <a:lnTo>
                  <a:pt x="28955" y="262127"/>
                </a:lnTo>
                <a:lnTo>
                  <a:pt x="15239" y="300227"/>
                </a:lnTo>
                <a:lnTo>
                  <a:pt x="4571" y="339851"/>
                </a:lnTo>
                <a:lnTo>
                  <a:pt x="0" y="379475"/>
                </a:lnTo>
                <a:lnTo>
                  <a:pt x="0" y="420623"/>
                </a:lnTo>
                <a:lnTo>
                  <a:pt x="4571" y="461771"/>
                </a:lnTo>
                <a:lnTo>
                  <a:pt x="15239" y="501395"/>
                </a:lnTo>
                <a:lnTo>
                  <a:pt x="28955" y="537971"/>
                </a:lnTo>
                <a:lnTo>
                  <a:pt x="47243" y="574547"/>
                </a:lnTo>
                <a:lnTo>
                  <a:pt x="82295" y="624839"/>
                </a:lnTo>
                <a:lnTo>
                  <a:pt x="109727" y="655319"/>
                </a:lnTo>
                <a:lnTo>
                  <a:pt x="141731" y="684275"/>
                </a:lnTo>
                <a:lnTo>
                  <a:pt x="158495" y="696467"/>
                </a:lnTo>
                <a:lnTo>
                  <a:pt x="175259" y="710183"/>
                </a:lnTo>
                <a:lnTo>
                  <a:pt x="193547" y="720851"/>
                </a:lnTo>
                <a:lnTo>
                  <a:pt x="213359" y="733043"/>
                </a:lnTo>
                <a:lnTo>
                  <a:pt x="233171" y="743711"/>
                </a:lnTo>
                <a:lnTo>
                  <a:pt x="274319" y="761999"/>
                </a:lnTo>
                <a:lnTo>
                  <a:pt x="316991" y="777239"/>
                </a:lnTo>
                <a:lnTo>
                  <a:pt x="385571" y="792479"/>
                </a:lnTo>
                <a:lnTo>
                  <a:pt x="432815" y="798575"/>
                </a:lnTo>
                <a:lnTo>
                  <a:pt x="457199" y="800099"/>
                </a:lnTo>
                <a:lnTo>
                  <a:pt x="507491" y="800099"/>
                </a:lnTo>
                <a:lnTo>
                  <a:pt x="531875" y="798575"/>
                </a:lnTo>
                <a:lnTo>
                  <a:pt x="579119" y="792479"/>
                </a:lnTo>
                <a:lnTo>
                  <a:pt x="587247" y="790955"/>
                </a:lnTo>
                <a:lnTo>
                  <a:pt x="458723" y="790955"/>
                </a:lnTo>
                <a:lnTo>
                  <a:pt x="434339" y="789431"/>
                </a:lnTo>
                <a:lnTo>
                  <a:pt x="387095" y="783335"/>
                </a:lnTo>
                <a:lnTo>
                  <a:pt x="341375" y="774191"/>
                </a:lnTo>
                <a:lnTo>
                  <a:pt x="277367" y="752855"/>
                </a:lnTo>
                <a:lnTo>
                  <a:pt x="236219" y="734567"/>
                </a:lnTo>
                <a:lnTo>
                  <a:pt x="199643" y="713231"/>
                </a:lnTo>
                <a:lnTo>
                  <a:pt x="163067" y="688847"/>
                </a:lnTo>
                <a:lnTo>
                  <a:pt x="131063" y="662939"/>
                </a:lnTo>
                <a:lnTo>
                  <a:pt x="102107" y="633983"/>
                </a:lnTo>
                <a:lnTo>
                  <a:pt x="77723" y="601979"/>
                </a:lnTo>
                <a:lnTo>
                  <a:pt x="65531" y="586739"/>
                </a:lnTo>
                <a:lnTo>
                  <a:pt x="45719" y="551687"/>
                </a:lnTo>
                <a:lnTo>
                  <a:pt x="30479" y="516635"/>
                </a:lnTo>
                <a:lnTo>
                  <a:pt x="18287" y="478535"/>
                </a:lnTo>
                <a:lnTo>
                  <a:pt x="9143" y="420623"/>
                </a:lnTo>
                <a:lnTo>
                  <a:pt x="9143" y="379475"/>
                </a:lnTo>
                <a:lnTo>
                  <a:pt x="12191" y="359663"/>
                </a:lnTo>
                <a:lnTo>
                  <a:pt x="15239" y="341375"/>
                </a:lnTo>
                <a:lnTo>
                  <a:pt x="18287" y="321563"/>
                </a:lnTo>
                <a:lnTo>
                  <a:pt x="30479" y="284987"/>
                </a:lnTo>
                <a:lnTo>
                  <a:pt x="45719" y="248411"/>
                </a:lnTo>
                <a:lnTo>
                  <a:pt x="56387" y="231647"/>
                </a:lnTo>
                <a:lnTo>
                  <a:pt x="65531" y="214883"/>
                </a:lnTo>
                <a:lnTo>
                  <a:pt x="89915" y="182879"/>
                </a:lnTo>
                <a:lnTo>
                  <a:pt x="117347" y="152399"/>
                </a:lnTo>
                <a:lnTo>
                  <a:pt x="147827" y="124967"/>
                </a:lnTo>
                <a:lnTo>
                  <a:pt x="181355" y="99059"/>
                </a:lnTo>
                <a:lnTo>
                  <a:pt x="217931" y="76199"/>
                </a:lnTo>
                <a:lnTo>
                  <a:pt x="236219" y="67055"/>
                </a:lnTo>
                <a:lnTo>
                  <a:pt x="256031" y="56387"/>
                </a:lnTo>
                <a:lnTo>
                  <a:pt x="277367" y="48767"/>
                </a:lnTo>
                <a:lnTo>
                  <a:pt x="298703" y="39623"/>
                </a:lnTo>
                <a:lnTo>
                  <a:pt x="341375" y="27431"/>
                </a:lnTo>
                <a:lnTo>
                  <a:pt x="364235" y="21335"/>
                </a:lnTo>
                <a:lnTo>
                  <a:pt x="387095" y="18287"/>
                </a:lnTo>
                <a:lnTo>
                  <a:pt x="409955" y="13715"/>
                </a:lnTo>
                <a:lnTo>
                  <a:pt x="483107" y="9143"/>
                </a:lnTo>
                <a:lnTo>
                  <a:pt x="587247" y="9143"/>
                </a:lnTo>
                <a:lnTo>
                  <a:pt x="579119" y="7619"/>
                </a:lnTo>
                <a:lnTo>
                  <a:pt x="531875" y="1523"/>
                </a:lnTo>
                <a:lnTo>
                  <a:pt x="507491" y="0"/>
                </a:lnTo>
                <a:close/>
              </a:path>
              <a:path w="966470" h="800100">
                <a:moveTo>
                  <a:pt x="587247" y="9143"/>
                </a:moveTo>
                <a:lnTo>
                  <a:pt x="483107" y="9143"/>
                </a:lnTo>
                <a:lnTo>
                  <a:pt x="554735" y="13715"/>
                </a:lnTo>
                <a:lnTo>
                  <a:pt x="577595" y="18287"/>
                </a:lnTo>
                <a:lnTo>
                  <a:pt x="601979" y="21335"/>
                </a:lnTo>
                <a:lnTo>
                  <a:pt x="623315" y="27431"/>
                </a:lnTo>
                <a:lnTo>
                  <a:pt x="646175" y="33527"/>
                </a:lnTo>
                <a:lnTo>
                  <a:pt x="688847" y="48767"/>
                </a:lnTo>
                <a:lnTo>
                  <a:pt x="708659" y="56387"/>
                </a:lnTo>
                <a:lnTo>
                  <a:pt x="728471" y="67055"/>
                </a:lnTo>
                <a:lnTo>
                  <a:pt x="748283" y="76199"/>
                </a:lnTo>
                <a:lnTo>
                  <a:pt x="784859" y="99059"/>
                </a:lnTo>
                <a:lnTo>
                  <a:pt x="818387" y="124967"/>
                </a:lnTo>
                <a:lnTo>
                  <a:pt x="848867" y="152399"/>
                </a:lnTo>
                <a:lnTo>
                  <a:pt x="874775" y="182879"/>
                </a:lnTo>
                <a:lnTo>
                  <a:pt x="888491" y="198119"/>
                </a:lnTo>
                <a:lnTo>
                  <a:pt x="909827" y="231647"/>
                </a:lnTo>
                <a:lnTo>
                  <a:pt x="918971" y="248411"/>
                </a:lnTo>
                <a:lnTo>
                  <a:pt x="928115" y="266699"/>
                </a:lnTo>
                <a:lnTo>
                  <a:pt x="934211" y="284987"/>
                </a:lnTo>
                <a:lnTo>
                  <a:pt x="941831" y="303275"/>
                </a:lnTo>
                <a:lnTo>
                  <a:pt x="946403" y="321563"/>
                </a:lnTo>
                <a:lnTo>
                  <a:pt x="950975" y="341375"/>
                </a:lnTo>
                <a:lnTo>
                  <a:pt x="954023" y="361187"/>
                </a:lnTo>
                <a:lnTo>
                  <a:pt x="955547" y="380999"/>
                </a:lnTo>
                <a:lnTo>
                  <a:pt x="955547" y="420623"/>
                </a:lnTo>
                <a:lnTo>
                  <a:pt x="954023" y="440435"/>
                </a:lnTo>
                <a:lnTo>
                  <a:pt x="950975" y="460247"/>
                </a:lnTo>
                <a:lnTo>
                  <a:pt x="946403" y="478535"/>
                </a:lnTo>
                <a:lnTo>
                  <a:pt x="941831" y="498347"/>
                </a:lnTo>
                <a:lnTo>
                  <a:pt x="934211" y="516635"/>
                </a:lnTo>
                <a:lnTo>
                  <a:pt x="928115" y="534923"/>
                </a:lnTo>
                <a:lnTo>
                  <a:pt x="918971" y="551687"/>
                </a:lnTo>
                <a:lnTo>
                  <a:pt x="899159" y="586739"/>
                </a:lnTo>
                <a:lnTo>
                  <a:pt x="862583" y="633983"/>
                </a:lnTo>
                <a:lnTo>
                  <a:pt x="818387" y="676655"/>
                </a:lnTo>
                <a:lnTo>
                  <a:pt x="783335" y="701039"/>
                </a:lnTo>
                <a:lnTo>
                  <a:pt x="766571" y="713231"/>
                </a:lnTo>
                <a:lnTo>
                  <a:pt x="728471" y="734567"/>
                </a:lnTo>
                <a:lnTo>
                  <a:pt x="688847" y="752855"/>
                </a:lnTo>
                <a:lnTo>
                  <a:pt x="646175" y="768095"/>
                </a:lnTo>
                <a:lnTo>
                  <a:pt x="577595" y="783335"/>
                </a:lnTo>
                <a:lnTo>
                  <a:pt x="530351" y="789431"/>
                </a:lnTo>
                <a:lnTo>
                  <a:pt x="507491" y="790955"/>
                </a:lnTo>
                <a:lnTo>
                  <a:pt x="587247" y="790955"/>
                </a:lnTo>
                <a:lnTo>
                  <a:pt x="626363" y="783335"/>
                </a:lnTo>
                <a:lnTo>
                  <a:pt x="691895" y="761999"/>
                </a:lnTo>
                <a:lnTo>
                  <a:pt x="733043" y="743711"/>
                </a:lnTo>
                <a:lnTo>
                  <a:pt x="771143" y="720851"/>
                </a:lnTo>
                <a:lnTo>
                  <a:pt x="789431" y="710183"/>
                </a:lnTo>
                <a:lnTo>
                  <a:pt x="807719" y="696467"/>
                </a:lnTo>
                <a:lnTo>
                  <a:pt x="824483" y="684275"/>
                </a:lnTo>
                <a:lnTo>
                  <a:pt x="839723" y="670559"/>
                </a:lnTo>
                <a:lnTo>
                  <a:pt x="882395" y="624839"/>
                </a:lnTo>
                <a:lnTo>
                  <a:pt x="917447" y="574547"/>
                </a:lnTo>
                <a:lnTo>
                  <a:pt x="943355" y="519683"/>
                </a:lnTo>
                <a:lnTo>
                  <a:pt x="955547" y="481583"/>
                </a:lnTo>
                <a:lnTo>
                  <a:pt x="963167" y="441959"/>
                </a:lnTo>
                <a:lnTo>
                  <a:pt x="964691" y="420623"/>
                </a:lnTo>
                <a:lnTo>
                  <a:pt x="966215" y="400811"/>
                </a:lnTo>
                <a:lnTo>
                  <a:pt x="963167" y="359663"/>
                </a:lnTo>
                <a:lnTo>
                  <a:pt x="950975" y="300227"/>
                </a:lnTo>
                <a:lnTo>
                  <a:pt x="928115" y="243839"/>
                </a:lnTo>
                <a:lnTo>
                  <a:pt x="917447" y="227075"/>
                </a:lnTo>
                <a:lnTo>
                  <a:pt x="906779" y="208787"/>
                </a:lnTo>
                <a:lnTo>
                  <a:pt x="896111" y="192023"/>
                </a:lnTo>
                <a:lnTo>
                  <a:pt x="882395" y="176783"/>
                </a:lnTo>
                <a:lnTo>
                  <a:pt x="868679" y="160019"/>
                </a:lnTo>
                <a:lnTo>
                  <a:pt x="839723" y="131063"/>
                </a:lnTo>
                <a:lnTo>
                  <a:pt x="806195" y="103631"/>
                </a:lnTo>
                <a:lnTo>
                  <a:pt x="771143" y="79247"/>
                </a:lnTo>
                <a:lnTo>
                  <a:pt x="733043" y="57911"/>
                </a:lnTo>
                <a:lnTo>
                  <a:pt x="711707" y="48767"/>
                </a:lnTo>
                <a:lnTo>
                  <a:pt x="691895" y="39623"/>
                </a:lnTo>
                <a:lnTo>
                  <a:pt x="670559" y="32003"/>
                </a:lnTo>
                <a:lnTo>
                  <a:pt x="647699" y="24383"/>
                </a:lnTo>
                <a:lnTo>
                  <a:pt x="626363" y="18287"/>
                </a:lnTo>
                <a:lnTo>
                  <a:pt x="603503" y="12191"/>
                </a:lnTo>
                <a:lnTo>
                  <a:pt x="58724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8" name="object 8"/>
          <p:cNvSpPr/>
          <p:nvPr/>
        </p:nvSpPr>
        <p:spPr>
          <a:xfrm>
            <a:off x="4852949" y="3946137"/>
            <a:ext cx="826434" cy="685800"/>
          </a:xfrm>
          <a:custGeom>
            <a:avLst/>
            <a:gdLst/>
            <a:ahLst/>
            <a:cxnLst/>
            <a:rect l="l" t="t" r="r" b="b"/>
            <a:pathLst>
              <a:path w="966470" h="802004">
                <a:moveTo>
                  <a:pt x="483107" y="0"/>
                </a:moveTo>
                <a:lnTo>
                  <a:pt x="408431" y="4571"/>
                </a:lnTo>
                <a:lnTo>
                  <a:pt x="339851" y="18287"/>
                </a:lnTo>
                <a:lnTo>
                  <a:pt x="294131" y="32003"/>
                </a:lnTo>
                <a:lnTo>
                  <a:pt x="252983" y="48767"/>
                </a:lnTo>
                <a:lnTo>
                  <a:pt x="231647" y="57911"/>
                </a:lnTo>
                <a:lnTo>
                  <a:pt x="213359" y="68579"/>
                </a:lnTo>
                <a:lnTo>
                  <a:pt x="193547" y="79247"/>
                </a:lnTo>
                <a:lnTo>
                  <a:pt x="175259" y="91439"/>
                </a:lnTo>
                <a:lnTo>
                  <a:pt x="124967" y="131070"/>
                </a:lnTo>
                <a:lnTo>
                  <a:pt x="82295" y="176790"/>
                </a:lnTo>
                <a:lnTo>
                  <a:pt x="57911" y="210318"/>
                </a:lnTo>
                <a:lnTo>
                  <a:pt x="28955" y="263658"/>
                </a:lnTo>
                <a:lnTo>
                  <a:pt x="15239" y="300234"/>
                </a:lnTo>
                <a:lnTo>
                  <a:pt x="4571" y="339858"/>
                </a:lnTo>
                <a:lnTo>
                  <a:pt x="0" y="381006"/>
                </a:lnTo>
                <a:lnTo>
                  <a:pt x="0" y="422154"/>
                </a:lnTo>
                <a:lnTo>
                  <a:pt x="4571" y="461778"/>
                </a:lnTo>
                <a:lnTo>
                  <a:pt x="15239" y="501402"/>
                </a:lnTo>
                <a:lnTo>
                  <a:pt x="28955" y="539502"/>
                </a:lnTo>
                <a:lnTo>
                  <a:pt x="47243" y="574554"/>
                </a:lnTo>
                <a:lnTo>
                  <a:pt x="70103" y="608082"/>
                </a:lnTo>
                <a:lnTo>
                  <a:pt x="82295" y="624846"/>
                </a:lnTo>
                <a:lnTo>
                  <a:pt x="109727" y="655326"/>
                </a:lnTo>
                <a:lnTo>
                  <a:pt x="158495" y="697998"/>
                </a:lnTo>
                <a:lnTo>
                  <a:pt x="193547" y="722382"/>
                </a:lnTo>
                <a:lnTo>
                  <a:pt x="233171" y="743718"/>
                </a:lnTo>
                <a:lnTo>
                  <a:pt x="274319" y="762006"/>
                </a:lnTo>
                <a:lnTo>
                  <a:pt x="316991" y="777246"/>
                </a:lnTo>
                <a:lnTo>
                  <a:pt x="385571" y="792486"/>
                </a:lnTo>
                <a:lnTo>
                  <a:pt x="483107" y="801630"/>
                </a:lnTo>
                <a:lnTo>
                  <a:pt x="556259" y="797058"/>
                </a:lnTo>
                <a:lnTo>
                  <a:pt x="580643" y="792486"/>
                </a:lnTo>
                <a:lnTo>
                  <a:pt x="588263" y="790962"/>
                </a:lnTo>
                <a:lnTo>
                  <a:pt x="458723" y="790962"/>
                </a:lnTo>
                <a:lnTo>
                  <a:pt x="434339" y="789438"/>
                </a:lnTo>
                <a:lnTo>
                  <a:pt x="387095" y="783342"/>
                </a:lnTo>
                <a:lnTo>
                  <a:pt x="341375" y="774198"/>
                </a:lnTo>
                <a:lnTo>
                  <a:pt x="277367" y="752862"/>
                </a:lnTo>
                <a:lnTo>
                  <a:pt x="236219" y="734574"/>
                </a:lnTo>
                <a:lnTo>
                  <a:pt x="199643" y="713238"/>
                </a:lnTo>
                <a:lnTo>
                  <a:pt x="181355" y="702570"/>
                </a:lnTo>
                <a:lnTo>
                  <a:pt x="163067" y="690378"/>
                </a:lnTo>
                <a:lnTo>
                  <a:pt x="147827" y="676662"/>
                </a:lnTo>
                <a:lnTo>
                  <a:pt x="131063" y="662946"/>
                </a:lnTo>
                <a:lnTo>
                  <a:pt x="102107" y="633990"/>
                </a:lnTo>
                <a:lnTo>
                  <a:pt x="77723" y="603510"/>
                </a:lnTo>
                <a:lnTo>
                  <a:pt x="54863" y="569982"/>
                </a:lnTo>
                <a:lnTo>
                  <a:pt x="30479" y="516642"/>
                </a:lnTo>
                <a:lnTo>
                  <a:pt x="18287" y="480066"/>
                </a:lnTo>
                <a:lnTo>
                  <a:pt x="9143" y="420630"/>
                </a:lnTo>
                <a:lnTo>
                  <a:pt x="9143" y="381006"/>
                </a:lnTo>
                <a:lnTo>
                  <a:pt x="18287" y="321570"/>
                </a:lnTo>
                <a:lnTo>
                  <a:pt x="30479" y="284994"/>
                </a:lnTo>
                <a:lnTo>
                  <a:pt x="45719" y="248418"/>
                </a:lnTo>
                <a:lnTo>
                  <a:pt x="56387" y="231654"/>
                </a:lnTo>
                <a:lnTo>
                  <a:pt x="65531" y="214890"/>
                </a:lnTo>
                <a:lnTo>
                  <a:pt x="89915" y="182886"/>
                </a:lnTo>
                <a:lnTo>
                  <a:pt x="117347" y="152406"/>
                </a:lnTo>
                <a:lnTo>
                  <a:pt x="147827" y="124967"/>
                </a:lnTo>
                <a:lnTo>
                  <a:pt x="181355" y="99059"/>
                </a:lnTo>
                <a:lnTo>
                  <a:pt x="199643" y="88391"/>
                </a:lnTo>
                <a:lnTo>
                  <a:pt x="217931" y="76199"/>
                </a:lnTo>
                <a:lnTo>
                  <a:pt x="256031" y="57911"/>
                </a:lnTo>
                <a:lnTo>
                  <a:pt x="320039" y="33527"/>
                </a:lnTo>
                <a:lnTo>
                  <a:pt x="387095" y="18287"/>
                </a:lnTo>
                <a:lnTo>
                  <a:pt x="434339" y="12191"/>
                </a:lnTo>
                <a:lnTo>
                  <a:pt x="458723" y="10667"/>
                </a:lnTo>
                <a:lnTo>
                  <a:pt x="587247" y="10667"/>
                </a:lnTo>
                <a:lnTo>
                  <a:pt x="579119" y="9143"/>
                </a:lnTo>
                <a:lnTo>
                  <a:pt x="556259" y="4571"/>
                </a:lnTo>
                <a:lnTo>
                  <a:pt x="483107" y="0"/>
                </a:lnTo>
                <a:close/>
              </a:path>
              <a:path w="966470" h="802004">
                <a:moveTo>
                  <a:pt x="587247" y="10667"/>
                </a:moveTo>
                <a:lnTo>
                  <a:pt x="507491" y="10667"/>
                </a:lnTo>
                <a:lnTo>
                  <a:pt x="531875" y="12191"/>
                </a:lnTo>
                <a:lnTo>
                  <a:pt x="577595" y="18287"/>
                </a:lnTo>
                <a:lnTo>
                  <a:pt x="623315" y="27431"/>
                </a:lnTo>
                <a:lnTo>
                  <a:pt x="688847" y="48767"/>
                </a:lnTo>
                <a:lnTo>
                  <a:pt x="728471" y="67055"/>
                </a:lnTo>
                <a:lnTo>
                  <a:pt x="784859" y="99059"/>
                </a:lnTo>
                <a:lnTo>
                  <a:pt x="818387" y="124967"/>
                </a:lnTo>
                <a:lnTo>
                  <a:pt x="848867" y="152406"/>
                </a:lnTo>
                <a:lnTo>
                  <a:pt x="874775" y="182886"/>
                </a:lnTo>
                <a:lnTo>
                  <a:pt x="888491" y="198126"/>
                </a:lnTo>
                <a:lnTo>
                  <a:pt x="909827" y="231654"/>
                </a:lnTo>
                <a:lnTo>
                  <a:pt x="918971" y="249942"/>
                </a:lnTo>
                <a:lnTo>
                  <a:pt x="928115" y="266706"/>
                </a:lnTo>
                <a:lnTo>
                  <a:pt x="934211" y="284994"/>
                </a:lnTo>
                <a:lnTo>
                  <a:pt x="941831" y="303282"/>
                </a:lnTo>
                <a:lnTo>
                  <a:pt x="946403" y="323094"/>
                </a:lnTo>
                <a:lnTo>
                  <a:pt x="950975" y="341382"/>
                </a:lnTo>
                <a:lnTo>
                  <a:pt x="954023" y="361194"/>
                </a:lnTo>
                <a:lnTo>
                  <a:pt x="955547" y="381006"/>
                </a:lnTo>
                <a:lnTo>
                  <a:pt x="955547" y="420630"/>
                </a:lnTo>
                <a:lnTo>
                  <a:pt x="950975" y="460254"/>
                </a:lnTo>
                <a:lnTo>
                  <a:pt x="941831" y="498354"/>
                </a:lnTo>
                <a:lnTo>
                  <a:pt x="934211" y="516642"/>
                </a:lnTo>
                <a:lnTo>
                  <a:pt x="928115" y="534930"/>
                </a:lnTo>
                <a:lnTo>
                  <a:pt x="909827" y="569982"/>
                </a:lnTo>
                <a:lnTo>
                  <a:pt x="886967" y="603510"/>
                </a:lnTo>
                <a:lnTo>
                  <a:pt x="862583" y="633990"/>
                </a:lnTo>
                <a:lnTo>
                  <a:pt x="818387" y="676662"/>
                </a:lnTo>
                <a:lnTo>
                  <a:pt x="783335" y="702570"/>
                </a:lnTo>
                <a:lnTo>
                  <a:pt x="766571" y="713238"/>
                </a:lnTo>
                <a:lnTo>
                  <a:pt x="748283" y="725430"/>
                </a:lnTo>
                <a:lnTo>
                  <a:pt x="688847" y="752862"/>
                </a:lnTo>
                <a:lnTo>
                  <a:pt x="646175" y="768102"/>
                </a:lnTo>
                <a:lnTo>
                  <a:pt x="554735" y="787914"/>
                </a:lnTo>
                <a:lnTo>
                  <a:pt x="507491" y="790962"/>
                </a:lnTo>
                <a:lnTo>
                  <a:pt x="588263" y="790962"/>
                </a:lnTo>
                <a:lnTo>
                  <a:pt x="626363" y="783342"/>
                </a:lnTo>
                <a:lnTo>
                  <a:pt x="691895" y="762006"/>
                </a:lnTo>
                <a:lnTo>
                  <a:pt x="733043" y="743718"/>
                </a:lnTo>
                <a:lnTo>
                  <a:pt x="771143" y="722382"/>
                </a:lnTo>
                <a:lnTo>
                  <a:pt x="807719" y="697998"/>
                </a:lnTo>
                <a:lnTo>
                  <a:pt x="839723" y="670566"/>
                </a:lnTo>
                <a:lnTo>
                  <a:pt x="882395" y="624846"/>
                </a:lnTo>
                <a:lnTo>
                  <a:pt x="917447" y="574554"/>
                </a:lnTo>
                <a:lnTo>
                  <a:pt x="950975" y="501402"/>
                </a:lnTo>
                <a:lnTo>
                  <a:pt x="960119" y="461778"/>
                </a:lnTo>
                <a:lnTo>
                  <a:pt x="964691" y="422154"/>
                </a:lnTo>
                <a:lnTo>
                  <a:pt x="966215" y="400818"/>
                </a:lnTo>
                <a:lnTo>
                  <a:pt x="964691" y="379482"/>
                </a:lnTo>
                <a:lnTo>
                  <a:pt x="963167" y="359670"/>
                </a:lnTo>
                <a:lnTo>
                  <a:pt x="960119" y="339858"/>
                </a:lnTo>
                <a:lnTo>
                  <a:pt x="950975" y="300234"/>
                </a:lnTo>
                <a:lnTo>
                  <a:pt x="943355" y="281946"/>
                </a:lnTo>
                <a:lnTo>
                  <a:pt x="935735" y="262134"/>
                </a:lnTo>
                <a:lnTo>
                  <a:pt x="917447" y="227082"/>
                </a:lnTo>
                <a:lnTo>
                  <a:pt x="896111" y="193554"/>
                </a:lnTo>
                <a:lnTo>
                  <a:pt x="854963" y="146310"/>
                </a:lnTo>
                <a:lnTo>
                  <a:pt x="806195" y="103631"/>
                </a:lnTo>
                <a:lnTo>
                  <a:pt x="771143" y="79247"/>
                </a:lnTo>
                <a:lnTo>
                  <a:pt x="733043" y="57911"/>
                </a:lnTo>
                <a:lnTo>
                  <a:pt x="711707" y="48767"/>
                </a:lnTo>
                <a:lnTo>
                  <a:pt x="691895" y="39623"/>
                </a:lnTo>
                <a:lnTo>
                  <a:pt x="670559" y="32003"/>
                </a:lnTo>
                <a:lnTo>
                  <a:pt x="647699" y="24383"/>
                </a:lnTo>
                <a:lnTo>
                  <a:pt x="626363" y="18287"/>
                </a:lnTo>
                <a:lnTo>
                  <a:pt x="603503" y="13715"/>
                </a:lnTo>
                <a:lnTo>
                  <a:pt x="58724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9" name="object 9"/>
          <p:cNvSpPr/>
          <p:nvPr/>
        </p:nvSpPr>
        <p:spPr>
          <a:xfrm>
            <a:off x="2521557" y="4286925"/>
            <a:ext cx="2335412" cy="0"/>
          </a:xfrm>
          <a:custGeom>
            <a:avLst/>
            <a:gdLst/>
            <a:ahLst/>
            <a:cxnLst/>
            <a:rect l="l" t="t" r="r" b="b"/>
            <a:pathLst>
              <a:path w="2731135">
                <a:moveTo>
                  <a:pt x="0" y="0"/>
                </a:moveTo>
                <a:lnTo>
                  <a:pt x="2731004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10" name="object 10"/>
          <p:cNvSpPr/>
          <p:nvPr/>
        </p:nvSpPr>
        <p:spPr>
          <a:xfrm>
            <a:off x="2055669" y="4623797"/>
            <a:ext cx="0" cy="676569"/>
          </a:xfrm>
          <a:custGeom>
            <a:avLst/>
            <a:gdLst/>
            <a:ahLst/>
            <a:cxnLst/>
            <a:rect l="l" t="t" r="r" b="b"/>
            <a:pathLst>
              <a:path h="791210">
                <a:moveTo>
                  <a:pt x="0" y="0"/>
                </a:moveTo>
                <a:lnTo>
                  <a:pt x="0" y="790955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11" name="object 11"/>
          <p:cNvSpPr/>
          <p:nvPr/>
        </p:nvSpPr>
        <p:spPr>
          <a:xfrm>
            <a:off x="2402967" y="4506512"/>
            <a:ext cx="1523638" cy="910056"/>
          </a:xfrm>
          <a:custGeom>
            <a:avLst/>
            <a:gdLst/>
            <a:ahLst/>
            <a:cxnLst/>
            <a:rect l="l" t="t" r="r" b="b"/>
            <a:pathLst>
              <a:path w="1781810" h="1064260">
                <a:moveTo>
                  <a:pt x="4571" y="0"/>
                </a:moveTo>
                <a:lnTo>
                  <a:pt x="0" y="9143"/>
                </a:lnTo>
                <a:lnTo>
                  <a:pt x="1775456" y="1063751"/>
                </a:lnTo>
                <a:lnTo>
                  <a:pt x="1781552" y="1054607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12" name="object 12"/>
          <p:cNvSpPr/>
          <p:nvPr/>
        </p:nvSpPr>
        <p:spPr>
          <a:xfrm>
            <a:off x="2404271" y="4394438"/>
            <a:ext cx="2455414" cy="1021913"/>
          </a:xfrm>
          <a:custGeom>
            <a:avLst/>
            <a:gdLst/>
            <a:ahLst/>
            <a:cxnLst/>
            <a:rect l="l" t="t" r="r" b="b"/>
            <a:pathLst>
              <a:path w="2871470" h="1195070">
                <a:moveTo>
                  <a:pt x="2866640" y="0"/>
                </a:moveTo>
                <a:lnTo>
                  <a:pt x="0" y="1185671"/>
                </a:lnTo>
                <a:lnTo>
                  <a:pt x="3047" y="1194815"/>
                </a:lnTo>
                <a:lnTo>
                  <a:pt x="2871212" y="9143"/>
                </a:lnTo>
                <a:lnTo>
                  <a:pt x="2866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13" name="object 13"/>
          <p:cNvSpPr/>
          <p:nvPr/>
        </p:nvSpPr>
        <p:spPr>
          <a:xfrm>
            <a:off x="4386409" y="4507815"/>
            <a:ext cx="591862" cy="793855"/>
          </a:xfrm>
          <a:custGeom>
            <a:avLst/>
            <a:gdLst/>
            <a:ahLst/>
            <a:cxnLst/>
            <a:rect l="l" t="t" r="r" b="b"/>
            <a:pathLst>
              <a:path w="692150" h="928370">
                <a:moveTo>
                  <a:pt x="684275" y="0"/>
                </a:moveTo>
                <a:lnTo>
                  <a:pt x="0" y="923543"/>
                </a:lnTo>
                <a:lnTo>
                  <a:pt x="7619" y="928115"/>
                </a:lnTo>
                <a:lnTo>
                  <a:pt x="691895" y="6095"/>
                </a:lnTo>
                <a:lnTo>
                  <a:pt x="684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14" name="object 14"/>
          <p:cNvSpPr/>
          <p:nvPr/>
        </p:nvSpPr>
        <p:spPr>
          <a:xfrm>
            <a:off x="5671348" y="4394438"/>
            <a:ext cx="1055578" cy="796570"/>
          </a:xfrm>
          <a:custGeom>
            <a:avLst/>
            <a:gdLst/>
            <a:ahLst/>
            <a:cxnLst/>
            <a:rect l="l" t="t" r="r" b="b"/>
            <a:pathLst>
              <a:path w="1234440" h="931545">
                <a:moveTo>
                  <a:pt x="6095" y="0"/>
                </a:moveTo>
                <a:lnTo>
                  <a:pt x="0" y="7619"/>
                </a:lnTo>
                <a:lnTo>
                  <a:pt x="1229867" y="931163"/>
                </a:lnTo>
                <a:lnTo>
                  <a:pt x="1234439" y="923543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15" name="object 15"/>
          <p:cNvSpPr txBox="1"/>
          <p:nvPr/>
        </p:nvSpPr>
        <p:spPr>
          <a:xfrm>
            <a:off x="2015493" y="4193674"/>
            <a:ext cx="3347008" cy="15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>
              <a:tabLst>
                <a:tab pos="3161665" algn="l"/>
              </a:tabLst>
            </a:pPr>
            <a:r>
              <a:rPr sz="1025" spc="4" dirty="0">
                <a:latin typeface="Verdana"/>
                <a:cs typeface="Verdana"/>
              </a:rPr>
              <a:t>R</a:t>
            </a:r>
            <a:r>
              <a:rPr sz="1025" spc="-9" dirty="0">
                <a:latin typeface="Verdana"/>
                <a:cs typeface="Verdana"/>
              </a:rPr>
              <a:t>1</a:t>
            </a:r>
            <a:r>
              <a:rPr sz="1025" dirty="0">
                <a:latin typeface="Times New Roman"/>
                <a:cs typeface="Times New Roman"/>
              </a:rPr>
              <a:t>	</a:t>
            </a:r>
            <a:r>
              <a:rPr sz="1025" spc="4" dirty="0">
                <a:latin typeface="Verdana"/>
                <a:cs typeface="Verdana"/>
              </a:rPr>
              <a:t>R</a:t>
            </a:r>
            <a:r>
              <a:rPr sz="1025" spc="-9" dirty="0">
                <a:latin typeface="Verdana"/>
                <a:cs typeface="Verdana"/>
              </a:rPr>
              <a:t>2</a:t>
            </a:r>
            <a:endParaRPr sz="1025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6226" y="5538556"/>
            <a:ext cx="196020" cy="15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1025" spc="4" dirty="0">
                <a:latin typeface="Verdana"/>
                <a:cs typeface="Verdana"/>
              </a:rPr>
              <a:t>R</a:t>
            </a:r>
            <a:r>
              <a:rPr sz="1025" spc="-9" dirty="0">
                <a:latin typeface="Verdana"/>
                <a:cs typeface="Verdana"/>
              </a:rPr>
              <a:t>4</a:t>
            </a:r>
            <a:endParaRPr sz="1025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15494" y="5538556"/>
            <a:ext cx="196020" cy="15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1025" spc="4" dirty="0">
                <a:latin typeface="Verdana"/>
                <a:cs typeface="Verdana"/>
              </a:rPr>
              <a:t>R</a:t>
            </a:r>
            <a:r>
              <a:rPr sz="1025" spc="-9" dirty="0">
                <a:latin typeface="Verdana"/>
                <a:cs typeface="Verdana"/>
              </a:rPr>
              <a:t>3</a:t>
            </a:r>
            <a:endParaRPr sz="1025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0785" y="5426482"/>
            <a:ext cx="196020" cy="15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/>
            <a:r>
              <a:rPr sz="1025" spc="4" dirty="0">
                <a:latin typeface="Verdana"/>
                <a:cs typeface="Verdana"/>
              </a:rPr>
              <a:t>R</a:t>
            </a:r>
            <a:r>
              <a:rPr sz="1025" spc="-9" dirty="0">
                <a:latin typeface="Verdana"/>
                <a:cs typeface="Verdana"/>
              </a:rPr>
              <a:t>5</a:t>
            </a:r>
            <a:endParaRPr sz="1025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700213"/>
            <a:ext cx="83756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24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400" b="1" smtClean="0">
                <a:solidFill>
                  <a:schemeClr val="tx1"/>
                </a:solidFill>
              </a:rPr>
              <a:t>Model Jaringan</a:t>
            </a:r>
            <a:br>
              <a:rPr lang="en-US" altLang="en-US" sz="3400" b="1" smtClean="0">
                <a:solidFill>
                  <a:schemeClr val="tx1"/>
                </a:solidFill>
              </a:rPr>
            </a:br>
            <a:endParaRPr lang="en-US" altLang="en-US" sz="34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Latihan</a:t>
            </a:r>
            <a:r>
              <a:rPr lang="en-US" dirty="0" smtClean="0"/>
              <a:t> relational database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0" y="2286000"/>
            <a:ext cx="7620000" cy="234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00600"/>
            <a:ext cx="810854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9144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457200" indent="-457200">
              <a:buAutoNum type="alphaLcPeriod"/>
            </a:pPr>
            <a:r>
              <a:rPr lang="en-US" sz="2400" dirty="0" smtClean="0"/>
              <a:t>Relation name   d. cardinality  </a:t>
            </a:r>
            <a:endParaRPr lang="en-US" sz="2400" dirty="0" smtClean="0"/>
          </a:p>
          <a:p>
            <a:pPr marL="457200" indent="-457200">
              <a:buAutoNum type="alphaLcPeriod"/>
            </a:pPr>
            <a:r>
              <a:rPr lang="en-US" sz="2400" dirty="0" err="1" smtClean="0"/>
              <a:t>Atribut</a:t>
            </a:r>
            <a:r>
              <a:rPr lang="en-US" sz="2400" dirty="0" smtClean="0"/>
              <a:t> ?	         E. degree </a:t>
            </a:r>
            <a:endParaRPr lang="en-US" sz="2400" dirty="0" smtClean="0"/>
          </a:p>
          <a:p>
            <a:pPr marL="457200" indent="-457200">
              <a:buAutoNum type="alphaLcPeriod"/>
              <a:tabLst>
                <a:tab pos="2406650" algn="l"/>
              </a:tabLst>
            </a:pPr>
            <a:r>
              <a:rPr lang="en-US" sz="2400" dirty="0" err="1" smtClean="0"/>
              <a:t>tuple</a:t>
            </a:r>
            <a:r>
              <a:rPr lang="en-US" sz="2400" dirty="0" smtClean="0"/>
              <a:t> ?	F. domain ? 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0" y="838200"/>
            <a:ext cx="381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</a:t>
            </a:r>
            <a:r>
              <a:rPr lang="en-US" sz="2000" dirty="0" err="1" smtClean="0"/>
              <a:t>Tentukan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288925"/>
            <a:r>
              <a:rPr lang="en-US" sz="2000" dirty="0" smtClean="0"/>
              <a:t>Super key ?</a:t>
            </a:r>
            <a:endParaRPr lang="en-US" sz="2000" dirty="0" smtClean="0"/>
          </a:p>
          <a:p>
            <a:pPr marL="288925"/>
            <a:r>
              <a:rPr lang="en-US" sz="2000" dirty="0" smtClean="0"/>
              <a:t>Candidate key ? </a:t>
            </a:r>
            <a:endParaRPr lang="en-US" sz="2000" dirty="0" smtClean="0"/>
          </a:p>
          <a:p>
            <a:pPr marL="288925"/>
            <a:r>
              <a:rPr lang="en-US" sz="2000" dirty="0" smtClean="0"/>
              <a:t>Primary key ? </a:t>
            </a:r>
            <a:endParaRPr lang="en-US" sz="2000" dirty="0" smtClean="0"/>
          </a:p>
          <a:p>
            <a:pPr marL="288925"/>
            <a:r>
              <a:rPr lang="en-US" sz="2000" dirty="0" smtClean="0"/>
              <a:t>alternate key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7772400" cy="838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Basis Data Relational (Cont)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331913" y="1858963"/>
            <a:ext cx="72009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-보람M"/>
                <a:cs typeface="-보람M"/>
              </a:defRPr>
            </a:lvl9pPr>
          </a:lstStyle>
          <a:p>
            <a:pPr algn="just" eaLnBrk="1" hangingPunct="1">
              <a:buFont typeface="Arial" panose="02080604020202020204" pitchFamily="34" charset="0"/>
              <a:buChar char="•"/>
            </a:pPr>
            <a:r>
              <a:rPr lang="en-US" sz="2400"/>
              <a:t>Model basis data relational memiliki struktur lojik yang disebut dengan </a:t>
            </a:r>
            <a:r>
              <a:rPr lang="en-US" sz="2400" i="1"/>
              <a:t>relation</a:t>
            </a:r>
            <a:r>
              <a:rPr lang="en-US" sz="2400"/>
              <a:t> (relasi).</a:t>
            </a:r>
            <a:endParaRPr lang="en-US" sz="2400"/>
          </a:p>
          <a:p>
            <a:pPr algn="just" eaLnBrk="1" hangingPunct="1">
              <a:buFont typeface="Arial" panose="02080604020202020204" pitchFamily="34" charset="0"/>
              <a:buChar char="•"/>
            </a:pPr>
            <a:endParaRPr lang="en-US" sz="2400"/>
          </a:p>
          <a:p>
            <a:pPr algn="just" eaLnBrk="1" hangingPunct="1">
              <a:buFont typeface="Arial" panose="02080604020202020204" pitchFamily="34" charset="0"/>
              <a:buChar char="•"/>
            </a:pPr>
            <a:r>
              <a:rPr lang="en-US" sz="2400"/>
              <a:t>Struktur relasi merupakan struktur data 2 dimensi, pada level fisik berupa </a:t>
            </a:r>
            <a:r>
              <a:rPr lang="en-US" sz="2400" i="1"/>
              <a:t>table</a:t>
            </a:r>
            <a:r>
              <a:rPr lang="en-US" sz="2400"/>
              <a:t> (tabel).</a:t>
            </a:r>
            <a:endParaRPr lang="en-US" sz="2400"/>
          </a:p>
          <a:p>
            <a:pPr algn="just" eaLnBrk="1" hangingPunct="1">
              <a:buFont typeface="Arial" panose="02080604020202020204" pitchFamily="34" charset="0"/>
              <a:buChar char="•"/>
            </a:pPr>
            <a:endParaRPr lang="en-US" sz="2400" i="1"/>
          </a:p>
          <a:p>
            <a:pPr algn="just" eaLnBrk="1" hangingPunct="1">
              <a:buFont typeface="Arial" panose="02080604020202020204" pitchFamily="34" charset="0"/>
              <a:buChar char="•"/>
            </a:pPr>
            <a:r>
              <a:rPr lang="en-US" sz="2400" i="1"/>
              <a:t>Attribute</a:t>
            </a:r>
            <a:r>
              <a:rPr lang="en-US" sz="2400"/>
              <a:t> merepresentasikan elemen dari data yang berkaitan dengan relasi. Sebagai contoh, relasi Mahasiswa memiliki atribut-atribut seperti nim, nama, tempat lahir. tanggal_ lahir, dan alamat.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292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533400"/>
            <a:ext cx="7162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43200"/>
            <a:ext cx="5410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0" y="2895600"/>
            <a:ext cx="281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berkelompok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ms Access  </a:t>
            </a:r>
            <a:endParaRPr lang="en-US" dirty="0" smtClean="0"/>
          </a:p>
          <a:p>
            <a:pPr lvl="0"/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Referential Integrity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657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data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entity</a:t>
            </a:r>
            <a:endParaRPr lang="en-US" sz="2400" dirty="0"/>
          </a:p>
          <a:p>
            <a:r>
              <a:rPr lang="it-IT" sz="2400" dirty="0" smtClean="0"/>
              <a:t>Kolom-kolom </a:t>
            </a:r>
            <a:r>
              <a:rPr lang="it-IT" sz="2400" dirty="0"/>
              <a:t>berisi data tentang attribute dari suatu entity</a:t>
            </a:r>
            <a:endParaRPr lang="it-IT" sz="2400" dirty="0"/>
          </a:p>
          <a:p>
            <a:r>
              <a:rPr lang="it-IT" sz="2400" dirty="0" smtClean="0"/>
              <a:t> </a:t>
            </a:r>
            <a:r>
              <a:rPr lang="it-IT" sz="2400" dirty="0"/>
              <a:t>Satu sel pada tabel berisi satu data tunggal</a:t>
            </a:r>
            <a:endParaRPr lang="it-IT" sz="2400" dirty="0"/>
          </a:p>
          <a:p>
            <a:r>
              <a:rPr lang="pl-PL" sz="2400" dirty="0" smtClean="0"/>
              <a:t>Seluruh </a:t>
            </a:r>
            <a:r>
              <a:rPr lang="pl-PL" sz="2400" dirty="0"/>
              <a:t>entry pada satu kolom memiliki domain yang sama</a:t>
            </a:r>
            <a:endParaRPr lang="pl-PL" sz="2400" dirty="0"/>
          </a:p>
          <a:p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yang </a:t>
            </a:r>
            <a:r>
              <a:rPr lang="en-US" sz="2400" dirty="0" err="1"/>
              <a:t>unik</a:t>
            </a:r>
            <a:endParaRPr lang="en-US" sz="2400" dirty="0"/>
          </a:p>
          <a:p>
            <a:r>
              <a:rPr lang="en-US" sz="2400" dirty="0" err="1" smtClean="0"/>
              <a:t>Urutan</a:t>
            </a:r>
            <a:r>
              <a:rPr lang="en-US" sz="2400" dirty="0" smtClean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endParaRPr lang="en-US" sz="2400" dirty="0"/>
          </a:p>
          <a:p>
            <a:r>
              <a:rPr lang="en-US" sz="2400" dirty="0" err="1" smtClean="0"/>
              <a:t>Urutan</a:t>
            </a:r>
            <a:r>
              <a:rPr lang="en-US" sz="2400" dirty="0" smtClean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endParaRPr lang="en-US" sz="2400" dirty="0"/>
          </a:p>
          <a:p>
            <a:r>
              <a:rPr lang="sv-SE" sz="2400" dirty="0" smtClean="0"/>
              <a:t>Tidak </a:t>
            </a:r>
            <a:r>
              <a:rPr lang="sv-SE" sz="2400" dirty="0"/>
              <a:t>ada 2 baris yang identik</a:t>
            </a:r>
            <a:endParaRPr lang="en-US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219200"/>
            <a:ext cx="674095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3000" y="914400"/>
            <a:ext cx="6248400" cy="568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Model Relational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1600" y="1676400"/>
            <a:ext cx="6705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19200" y="5486400"/>
            <a:ext cx="2667000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Domain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Kumpulan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yang valid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satu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lebih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atribut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990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tabel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terdiri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kolom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baris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1676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Kolom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relasi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(field).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2819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Baris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relasi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(record).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5486400"/>
            <a:ext cx="487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Derajat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(degree)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Jumlah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atribut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relasi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jumlah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field)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Cardinality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</a:rPr>
              <a:t>Jumlah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</a:rPr>
              <a:t>tupel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</a:rPr>
              <a:t>dalam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</a:rPr>
              <a:t>sebuah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</a:rPr>
              <a:t>relasi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</a:rPr>
              <a:t>jumlah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</a:rPr>
              <a:t> record)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81200" y="4114800"/>
            <a:ext cx="3962400" cy="382588"/>
            <a:chOff x="380206" y="914400"/>
            <a:chExt cx="1145382" cy="230188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66700" y="1028700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410494" y="1027906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1000" y="1143000"/>
              <a:ext cx="11430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5400000">
            <a:off x="933847" y="3561953"/>
            <a:ext cx="1027906" cy="304800"/>
            <a:chOff x="380206" y="914400"/>
            <a:chExt cx="1145382" cy="230188"/>
          </a:xfrm>
        </p:grpSpPr>
        <p:cxnSp>
          <p:nvCxnSpPr>
            <p:cNvPr id="18" name="Straight Connector 17"/>
            <p:cNvCxnSpPr/>
            <p:nvPr/>
          </p:nvCxnSpPr>
          <p:spPr>
            <a:xfrm rot="5400000">
              <a:off x="266700" y="1028700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410494" y="1027906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1000" y="1143000"/>
              <a:ext cx="11430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705600" y="419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Derajat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 (degree)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" y="3352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Times New Roman" pitchFamily="18" charset="0"/>
                <a:cs typeface="Times New Roman" pitchFamily="18" charset="0"/>
              </a:rPr>
              <a:t>Cardinality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Latihan</a:t>
            </a:r>
            <a:r>
              <a:rPr lang="en-US" dirty="0" smtClean="0"/>
              <a:t> relational database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0" y="2286000"/>
            <a:ext cx="7620000" cy="234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00600"/>
            <a:ext cx="810854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9144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457200" indent="-457200">
              <a:buAutoNum type="alphaLcPeriod"/>
            </a:pPr>
            <a:r>
              <a:rPr lang="en-US" sz="2400" dirty="0" smtClean="0"/>
              <a:t>Relation name   d. cardinality  </a:t>
            </a:r>
            <a:endParaRPr lang="en-US" sz="2400" dirty="0" smtClean="0"/>
          </a:p>
          <a:p>
            <a:pPr marL="457200" indent="-457200">
              <a:buAutoNum type="alphaLcPeriod"/>
            </a:pPr>
            <a:r>
              <a:rPr lang="en-US" sz="2400" dirty="0" err="1" smtClean="0"/>
              <a:t>Atribut</a:t>
            </a:r>
            <a:r>
              <a:rPr lang="en-US" sz="2400" dirty="0" smtClean="0"/>
              <a:t> ?	         E. degree </a:t>
            </a:r>
            <a:endParaRPr lang="en-US" sz="2400" dirty="0" smtClean="0"/>
          </a:p>
          <a:p>
            <a:pPr marL="457200" indent="-457200">
              <a:buAutoNum type="alphaLcPeriod"/>
              <a:tabLst>
                <a:tab pos="2406650" algn="l"/>
              </a:tabLst>
            </a:pPr>
            <a:r>
              <a:rPr lang="en-US" sz="2400" dirty="0" err="1" smtClean="0"/>
              <a:t>tuple</a:t>
            </a:r>
            <a:r>
              <a:rPr lang="en-US" sz="2400" dirty="0" smtClean="0"/>
              <a:t> ?	F. domain ?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25963"/>
          </a:xfrm>
        </p:spPr>
        <p:txBody>
          <a:bodyPr/>
          <a:lstStyle/>
          <a:p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, D1, </a:t>
            </a:r>
            <a:r>
              <a:rPr lang="en-US" sz="2400" dirty="0" err="1"/>
              <a:t>dan</a:t>
            </a:r>
            <a:r>
              <a:rPr lang="en-US" sz="2400" dirty="0"/>
              <a:t> D2,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mana</a:t>
            </a:r>
            <a:r>
              <a:rPr lang="en-US" sz="2400" dirty="0"/>
              <a:t> D1= { 2, 4} </a:t>
            </a:r>
            <a:r>
              <a:rPr lang="en-US" sz="2400" dirty="0" err="1"/>
              <a:t>dan</a:t>
            </a:r>
            <a:r>
              <a:rPr lang="en-US" sz="2400" dirty="0"/>
              <a:t> D2= {1, 3, 5</a:t>
            </a:r>
            <a:r>
              <a:rPr lang="en-US" sz="2400" dirty="0" smtClean="0"/>
              <a:t>}</a:t>
            </a:r>
            <a:endParaRPr lang="en-US" sz="2400" dirty="0" smtClean="0"/>
          </a:p>
          <a:p>
            <a:r>
              <a:rPr lang="en-US" sz="2400" b="1" dirty="0" err="1"/>
              <a:t>Kartesian</a:t>
            </a:r>
            <a:r>
              <a:rPr lang="en-US" sz="2400" b="1" dirty="0"/>
              <a:t> </a:t>
            </a:r>
            <a:r>
              <a:rPr lang="en-US" sz="2400" b="1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ditulis</a:t>
            </a:r>
            <a:r>
              <a:rPr lang="en-US" sz="2400" dirty="0"/>
              <a:t> D1 x D2,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yang </a:t>
            </a:r>
            <a:r>
              <a:rPr lang="en-US" sz="2400" dirty="0" err="1"/>
              <a:t>berisi</a:t>
            </a:r>
            <a:r>
              <a:rPr lang="en-US" sz="2400" dirty="0"/>
              <a:t> 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pasangan</a:t>
            </a:r>
            <a:r>
              <a:rPr lang="en-US" sz="2400" dirty="0"/>
              <a:t> yang </a:t>
            </a:r>
            <a:r>
              <a:rPr lang="en-US" sz="2400" dirty="0" err="1"/>
              <a:t>dihasilkannya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yang </a:t>
            </a:r>
            <a:r>
              <a:rPr lang="en-US" sz="2400" dirty="0" err="1"/>
              <a:t>unsur</a:t>
            </a:r>
            <a:r>
              <a:rPr lang="en-US" sz="2400" dirty="0"/>
              <a:t> </a:t>
            </a:r>
            <a:r>
              <a:rPr lang="en-US" sz="2400" dirty="0" err="1"/>
              <a:t>pertamanya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D1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unsur</a:t>
            </a:r>
            <a:r>
              <a:rPr lang="en-US" sz="2400" dirty="0"/>
              <a:t> yang </a:t>
            </a:r>
            <a:r>
              <a:rPr lang="en-US" sz="2400" dirty="0" err="1"/>
              <a:t>kedua</a:t>
            </a:r>
            <a:r>
              <a:rPr lang="en-US" sz="2400" dirty="0"/>
              <a:t> 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smtClean="0"/>
              <a:t>D2</a:t>
            </a:r>
            <a:endParaRPr lang="en-US" sz="2400" dirty="0" smtClean="0"/>
          </a:p>
          <a:p>
            <a:pPr marL="342900" lvl="2" indent="-342900"/>
            <a:r>
              <a:rPr lang="en-GB" sz="2800" b="1" i="1" noProof="1" smtClean="0">
                <a:latin typeface="Times" pitchFamily="18" charset="0"/>
              </a:rPr>
              <a:t>R={D1,D2} </a:t>
            </a:r>
            <a:r>
              <a:rPr lang="en-GB" sz="2800" b="1" i="1" noProof="1" smtClean="0">
                <a:latin typeface="Times" pitchFamily="18" charset="0"/>
                <a:sym typeface="Wingdings" panose="05000000000000000000" pitchFamily="2" charset="2"/>
              </a:rPr>
              <a:t> {(</a:t>
            </a:r>
            <a:r>
              <a:rPr lang="en-US" sz="2800" dirty="0" smtClean="0"/>
              <a:t>2, 4) ,(1, 3, 5)}</a:t>
            </a:r>
            <a:endParaRPr lang="en-GB" sz="2800" b="1" i="1" noProof="1" smtClean="0">
              <a:latin typeface="Times" pitchFamily="18" charset="0"/>
            </a:endParaRPr>
          </a:p>
          <a:p>
            <a:pPr marL="342900" lvl="2" indent="-342900"/>
            <a:r>
              <a:rPr lang="en-GB" sz="2800" b="1" i="1" noProof="1" smtClean="0">
                <a:latin typeface="Times" pitchFamily="18" charset="0"/>
              </a:rPr>
              <a:t>D</a:t>
            </a:r>
            <a:r>
              <a:rPr lang="en-GB" sz="2800" b="1" baseline="-25000" noProof="1" smtClean="0">
                <a:latin typeface="Times" pitchFamily="18" charset="0"/>
              </a:rPr>
              <a:t>1</a:t>
            </a:r>
            <a:r>
              <a:rPr lang="en-GB" sz="2800" b="1" noProof="1" smtClean="0">
                <a:latin typeface="Times" pitchFamily="18" charset="0"/>
              </a:rPr>
              <a:t> </a:t>
            </a:r>
            <a:r>
              <a:rPr lang="en-GB" sz="2800" b="1" noProof="1" smtClean="0">
                <a:latin typeface="Symbol" pitchFamily="18" charset="2"/>
              </a:rPr>
              <a:t>´ </a:t>
            </a:r>
            <a:r>
              <a:rPr lang="en-GB" sz="2800" b="1" i="1" noProof="1" smtClean="0">
                <a:latin typeface="Times" pitchFamily="18" charset="0"/>
              </a:rPr>
              <a:t>D</a:t>
            </a:r>
            <a:r>
              <a:rPr lang="en-GB" sz="2800" b="1" baseline="-25000" noProof="1" smtClean="0">
                <a:latin typeface="Times" pitchFamily="18" charset="0"/>
              </a:rPr>
              <a:t>2</a:t>
            </a:r>
            <a:r>
              <a:rPr lang="en-GB" sz="2800" b="1" noProof="1" smtClean="0">
                <a:latin typeface="Times" pitchFamily="18" charset="0"/>
              </a:rPr>
              <a:t> = {(2, 1), (2, 3), (2, 5), (4, 1), (4, 3), (4, 5)}</a:t>
            </a:r>
            <a:endParaRPr lang="en-GB" sz="2000" b="1" dirty="0" smtClean="0">
              <a:latin typeface="Times" pitchFamily="18" charset="0"/>
            </a:endParaRP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29EFE-D2F4-4E87-A2E5-30786218815A}" type="slidenum">
              <a:rPr lang="en-US"/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>
                <a:latin typeface="Times" pitchFamily="18" charset="0"/>
              </a:rPr>
              <a:t>Relasi</a:t>
            </a:r>
            <a:r>
              <a:rPr lang="en-GB" b="1" dirty="0" smtClean="0">
                <a:latin typeface="Times" pitchFamily="18" charset="0"/>
              </a:rPr>
              <a:t> </a:t>
            </a:r>
            <a:r>
              <a:rPr lang="en-GB" b="1" dirty="0" err="1" smtClean="0">
                <a:latin typeface="Times" pitchFamily="18" charset="0"/>
              </a:rPr>
              <a:t>matematika</a:t>
            </a:r>
            <a:endParaRPr lang="en-GB" b="1" dirty="0">
              <a:latin typeface="Times" pitchFamily="18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5029200"/>
          </a:xfrm>
        </p:spPr>
        <p:txBody>
          <a:bodyPr>
            <a:noAutofit/>
          </a:bodyPr>
          <a:lstStyle/>
          <a:p>
            <a:r>
              <a:rPr lang="en-US" sz="2400" dirty="0" err="1"/>
              <a:t>Setiap</a:t>
            </a:r>
            <a:r>
              <a:rPr lang="en-US" sz="2400" dirty="0"/>
              <a:t> set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kartesian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.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R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	R </a:t>
            </a:r>
            <a:r>
              <a:rPr lang="en-US" sz="2400" dirty="0"/>
              <a:t>= {(2, </a:t>
            </a:r>
            <a:r>
              <a:rPr lang="en-US" sz="2400" b="1" dirty="0"/>
              <a:t>1), </a:t>
            </a:r>
            <a:r>
              <a:rPr lang="en-US" sz="2400" dirty="0"/>
              <a:t>(4, l)}</a:t>
            </a:r>
            <a:endParaRPr lang="en-US" sz="2400" dirty="0"/>
          </a:p>
          <a:p>
            <a:r>
              <a:rPr lang="en-US" sz="2400" dirty="0" smtClean="0"/>
              <a:t>Kita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menetapkan</a:t>
            </a:r>
            <a:r>
              <a:rPr lang="en-US" sz="2400" dirty="0"/>
              <a:t> </a:t>
            </a:r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memberi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.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mengamati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P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mana</a:t>
            </a:r>
            <a:r>
              <a:rPr lang="en-US" sz="2400" dirty="0"/>
              <a:t> </a:t>
            </a:r>
            <a:r>
              <a:rPr lang="en-US" sz="2400" dirty="0" err="1"/>
              <a:t>unsur</a:t>
            </a:r>
            <a:r>
              <a:rPr lang="en-US" sz="2400" dirty="0"/>
              <a:t> yang </a:t>
            </a:r>
            <a:r>
              <a:rPr lang="en-US" sz="2400" dirty="0" err="1"/>
              <a:t>kedua</a:t>
            </a:r>
            <a:r>
              <a:rPr lang="en-US" sz="2400" dirty="0"/>
              <a:t>  </a:t>
            </a:r>
            <a:r>
              <a:rPr lang="en-US" sz="2400" dirty="0" err="1"/>
              <a:t>adalah</a:t>
            </a:r>
            <a:r>
              <a:rPr lang="en-US" sz="2400" dirty="0"/>
              <a:t> 1,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tulis</a:t>
            </a:r>
            <a:r>
              <a:rPr lang="en-US" sz="2400" dirty="0"/>
              <a:t> R </a:t>
            </a:r>
            <a:r>
              <a:rPr lang="en-US" sz="2400" dirty="0" err="1"/>
              <a:t>adalah</a:t>
            </a:r>
            <a:r>
              <a:rPr lang="en-US" sz="2400" dirty="0"/>
              <a:t> : </a:t>
            </a:r>
            <a:endParaRPr lang="en-US" sz="2400" dirty="0"/>
          </a:p>
          <a:p>
            <a:pPr>
              <a:buNone/>
            </a:pPr>
            <a:r>
              <a:rPr lang="en-US" sz="2400" i="1" dirty="0" smtClean="0"/>
              <a:t>	R </a:t>
            </a:r>
            <a:r>
              <a:rPr lang="en-US" sz="2400" dirty="0"/>
              <a:t>= {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i="1" dirty="0"/>
              <a:t>) </a:t>
            </a:r>
            <a:r>
              <a:rPr lang="en-US" sz="2400" dirty="0">
                <a:sym typeface="Symbol"/>
              </a:rPr>
              <a:t></a:t>
            </a:r>
            <a:r>
              <a:rPr lang="en-US" sz="2400" dirty="0"/>
              <a:t> x </a:t>
            </a:r>
            <a:r>
              <a:rPr lang="en-US" sz="2400" i="1" dirty="0"/>
              <a:t>ε D</a:t>
            </a:r>
            <a:r>
              <a:rPr lang="en-US" sz="2400" dirty="0"/>
              <a:t>1, </a:t>
            </a:r>
            <a:r>
              <a:rPr lang="en-US" sz="2400" i="1" dirty="0"/>
              <a:t>Y ε</a:t>
            </a:r>
            <a:r>
              <a:rPr lang="en-US" sz="2400" dirty="0"/>
              <a:t> D</a:t>
            </a:r>
            <a:r>
              <a:rPr lang="en-US" sz="2400" i="1" dirty="0"/>
              <a:t>2, </a:t>
            </a:r>
            <a:r>
              <a:rPr lang="en-US" sz="2400" dirty="0"/>
              <a:t>and </a:t>
            </a:r>
            <a:r>
              <a:rPr lang="en-US" sz="2400" b="1" dirty="0"/>
              <a:t>y </a:t>
            </a:r>
            <a:r>
              <a:rPr lang="en-US" sz="2400" dirty="0"/>
              <a:t>= 1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lain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mana</a:t>
            </a:r>
            <a:r>
              <a:rPr lang="en-US" sz="2400" dirty="0"/>
              <a:t> </a:t>
            </a:r>
            <a:r>
              <a:rPr lang="en-US" sz="2400" dirty="0" err="1"/>
              <a:t>unsur</a:t>
            </a:r>
            <a:r>
              <a:rPr lang="en-US" sz="2400" dirty="0"/>
              <a:t> yang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kali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yang </a:t>
            </a:r>
            <a:r>
              <a:rPr lang="en-US" sz="2400" dirty="0" err="1"/>
              <a:t>kedua</a:t>
            </a:r>
            <a:r>
              <a:rPr lang="en-US" sz="2400" dirty="0"/>
              <a:t>.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ditulis</a:t>
            </a:r>
            <a:r>
              <a:rPr lang="en-US" sz="2400" dirty="0"/>
              <a:t> S </a:t>
            </a:r>
            <a:r>
              <a:rPr lang="en-US" sz="2400" dirty="0" err="1"/>
              <a:t>adalah</a:t>
            </a:r>
            <a:r>
              <a:rPr lang="en-US" sz="2400" dirty="0"/>
              <a:t> :</a:t>
            </a:r>
            <a:endParaRPr lang="en-US" sz="2400" dirty="0"/>
          </a:p>
          <a:p>
            <a:pPr>
              <a:buNone/>
            </a:pPr>
            <a:r>
              <a:rPr lang="en-US" sz="2400" i="1" dirty="0" smtClean="0"/>
              <a:t>	S </a:t>
            </a:r>
            <a:r>
              <a:rPr lang="en-US" sz="2400" dirty="0"/>
              <a:t>= {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i="1" dirty="0"/>
              <a:t>) </a:t>
            </a:r>
            <a:r>
              <a:rPr lang="en-US" sz="2400" dirty="0">
                <a:sym typeface="Symbol"/>
              </a:rPr>
              <a:t></a:t>
            </a:r>
            <a:r>
              <a:rPr lang="en-US" sz="2400" dirty="0"/>
              <a:t> x </a:t>
            </a:r>
            <a:r>
              <a:rPr lang="en-US" sz="2400" i="1" dirty="0"/>
              <a:t>ε D</a:t>
            </a:r>
            <a:r>
              <a:rPr lang="en-US" sz="2400" dirty="0"/>
              <a:t>1, </a:t>
            </a:r>
            <a:r>
              <a:rPr lang="en-US" sz="2400" i="1" dirty="0"/>
              <a:t>Y ε</a:t>
            </a:r>
            <a:r>
              <a:rPr lang="en-US" sz="2400" dirty="0"/>
              <a:t> D</a:t>
            </a:r>
            <a:r>
              <a:rPr lang="en-US" sz="2400" i="1" dirty="0"/>
              <a:t>2, </a:t>
            </a:r>
            <a:r>
              <a:rPr lang="en-US" sz="2400" dirty="0"/>
              <a:t>and x</a:t>
            </a:r>
            <a:r>
              <a:rPr lang="en-US" sz="2400" b="1" dirty="0"/>
              <a:t> </a:t>
            </a:r>
            <a:r>
              <a:rPr lang="en-US" sz="2400" dirty="0"/>
              <a:t>= 2y}</a:t>
            </a:r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7307</Words>
  <Application>WPS Presentation</Application>
  <PresentationFormat>On-screen Show (4:3)</PresentationFormat>
  <Paragraphs>358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4" baseType="lpstr">
      <vt:lpstr>Arial</vt:lpstr>
      <vt:lpstr>SimSun</vt:lpstr>
      <vt:lpstr>Wingdings</vt:lpstr>
      <vt:lpstr>DejaVu Sans</vt:lpstr>
      <vt:lpstr>-보람M</vt:lpstr>
      <vt:lpstr>Gubbi</vt:lpstr>
      <vt:lpstr>Times New Roman</vt:lpstr>
      <vt:lpstr>Times</vt:lpstr>
      <vt:lpstr>Symbol</vt:lpstr>
      <vt:lpstr>Symbol</vt:lpstr>
      <vt:lpstr>Tahoma</vt:lpstr>
      <vt:lpstr>OpenSymbol</vt:lpstr>
      <vt:lpstr>Arial</vt:lpstr>
      <vt:lpstr>Verdana</vt:lpstr>
      <vt:lpstr>-보람B</vt:lpstr>
      <vt:lpstr>-보람B</vt:lpstr>
      <vt:lpstr>Noto Sans CJK HK</vt:lpstr>
      <vt:lpstr>Times New Roman</vt:lpstr>
      <vt:lpstr>Calibri</vt:lpstr>
      <vt:lpstr>Microsoft YaHei</vt:lpstr>
      <vt:lpstr>Droid Sans Fallback</vt:lpstr>
      <vt:lpstr>Arial Unicode MS</vt:lpstr>
      <vt:lpstr>Phetsarath OT</vt:lpstr>
      <vt:lpstr>Office Theme</vt:lpstr>
      <vt:lpstr>Model data Relational</vt:lpstr>
      <vt:lpstr>Basis Data Relational</vt:lpstr>
      <vt:lpstr>Basis Data Relational (Cont)</vt:lpstr>
      <vt:lpstr>Property dari relasi </vt:lpstr>
      <vt:lpstr>Contoh tabel, bukan relasi</vt:lpstr>
      <vt:lpstr>Terminologi Model Relational</vt:lpstr>
      <vt:lpstr>Latihan relational database</vt:lpstr>
      <vt:lpstr>Relasi matematika</vt:lpstr>
      <vt:lpstr>Relasi matematika</vt:lpstr>
      <vt:lpstr>Relasi matematika</vt:lpstr>
      <vt:lpstr>Relation key </vt:lpstr>
      <vt:lpstr>Contoh </vt:lpstr>
      <vt:lpstr>Latihan relational database</vt:lpstr>
      <vt:lpstr>Database Relation </vt:lpstr>
      <vt:lpstr>Skema Basis Data</vt:lpstr>
      <vt:lpstr>Contoh skema basis data “Company “</vt:lpstr>
      <vt:lpstr>PowerPoint 演示文稿</vt:lpstr>
      <vt:lpstr> Integrity Constraints </vt:lpstr>
      <vt:lpstr> Integrity Constraints </vt:lpstr>
      <vt:lpstr> Integrity Constraints </vt:lpstr>
      <vt:lpstr>Contoh referential integrity pada database schema”company” </vt:lpstr>
      <vt:lpstr> Integrity Constraints </vt:lpstr>
      <vt:lpstr>PowerPoint 演示文稿</vt:lpstr>
      <vt:lpstr>Model Hirarki</vt:lpstr>
      <vt:lpstr>PowerPoint 演示文稿</vt:lpstr>
      <vt:lpstr>PowerPoint 演示文稿</vt:lpstr>
      <vt:lpstr>PowerPoint 演示文稿</vt:lpstr>
      <vt:lpstr>Model Jaringan </vt:lpstr>
      <vt:lpstr>Latihan relational database</vt:lpstr>
      <vt:lpstr>Latihan </vt:lpstr>
    </vt:vector>
  </TitlesOfParts>
  <Company>Aji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data Relational</dc:title>
  <dc:creator>Adit</dc:creator>
  <cp:lastModifiedBy>ebdesk</cp:lastModifiedBy>
  <cp:revision>48</cp:revision>
  <dcterms:created xsi:type="dcterms:W3CDTF">2022-09-03T03:55:26Z</dcterms:created>
  <dcterms:modified xsi:type="dcterms:W3CDTF">2022-09-03T03:55:26Z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