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57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8073-D2A7-4C78-BE5F-DA76A7A58229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40B6-7A00-4CEF-9E33-DD076A8A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7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8073-D2A7-4C78-BE5F-DA76A7A58229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40B6-7A00-4CEF-9E33-DD076A8A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8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8073-D2A7-4C78-BE5F-DA76A7A58229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40B6-7A00-4CEF-9E33-DD076A8A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9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8073-D2A7-4C78-BE5F-DA76A7A58229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40B6-7A00-4CEF-9E33-DD076A8A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6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8073-D2A7-4C78-BE5F-DA76A7A58229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40B6-7A00-4CEF-9E33-DD076A8A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7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8073-D2A7-4C78-BE5F-DA76A7A58229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40B6-7A00-4CEF-9E33-DD076A8A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8073-D2A7-4C78-BE5F-DA76A7A58229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40B6-7A00-4CEF-9E33-DD076A8A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9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8073-D2A7-4C78-BE5F-DA76A7A58229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40B6-7A00-4CEF-9E33-DD076A8A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9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8073-D2A7-4C78-BE5F-DA76A7A58229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40B6-7A00-4CEF-9E33-DD076A8A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8073-D2A7-4C78-BE5F-DA76A7A58229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40B6-7A00-4CEF-9E33-DD076A8A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9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8073-D2A7-4C78-BE5F-DA76A7A58229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40B6-7A00-4CEF-9E33-DD076A8A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5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58073-D2A7-4C78-BE5F-DA76A7A58229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C40B6-7A00-4CEF-9E33-DD076A8A8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1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168" y="808331"/>
            <a:ext cx="8454390" cy="957944"/>
          </a:xfrm>
        </p:spPr>
        <p:txBody>
          <a:bodyPr>
            <a:normAutofit/>
          </a:bodyPr>
          <a:lstStyle/>
          <a:p>
            <a:pPr algn="ctr"/>
            <a:r>
              <a:rPr lang="en-ID" sz="4400" dirty="0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INGIN BAHAGIA DUNIA AKHIRAT?</a:t>
            </a:r>
            <a:endParaRPr lang="en-US" sz="4400" dirty="0">
              <a:solidFill>
                <a:srgbClr val="FFFEF9"/>
              </a:solidFill>
              <a:effectLst>
                <a:outerShdw blurRad="50800" dist="50800" dir="5400000" algn="ctr" rotWithShape="0">
                  <a:srgbClr val="000000">
                    <a:alpha val="81000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168" y="1766276"/>
            <a:ext cx="5916792" cy="863714"/>
          </a:xfrm>
          <a:noFill/>
          <a:ln>
            <a:noFill/>
          </a:ln>
          <a:effectLst>
            <a:outerShdw blurRad="50800" dist="50800" dir="5400000" algn="ctr" rotWithShape="0">
              <a:srgbClr val="000000">
                <a:alpha val="16000"/>
              </a:srgb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ID" sz="1600" dirty="0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“</a:t>
            </a:r>
            <a:r>
              <a:rPr lang="en-ID" sz="1600" dirty="0" err="1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Manusia</a:t>
            </a:r>
            <a:r>
              <a:rPr lang="en-ID" sz="1600" dirty="0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ID" sz="1600" dirty="0" err="1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diciptakan</a:t>
            </a:r>
            <a:r>
              <a:rPr lang="en-ID" sz="1600" dirty="0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ID" sz="1600" dirty="0" err="1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oleh</a:t>
            </a:r>
            <a:r>
              <a:rPr lang="en-ID" sz="1600" dirty="0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ID" sz="1600" dirty="0" err="1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Tuhan</a:t>
            </a:r>
            <a:r>
              <a:rPr lang="en-ID" sz="1600" dirty="0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ID" sz="1600" dirty="0" err="1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untuk</a:t>
            </a:r>
            <a:r>
              <a:rPr lang="en-ID" sz="1600" dirty="0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ID" sz="1600" dirty="0" err="1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selalu</a:t>
            </a:r>
            <a:r>
              <a:rPr lang="en-ID" sz="1600" dirty="0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ID" sz="1600" dirty="0" err="1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menyempurnakan</a:t>
            </a:r>
            <a:r>
              <a:rPr lang="en-ID" sz="1600" dirty="0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ID" sz="1600" dirty="0" err="1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akal</a:t>
            </a:r>
            <a:r>
              <a:rPr lang="en-ID" sz="1600" dirty="0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ID" sz="1600" dirty="0" err="1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dan</a:t>
            </a:r>
            <a:r>
              <a:rPr lang="en-ID" sz="1600" dirty="0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ID" sz="1600" dirty="0" err="1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budinya</a:t>
            </a:r>
            <a:r>
              <a:rPr lang="en-ID" sz="1600" dirty="0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, </a:t>
            </a:r>
            <a:r>
              <a:rPr lang="en-ID" sz="1600" dirty="0" err="1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untuk</a:t>
            </a:r>
            <a:r>
              <a:rPr lang="en-ID" sz="1600" dirty="0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ID" sz="1600" dirty="0" err="1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mencapai</a:t>
            </a:r>
            <a:r>
              <a:rPr lang="en-ID" sz="1600" dirty="0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ID" sz="1600" dirty="0" err="1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derajat</a:t>
            </a:r>
            <a:r>
              <a:rPr lang="en-ID" sz="1600" dirty="0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ID" sz="1600" dirty="0" err="1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puncak</a:t>
            </a:r>
            <a:r>
              <a:rPr lang="en-ID" sz="1600" dirty="0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, </a:t>
            </a:r>
            <a:r>
              <a:rPr lang="en-ID" sz="1600" dirty="0" err="1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cerdas</a:t>
            </a:r>
            <a:r>
              <a:rPr lang="en-ID" sz="1600" dirty="0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ID" sz="1600" dirty="0" err="1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berbudi</a:t>
            </a:r>
            <a:r>
              <a:rPr lang="en-ID" sz="1600" dirty="0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ID" sz="1600" dirty="0" err="1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pakarti</a:t>
            </a:r>
            <a:r>
              <a:rPr lang="en-ID" sz="1600" dirty="0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ID" sz="1600" dirty="0" err="1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luhur</a:t>
            </a:r>
            <a:r>
              <a:rPr lang="en-ID" sz="1600" dirty="0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.” – </a:t>
            </a:r>
            <a:r>
              <a:rPr lang="en-ID" sz="1600" dirty="0" err="1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Djaetun</a:t>
            </a:r>
            <a:r>
              <a:rPr lang="en-ID" sz="1600" dirty="0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, HS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8372475" y="6515100"/>
            <a:ext cx="3819525" cy="342900"/>
          </a:xfrm>
          <a:prstGeom prst="flowChartProcess">
            <a:avLst/>
          </a:prstGeom>
          <a:solidFill>
            <a:schemeClr val="accent3">
              <a:alpha val="54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 dirty="0" err="1" smtClean="0">
                <a:ln>
                  <a:solidFill>
                    <a:srgbClr val="FDFCE4"/>
                  </a:solidFill>
                </a:ln>
                <a:latin typeface="Bahnschrift" panose="020B0502040204020203" pitchFamily="34" charset="0"/>
              </a:rPr>
              <a:t>Pusat</a:t>
            </a:r>
            <a:r>
              <a:rPr lang="en-ID" sz="2000" dirty="0" smtClean="0">
                <a:ln>
                  <a:solidFill>
                    <a:srgbClr val="FDFCE4"/>
                  </a:solidFill>
                </a:ln>
                <a:latin typeface="Bahnschrift" panose="020B0502040204020203" pitchFamily="34" charset="0"/>
              </a:rPr>
              <a:t> </a:t>
            </a:r>
            <a:r>
              <a:rPr lang="en-ID" sz="2000" dirty="0" err="1" smtClean="0">
                <a:ln>
                  <a:solidFill>
                    <a:srgbClr val="FDFCE4"/>
                  </a:solidFill>
                </a:ln>
                <a:latin typeface="Bahnschrift" panose="020B0502040204020203" pitchFamily="34" charset="0"/>
              </a:rPr>
              <a:t>Studi</a:t>
            </a:r>
            <a:r>
              <a:rPr lang="en-ID" sz="2000" dirty="0" smtClean="0">
                <a:ln>
                  <a:solidFill>
                    <a:srgbClr val="FDFCE4"/>
                  </a:solidFill>
                </a:ln>
                <a:latin typeface="Bahnschrift" panose="020B0502040204020203" pitchFamily="34" charset="0"/>
              </a:rPr>
              <a:t> </a:t>
            </a:r>
            <a:r>
              <a:rPr lang="en-ID" sz="2000" dirty="0" err="1" smtClean="0">
                <a:ln>
                  <a:solidFill>
                    <a:srgbClr val="FDFCE4"/>
                  </a:solidFill>
                </a:ln>
                <a:latin typeface="Bahnschrift" panose="020B0502040204020203" pitchFamily="34" charset="0"/>
              </a:rPr>
              <a:t>Kebudiluhuran</a:t>
            </a:r>
            <a:r>
              <a:rPr lang="en-ID" sz="2000" dirty="0" smtClean="0">
                <a:ln>
                  <a:solidFill>
                    <a:srgbClr val="FDFCE4"/>
                  </a:solidFill>
                </a:ln>
                <a:latin typeface="Bahnschrift" panose="020B0502040204020203" pitchFamily="34" charset="0"/>
              </a:rPr>
              <a:t>, 2019</a:t>
            </a:r>
            <a:endParaRPr lang="en-US" sz="2000" dirty="0">
              <a:ln>
                <a:solidFill>
                  <a:srgbClr val="FDFCE4"/>
                </a:solidFill>
              </a:ln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67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0168" y="808331"/>
            <a:ext cx="8454390" cy="957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dirty="0" err="1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Semua</a:t>
            </a:r>
            <a:r>
              <a:rPr lang="en-ID" dirty="0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ID" dirty="0" err="1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manusia</a:t>
            </a:r>
            <a:r>
              <a:rPr lang="en-ID" dirty="0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ID" dirty="0" err="1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ingin</a:t>
            </a:r>
            <a:r>
              <a:rPr lang="en-ID" dirty="0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ID" dirty="0" err="1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bahagia</a:t>
            </a:r>
            <a:r>
              <a:rPr lang="en-ID" dirty="0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, </a:t>
            </a:r>
            <a:r>
              <a:rPr lang="en-ID" dirty="0" err="1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baik</a:t>
            </a:r>
            <a:r>
              <a:rPr lang="en-ID" dirty="0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 di </a:t>
            </a:r>
            <a:r>
              <a:rPr lang="en-ID" dirty="0" err="1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dunia</a:t>
            </a:r>
            <a:r>
              <a:rPr lang="en-ID" dirty="0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ID" dirty="0" err="1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maupun</a:t>
            </a:r>
            <a:r>
              <a:rPr lang="en-ID" dirty="0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ID" dirty="0" err="1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akhirat</a:t>
            </a:r>
            <a:r>
              <a:rPr lang="en-ID" dirty="0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. Ada </a:t>
            </a:r>
            <a:r>
              <a:rPr lang="en-ID" dirty="0" err="1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beberapa</a:t>
            </a:r>
            <a:r>
              <a:rPr lang="en-ID" dirty="0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ID" dirty="0" err="1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hal</a:t>
            </a:r>
            <a:r>
              <a:rPr lang="en-ID" dirty="0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 yang </a:t>
            </a:r>
            <a:r>
              <a:rPr lang="en-ID" dirty="0" err="1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bisa</a:t>
            </a:r>
            <a:r>
              <a:rPr lang="en-ID" dirty="0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ID" dirty="0" err="1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dilakukan</a:t>
            </a:r>
            <a:r>
              <a:rPr lang="en-ID" dirty="0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:</a:t>
            </a:r>
            <a:endParaRPr lang="en-US" dirty="0">
              <a:solidFill>
                <a:srgbClr val="FFFEF9"/>
              </a:solidFill>
              <a:effectLst>
                <a:outerShdw blurRad="50800" dist="50800" dir="5400000" algn="ctr" rotWithShape="0">
                  <a:srgbClr val="000000">
                    <a:alpha val="81000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92541" y="2286407"/>
            <a:ext cx="8756334" cy="4009618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ID" sz="32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TIDAK MENYEMBAH KEPADA SIAPAPUN SELAIN TUHAN/ALLAH;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D" sz="32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Tidak</a:t>
            </a:r>
            <a:r>
              <a:rPr lang="en-ID" sz="32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ID" sz="32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menyebut</a:t>
            </a:r>
            <a:r>
              <a:rPr lang="en-ID" sz="32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ID" sz="32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nama</a:t>
            </a:r>
            <a:r>
              <a:rPr lang="en-ID" sz="32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ID" sz="32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tuhan</a:t>
            </a:r>
            <a:r>
              <a:rPr lang="en-ID" sz="32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ID" sz="32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dengan</a:t>
            </a:r>
            <a:r>
              <a:rPr lang="en-ID" sz="32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ID" sz="32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sembarangan</a:t>
            </a:r>
            <a:r>
              <a:rPr lang="en-ID" sz="32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;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D" sz="32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Tidak</a:t>
            </a:r>
            <a:r>
              <a:rPr lang="en-ID" sz="32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ID" sz="32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membunuh</a:t>
            </a:r>
            <a:r>
              <a:rPr lang="en-ID" sz="32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;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D" sz="32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Tidak</a:t>
            </a:r>
            <a:r>
              <a:rPr lang="en-ID" sz="32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ID" sz="32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melacur</a:t>
            </a:r>
            <a:r>
              <a:rPr lang="en-ID" sz="32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;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D" sz="32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Tidak</a:t>
            </a:r>
            <a:r>
              <a:rPr lang="en-ID" sz="32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ID" sz="32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mencuri</a:t>
            </a:r>
            <a:r>
              <a:rPr lang="en-ID" sz="32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;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D" sz="32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Tidak</a:t>
            </a:r>
            <a:r>
              <a:rPr lang="en-ID" sz="32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ID" sz="32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minum-minuman</a:t>
            </a:r>
            <a:r>
              <a:rPr lang="en-ID" sz="32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ID" sz="32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keras</a:t>
            </a:r>
            <a:r>
              <a:rPr lang="en-ID" sz="32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;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D" sz="32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Tidak</a:t>
            </a:r>
            <a:r>
              <a:rPr lang="en-ID" sz="32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ID" sz="32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berjudi</a:t>
            </a:r>
            <a:r>
              <a:rPr lang="en-ID" sz="32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;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b="1" dirty="0">
              <a:ln w="3175" cmpd="dbl">
                <a:solidFill>
                  <a:schemeClr val="accent3">
                    <a:shade val="50000"/>
                    <a:hueMod val="94000"/>
                    <a:alpha val="45000"/>
                  </a:schemeClr>
                </a:solidFill>
              </a:ln>
              <a:solidFill>
                <a:schemeClr val="bg1">
                  <a:alpha val="87000"/>
                </a:schemeClr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439275" y="6096000"/>
            <a:ext cx="2438400" cy="6476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32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Selanjutnya</a:t>
            </a:r>
            <a:r>
              <a:rPr lang="en-ID" sz="32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….</a:t>
            </a:r>
            <a:endParaRPr lang="en-US" sz="3200" b="1" dirty="0">
              <a:ln w="3175" cmpd="dbl">
                <a:solidFill>
                  <a:schemeClr val="accent3">
                    <a:shade val="50000"/>
                    <a:hueMod val="94000"/>
                    <a:alpha val="45000"/>
                  </a:schemeClr>
                </a:solidFill>
              </a:ln>
              <a:solidFill>
                <a:schemeClr val="bg1">
                  <a:alpha val="87000"/>
                </a:schemeClr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29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40190" y="1495831"/>
            <a:ext cx="9299260" cy="4104869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ID" sz="44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Tidak</a:t>
            </a:r>
            <a:r>
              <a:rPr lang="en-ID" sz="44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ID" sz="44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mendaku</a:t>
            </a:r>
            <a:r>
              <a:rPr lang="en-ID" sz="44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ID" sz="44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milik</a:t>
            </a:r>
            <a:r>
              <a:rPr lang="en-ID" sz="44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 orang lain;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D" sz="44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Tidak</a:t>
            </a:r>
            <a:r>
              <a:rPr lang="en-ID" sz="44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ID" sz="44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menghina</a:t>
            </a:r>
            <a:r>
              <a:rPr lang="en-ID" sz="44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 orang lain;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D" sz="44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Tidak</a:t>
            </a:r>
            <a:r>
              <a:rPr lang="en-ID" sz="44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ID" sz="44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korupsi</a:t>
            </a:r>
            <a:r>
              <a:rPr lang="en-ID" sz="44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;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D" sz="44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Tidak</a:t>
            </a:r>
            <a:r>
              <a:rPr lang="en-ID" sz="44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ID" sz="44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berkhianat</a:t>
            </a:r>
            <a:r>
              <a:rPr lang="en-ID" sz="44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;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D" sz="44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Tidak</a:t>
            </a:r>
            <a:r>
              <a:rPr lang="en-ID" sz="44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ID" sz="44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berbicara</a:t>
            </a:r>
            <a:r>
              <a:rPr lang="en-ID" sz="44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ID" sz="44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kotor</a:t>
            </a:r>
            <a:r>
              <a:rPr lang="en-ID" sz="44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;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D" sz="44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Tidak</a:t>
            </a:r>
            <a:r>
              <a:rPr lang="en-ID" sz="44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ID" sz="44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memfitnah</a:t>
            </a:r>
            <a:r>
              <a:rPr lang="en-ID" sz="44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;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439275" y="6096000"/>
            <a:ext cx="2438400" cy="6476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32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Selanjutnya</a:t>
            </a:r>
            <a:r>
              <a:rPr lang="en-ID" sz="32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….</a:t>
            </a:r>
            <a:endParaRPr lang="en-US" sz="3200" b="1" dirty="0">
              <a:ln w="3175" cmpd="dbl">
                <a:solidFill>
                  <a:schemeClr val="accent3">
                    <a:shade val="50000"/>
                    <a:hueMod val="94000"/>
                    <a:alpha val="45000"/>
                  </a:schemeClr>
                </a:solidFill>
              </a:ln>
              <a:solidFill>
                <a:schemeClr val="bg1">
                  <a:alpha val="87000"/>
                </a:schemeClr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19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40190" y="1495831"/>
            <a:ext cx="10423210" cy="4600169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ID" sz="40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Tidak</a:t>
            </a:r>
            <a:r>
              <a:rPr lang="en-ID" sz="40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ID" sz="40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sewenang-wenang</a:t>
            </a:r>
            <a:r>
              <a:rPr lang="en-ID" sz="40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;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D" sz="40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Tidak</a:t>
            </a:r>
            <a:r>
              <a:rPr lang="en-ID" sz="40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ID" sz="40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rakus</a:t>
            </a:r>
            <a:r>
              <a:rPr lang="en-ID" sz="40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;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D" sz="40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Tidak</a:t>
            </a:r>
            <a:r>
              <a:rPr lang="en-ID" sz="40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ID" sz="40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berdusta</a:t>
            </a:r>
            <a:endParaRPr lang="en-ID" sz="4000" b="1" dirty="0" smtClean="0">
              <a:ln w="3175" cmpd="dbl">
                <a:solidFill>
                  <a:schemeClr val="accent3">
                    <a:shade val="50000"/>
                    <a:hueMod val="94000"/>
                    <a:alpha val="45000"/>
                  </a:schemeClr>
                </a:solidFill>
              </a:ln>
              <a:solidFill>
                <a:schemeClr val="bg1">
                  <a:alpha val="87000"/>
                </a:schemeClr>
              </a:solidFill>
              <a:latin typeface="Bahnschrift SemiLight SemiConde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D" sz="40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Tidak</a:t>
            </a:r>
            <a:r>
              <a:rPr lang="en-ID" sz="40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ID" sz="40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ingkar</a:t>
            </a:r>
            <a:r>
              <a:rPr lang="en-ID" sz="40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ID" sz="40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janji</a:t>
            </a:r>
            <a:endParaRPr lang="en-ID" sz="4000" b="1" dirty="0" smtClean="0">
              <a:ln w="3175" cmpd="dbl">
                <a:solidFill>
                  <a:schemeClr val="accent3">
                    <a:shade val="50000"/>
                    <a:hueMod val="94000"/>
                    <a:alpha val="45000"/>
                  </a:schemeClr>
                </a:solidFill>
              </a:ln>
              <a:solidFill>
                <a:schemeClr val="bg1">
                  <a:alpha val="87000"/>
                </a:schemeClr>
              </a:solidFill>
              <a:latin typeface="Bahnschrift SemiLight SemiConde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D" sz="40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Tidak</a:t>
            </a:r>
            <a:r>
              <a:rPr lang="en-ID" sz="40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ID" sz="40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memberontak</a:t>
            </a:r>
            <a:endParaRPr lang="en-ID" sz="4000" b="1" dirty="0" smtClean="0">
              <a:ln w="3175" cmpd="dbl">
                <a:solidFill>
                  <a:schemeClr val="accent3">
                    <a:shade val="50000"/>
                    <a:hueMod val="94000"/>
                    <a:alpha val="45000"/>
                  </a:schemeClr>
                </a:solidFill>
              </a:ln>
              <a:solidFill>
                <a:schemeClr val="bg1">
                  <a:alpha val="87000"/>
                </a:schemeClr>
              </a:solidFill>
              <a:latin typeface="Bahnschrift SemiLight SemiConde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D" sz="40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Tidak</a:t>
            </a:r>
            <a:r>
              <a:rPr lang="en-ID" sz="40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ID" sz="40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berfikir</a:t>
            </a:r>
            <a:r>
              <a:rPr lang="en-ID" sz="40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ID" sz="40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jahat</a:t>
            </a:r>
            <a:endParaRPr lang="en-ID" sz="4000" b="1" dirty="0" smtClean="0">
              <a:ln w="3175" cmpd="dbl">
                <a:solidFill>
                  <a:schemeClr val="accent3">
                    <a:shade val="50000"/>
                    <a:hueMod val="94000"/>
                    <a:alpha val="45000"/>
                  </a:schemeClr>
                </a:solidFill>
              </a:ln>
              <a:solidFill>
                <a:schemeClr val="bg1">
                  <a:alpha val="87000"/>
                </a:schemeClr>
              </a:solidFill>
              <a:latin typeface="Bahnschrift SemiLight SemiConde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D" sz="40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Tidak</a:t>
            </a:r>
            <a:r>
              <a:rPr lang="en-ID" sz="40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ID" sz="40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menghasut</a:t>
            </a:r>
            <a:endParaRPr lang="en-ID" sz="4000" b="1" dirty="0" smtClean="0">
              <a:ln w="3175" cmpd="dbl">
                <a:solidFill>
                  <a:schemeClr val="accent3">
                    <a:shade val="50000"/>
                    <a:hueMod val="94000"/>
                    <a:alpha val="45000"/>
                  </a:schemeClr>
                </a:solidFill>
              </a:ln>
              <a:solidFill>
                <a:schemeClr val="bg1">
                  <a:alpha val="87000"/>
                </a:schemeClr>
              </a:solidFill>
              <a:latin typeface="Bahnschrift SemiLight SemiConde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4000" b="1" dirty="0">
              <a:ln w="3175" cmpd="dbl">
                <a:solidFill>
                  <a:schemeClr val="accent3">
                    <a:shade val="50000"/>
                    <a:hueMod val="94000"/>
                    <a:alpha val="45000"/>
                  </a:schemeClr>
                </a:solidFill>
              </a:ln>
              <a:solidFill>
                <a:schemeClr val="bg1">
                  <a:alpha val="87000"/>
                </a:schemeClr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439275" y="6096000"/>
            <a:ext cx="2438400" cy="6476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3200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Selanjutnya</a:t>
            </a:r>
            <a:r>
              <a:rPr lang="en-ID" sz="32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….</a:t>
            </a:r>
            <a:endParaRPr lang="en-US" sz="3200" b="1" dirty="0">
              <a:ln w="3175" cmpd="dbl">
                <a:solidFill>
                  <a:schemeClr val="accent3">
                    <a:shade val="50000"/>
                    <a:hueMod val="94000"/>
                    <a:alpha val="45000"/>
                  </a:schemeClr>
                </a:solidFill>
              </a:ln>
              <a:solidFill>
                <a:schemeClr val="bg1">
                  <a:alpha val="87000"/>
                </a:schemeClr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98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40190" y="1200150"/>
            <a:ext cx="9680260" cy="5010150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ID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Tidak</a:t>
            </a:r>
            <a:r>
              <a:rPr lang="en-ID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ID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kikir</a:t>
            </a:r>
            <a:r>
              <a:rPr lang="en-ID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;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D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Tidak</a:t>
            </a:r>
            <a:r>
              <a:rPr lang="en-ID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ID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boros</a:t>
            </a:r>
            <a:r>
              <a:rPr lang="en-ID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;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D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Tidak</a:t>
            </a:r>
            <a:r>
              <a:rPr lang="en-ID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ID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mentang-mentang</a:t>
            </a:r>
            <a:r>
              <a:rPr lang="en-ID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;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D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Tidak</a:t>
            </a:r>
            <a:r>
              <a:rPr lang="en-ID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ID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sombong</a:t>
            </a:r>
            <a:r>
              <a:rPr lang="en-ID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/</a:t>
            </a:r>
            <a:r>
              <a:rPr lang="en-ID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angkuh</a:t>
            </a:r>
            <a:r>
              <a:rPr lang="en-ID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;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D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Menghormati</a:t>
            </a:r>
            <a:r>
              <a:rPr lang="en-ID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ID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selalu</a:t>
            </a:r>
            <a:r>
              <a:rPr lang="en-ID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ID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ibu</a:t>
            </a:r>
            <a:r>
              <a:rPr lang="en-ID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/</a:t>
            </a:r>
            <a:r>
              <a:rPr lang="en-ID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bapak</a:t>
            </a:r>
            <a:r>
              <a:rPr lang="en-ID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;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D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Jujur</a:t>
            </a:r>
            <a:r>
              <a:rPr lang="en-ID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;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D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Sabar</a:t>
            </a:r>
            <a:r>
              <a:rPr lang="en-ID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ID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menerima</a:t>
            </a:r>
            <a:r>
              <a:rPr lang="en-ID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, </a:t>
            </a:r>
            <a:r>
              <a:rPr lang="en-ID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welas</a:t>
            </a:r>
            <a:r>
              <a:rPr lang="en-ID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ID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asih</a:t>
            </a:r>
            <a:r>
              <a:rPr lang="en-ID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, </a:t>
            </a:r>
            <a:r>
              <a:rPr lang="en-ID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senang</a:t>
            </a:r>
            <a:r>
              <a:rPr lang="en-ID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ID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menolong</a:t>
            </a:r>
            <a:r>
              <a:rPr lang="en-ID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ID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antar</a:t>
            </a:r>
            <a:r>
              <a:rPr lang="en-ID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ID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sesama</a:t>
            </a:r>
            <a:r>
              <a:rPr lang="en-ID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 (sesame </a:t>
            </a:r>
            <a:r>
              <a:rPr lang="en-ID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hidup</a:t>
            </a:r>
            <a:r>
              <a:rPr lang="en-ID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ID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dan</a:t>
            </a:r>
            <a:r>
              <a:rPr lang="en-ID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ID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sesama</a:t>
            </a:r>
            <a:r>
              <a:rPr lang="en-ID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ID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ciptaan</a:t>
            </a:r>
            <a:r>
              <a:rPr lang="en-ID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ID" b="1" dirty="0" err="1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tuhan</a:t>
            </a:r>
            <a:r>
              <a:rPr lang="en-ID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>
                    <a:alpha val="87000"/>
                  </a:schemeClr>
                </a:solidFill>
                <a:latin typeface="Bahnschrift SemiLight SemiConde" panose="020B0502040204020203" pitchFamily="34" charset="0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b="1" dirty="0">
              <a:ln w="3175" cmpd="dbl">
                <a:solidFill>
                  <a:schemeClr val="accent3">
                    <a:shade val="50000"/>
                    <a:hueMod val="94000"/>
                    <a:alpha val="45000"/>
                  </a:schemeClr>
                </a:solidFill>
              </a:ln>
              <a:solidFill>
                <a:schemeClr val="bg1">
                  <a:alpha val="87000"/>
                </a:schemeClr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051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8432" y="212725"/>
            <a:ext cx="4991100" cy="11112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D" sz="4400" dirty="0" err="1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Renungan</a:t>
            </a:r>
            <a:r>
              <a:rPr lang="en-ID" sz="4400" dirty="0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…</a:t>
            </a:r>
            <a:endParaRPr lang="en-US" sz="4400" dirty="0">
              <a:solidFill>
                <a:srgbClr val="FFFEF9"/>
              </a:solidFill>
              <a:effectLst>
                <a:outerShdw blurRad="50800" dist="50800" dir="5400000" algn="ctr" rotWithShape="0">
                  <a:srgbClr val="000000">
                    <a:alpha val="81000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7342" y="3794125"/>
            <a:ext cx="11607007" cy="1854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D" sz="4400" dirty="0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“</a:t>
            </a:r>
            <a:r>
              <a:rPr lang="en-ID" sz="4400" dirty="0" err="1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Jika</a:t>
            </a:r>
            <a:r>
              <a:rPr lang="en-ID" sz="4400" dirty="0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ID" sz="4400" dirty="0" err="1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anda</a:t>
            </a:r>
            <a:r>
              <a:rPr lang="en-ID" sz="4400" dirty="0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ID" sz="4400" dirty="0" err="1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ingin</a:t>
            </a:r>
            <a:r>
              <a:rPr lang="en-ID" sz="4400" dirty="0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ID" sz="4400" dirty="0" err="1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bahagia</a:t>
            </a:r>
            <a:r>
              <a:rPr lang="en-ID" sz="4400" dirty="0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 di </a:t>
            </a:r>
            <a:r>
              <a:rPr lang="en-ID" sz="4400" dirty="0" err="1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dunia</a:t>
            </a:r>
            <a:r>
              <a:rPr lang="en-ID" sz="4400" dirty="0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ID" sz="4400" dirty="0" err="1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dan</a:t>
            </a:r>
            <a:r>
              <a:rPr lang="en-ID" sz="4400" dirty="0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ID" sz="4400" dirty="0" err="1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akhirat</a:t>
            </a:r>
            <a:r>
              <a:rPr lang="en-ID" sz="4400" dirty="0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, </a:t>
            </a:r>
            <a:r>
              <a:rPr lang="en-ID" sz="4400" dirty="0" err="1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lakukan</a:t>
            </a:r>
            <a:r>
              <a:rPr lang="en-ID" sz="4400" dirty="0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ID" sz="4400" dirty="0" err="1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langkah-langkah</a:t>
            </a:r>
            <a:r>
              <a:rPr lang="en-ID" sz="4400" dirty="0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ID" sz="4400" dirty="0" err="1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tersebut</a:t>
            </a:r>
            <a:r>
              <a:rPr lang="en-ID" sz="4400" dirty="0" smtClean="0">
                <a:solidFill>
                  <a:srgbClr val="FFFEF9"/>
                </a:solidFill>
                <a:effectLst>
                  <a:outerShdw blurRad="50800" dist="50800" dir="5400000" algn="ctr" rotWithShape="0">
                    <a:srgbClr val="000000">
                      <a:alpha val="81000"/>
                    </a:srgbClr>
                  </a:outerShdw>
                </a:effectLst>
                <a:latin typeface="Bahnschrift" panose="020B0502040204020203" pitchFamily="34" charset="0"/>
              </a:rPr>
              <a:t>”</a:t>
            </a:r>
            <a:endParaRPr lang="en-US" sz="4400" dirty="0">
              <a:solidFill>
                <a:srgbClr val="FFFEF9"/>
              </a:solidFill>
              <a:effectLst>
                <a:outerShdw blurRad="50800" dist="50800" dir="5400000" algn="ctr" rotWithShape="0">
                  <a:srgbClr val="000000">
                    <a:alpha val="81000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6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368731"/>
            <a:ext cx="12192000" cy="1733007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D" sz="72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/>
                </a:solidFill>
                <a:latin typeface="Bahnschrift" panose="020B0502040204020203" pitchFamily="34" charset="0"/>
              </a:rPr>
              <a:t>TERIMAKASIH</a:t>
            </a:r>
            <a:endParaRPr lang="en-US" sz="7200" b="1" dirty="0">
              <a:ln w="3175" cmpd="dbl">
                <a:solidFill>
                  <a:schemeClr val="accent3">
                    <a:shade val="50000"/>
                    <a:hueMod val="94000"/>
                    <a:alpha val="45000"/>
                  </a:schemeClr>
                </a:solidFill>
              </a:ln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64066" y="5305832"/>
            <a:ext cx="3404916" cy="1077958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D" sz="28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/>
                </a:solidFill>
                <a:latin typeface="Bahnschrift SemiLight SemiConde" panose="020B0502040204020203" pitchFamily="34" charset="0"/>
              </a:rPr>
              <a:t>#AYOBERBUDILUHUR</a:t>
            </a:r>
            <a:endParaRPr lang="en-US" sz="2800" b="1" dirty="0">
              <a:ln w="3175" cmpd="dbl">
                <a:solidFill>
                  <a:schemeClr val="accent3">
                    <a:shade val="50000"/>
                    <a:hueMod val="94000"/>
                    <a:alpha val="45000"/>
                  </a:schemeClr>
                </a:solidFill>
              </a:ln>
              <a:solidFill>
                <a:schemeClr val="bg1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0" y="5305832"/>
            <a:ext cx="4585063" cy="1041764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D" sz="2800" b="1" dirty="0" smtClean="0">
                <a:ln w="3175" cmpd="dbl">
                  <a:solidFill>
                    <a:schemeClr val="accent3">
                      <a:shade val="50000"/>
                      <a:hueMod val="94000"/>
                      <a:alpha val="45000"/>
                    </a:schemeClr>
                  </a:solidFill>
                </a:ln>
                <a:solidFill>
                  <a:schemeClr val="bg1"/>
                </a:solidFill>
                <a:latin typeface="Bahnschrift SemiLight SemiConde" panose="020B0502040204020203" pitchFamily="34" charset="0"/>
              </a:rPr>
              <a:t>FOLLOW: @PS_BUDILUHUR</a:t>
            </a:r>
            <a:endParaRPr lang="en-US" sz="2800" b="1" dirty="0">
              <a:ln w="3175" cmpd="dbl">
                <a:solidFill>
                  <a:schemeClr val="accent3">
                    <a:shade val="50000"/>
                    <a:hueMod val="94000"/>
                    <a:alpha val="45000"/>
                  </a:schemeClr>
                </a:solidFill>
              </a:ln>
              <a:solidFill>
                <a:schemeClr val="bg1"/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00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191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Bahnschrift</vt:lpstr>
      <vt:lpstr>Bahnschrift SemiLight SemiConde</vt:lpstr>
      <vt:lpstr>Calibri</vt:lpstr>
      <vt:lpstr>Calibri Light</vt:lpstr>
      <vt:lpstr>Wingdings</vt:lpstr>
      <vt:lpstr>Office Theme</vt:lpstr>
      <vt:lpstr>INGIN BAHAGIA DUNIA AKHIRAT?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Parachutes</dc:creator>
  <cp:lastModifiedBy>Parachutes</cp:lastModifiedBy>
  <cp:revision>25</cp:revision>
  <dcterms:created xsi:type="dcterms:W3CDTF">2019-09-06T03:16:33Z</dcterms:created>
  <dcterms:modified xsi:type="dcterms:W3CDTF">2019-09-06T10:32:28Z</dcterms:modified>
</cp:coreProperties>
</file>