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DCB292C-6088-490F-9B5F-79D062BFA969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10AEFBE-DFDD-4044-95FF-462654917410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915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292C-6088-490F-9B5F-79D062BFA969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EFBE-DFDD-4044-95FF-46265491741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514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292C-6088-490F-9B5F-79D062BFA969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EFBE-DFDD-4044-95FF-46265491741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166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292C-6088-490F-9B5F-79D062BFA969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EFBE-DFDD-4044-95FF-46265491741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71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B292C-6088-490F-9B5F-79D062BFA969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10AEFBE-DFDD-4044-95FF-462654917410}" type="slidenum">
              <a:rPr lang="id-ID" smtClean="0"/>
              <a:t>‹#›</a:t>
            </a:fld>
            <a:endParaRPr lang="id-ID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40676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292C-6088-490F-9B5F-79D062BFA969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EFBE-DFDD-4044-95FF-46265491741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39443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292C-6088-490F-9B5F-79D062BFA969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EFBE-DFDD-4044-95FF-46265491741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75509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292C-6088-490F-9B5F-79D062BFA969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EFBE-DFDD-4044-95FF-46265491741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493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292C-6088-490F-9B5F-79D062BFA969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EFBE-DFDD-4044-95FF-46265491741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963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DCB292C-6088-490F-9B5F-79D062BFA969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10AEFBE-DFDD-4044-95FF-462654917410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91685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DCB292C-6088-490F-9B5F-79D062BFA969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10AEFBE-DFDD-4044-95FF-46265491741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452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CB292C-6088-490F-9B5F-79D062BFA969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10AEFBE-DFDD-4044-95FF-462654917410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277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KONSEP TENTANG AGAMA-AGAMA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65177" y="5878287"/>
            <a:ext cx="2801527" cy="404948"/>
          </a:xfrm>
        </p:spPr>
        <p:txBody>
          <a:bodyPr/>
          <a:lstStyle/>
          <a:p>
            <a:r>
              <a:rPr lang="id-ID" dirty="0" smtClean="0"/>
              <a:t>DJAETUN, HS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789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57" y="862149"/>
            <a:ext cx="9720943" cy="531481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>
                <a:latin typeface="Arial Narrow" panose="020B0606020202030204" pitchFamily="34" charset="0"/>
              </a:rPr>
              <a:t>Paham</a:t>
            </a:r>
            <a:r>
              <a:rPr lang="en-US" dirty="0" smtClean="0">
                <a:latin typeface="Arial Narrow" panose="020B0606020202030204" pitchFamily="34" charset="0"/>
              </a:rPr>
              <a:t> lama yang </a:t>
            </a:r>
            <a:r>
              <a:rPr lang="en-US" dirty="0" err="1" smtClean="0">
                <a:latin typeface="Arial Narrow" panose="020B0606020202030204" pitchFamily="34" charset="0"/>
              </a:rPr>
              <a:t>mengatakan</a:t>
            </a:r>
            <a:r>
              <a:rPr lang="en-US" dirty="0" smtClean="0">
                <a:latin typeface="Arial Narrow" panose="020B0606020202030204" pitchFamily="34" charset="0"/>
              </a:rPr>
              <a:t> agama </a:t>
            </a:r>
            <a:r>
              <a:rPr lang="en-US" dirty="0" err="1" smtClean="0">
                <a:latin typeface="Arial Narrow" panose="020B0606020202030204" pitchFamily="34" charset="0"/>
              </a:rPr>
              <a:t>berbeda-beda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adalah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jalan</a:t>
            </a:r>
            <a:r>
              <a:rPr lang="en-US" dirty="0" smtClean="0">
                <a:latin typeface="Arial Narrow" panose="020B0606020202030204" pitchFamily="34" charset="0"/>
              </a:rPr>
              <a:t> yang </a:t>
            </a:r>
            <a:r>
              <a:rPr lang="en-US" dirty="0" err="1" smtClean="0">
                <a:latin typeface="Arial Narrow" panose="020B0606020202030204" pitchFamily="34" charset="0"/>
              </a:rPr>
              <a:t>berbeda</a:t>
            </a:r>
            <a:r>
              <a:rPr lang="en-US" dirty="0" smtClean="0">
                <a:latin typeface="Arial Narrow" panose="020B0606020202030204" pitchFamily="34" charset="0"/>
              </a:rPr>
              <a:t>, </a:t>
            </a:r>
            <a:r>
              <a:rPr lang="en-US" dirty="0" err="1" smtClean="0">
                <a:latin typeface="Arial Narrow" panose="020B0606020202030204" pitchFamily="34" charset="0"/>
              </a:rPr>
              <a:t>berdampak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mengkotak-kotakkan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manusia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dalam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wadah</a:t>
            </a:r>
            <a:r>
              <a:rPr lang="en-US" dirty="0" smtClean="0">
                <a:latin typeface="Arial Narrow" panose="020B0606020202030204" pitchFamily="34" charset="0"/>
              </a:rPr>
              <a:t> yang </a:t>
            </a:r>
            <a:r>
              <a:rPr lang="en-US" dirty="0" err="1" smtClean="0">
                <a:latin typeface="Arial Narrow" panose="020B0606020202030204" pitchFamily="34" charset="0"/>
              </a:rPr>
              <a:t>berbeda-beda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satu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sama</a:t>
            </a:r>
            <a:r>
              <a:rPr lang="en-US" dirty="0" smtClean="0">
                <a:latin typeface="Arial Narrow" panose="020B0606020202030204" pitchFamily="34" charset="0"/>
              </a:rPr>
              <a:t> lain.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Hal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ini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menimbulkan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pendapat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bahwa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agama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satu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lebih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baik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lebih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singkat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lebih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lengkap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dibandingkan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dengan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yang lain,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bahkan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tidak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mengherankan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jika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kemudian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menimbulkan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percekcokkan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pertengkaran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maupun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peperangan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.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1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4" y="914401"/>
            <a:ext cx="8982075" cy="4019550"/>
          </a:xfrm>
        </p:spPr>
        <p:txBody>
          <a:bodyPr/>
          <a:lstStyle/>
          <a:p>
            <a:r>
              <a:rPr lang="en-US" dirty="0" err="1" smtClean="0">
                <a:latin typeface="Bahnschrift SemiLight SemiConde" panose="020B0502040204020203" pitchFamily="34" charset="0"/>
              </a:rPr>
              <a:t>Mengapa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hal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itu</a:t>
            </a:r>
            <a:r>
              <a:rPr lang="en-US" dirty="0" smtClean="0">
                <a:latin typeface="Bahnschrift SemiLight SemiConde" panose="020B0502040204020203" pitchFamily="34" charset="0"/>
              </a:rPr>
              <a:t> bias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terjadi</a:t>
            </a:r>
            <a:r>
              <a:rPr lang="en-US" dirty="0" smtClean="0">
                <a:latin typeface="Bahnschrift SemiLight SemiConde" panose="020B0502040204020203" pitchFamily="34" charset="0"/>
              </a:rPr>
              <a:t>?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Karena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manusia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lupa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akan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induk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ajaran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Tuhan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yaitu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Iman</a:t>
            </a:r>
            <a:r>
              <a:rPr lang="en-US" dirty="0" smtClean="0">
                <a:latin typeface="Bahnschrift SemiLight SemiConde" panose="020B0502040204020203" pitchFamily="34" charset="0"/>
              </a:rPr>
              <a:t>.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Untuk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gambaran</a:t>
            </a:r>
            <a:r>
              <a:rPr lang="en-US" dirty="0" smtClean="0">
                <a:latin typeface="Bahnschrift SemiLight SemiConde" panose="020B0502040204020203" pitchFamily="34" charset="0"/>
              </a:rPr>
              <a:t> yang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gampang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dapat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dipaparkan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sebagai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berikut</a:t>
            </a:r>
            <a:r>
              <a:rPr lang="en-US" dirty="0" smtClean="0">
                <a:latin typeface="Bahnschrift SemiLight SemiConde" panose="020B0502040204020203" pitchFamily="34" charset="0"/>
              </a:rPr>
              <a:t>. Yang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harus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diimani</a:t>
            </a:r>
            <a:r>
              <a:rPr lang="en-US" dirty="0" smtClean="0">
                <a:latin typeface="Bahnschrift SemiLight SemiConde" panose="020B0502040204020203" pitchFamily="34" charset="0"/>
              </a:rPr>
              <a:t>/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diyakini</a:t>
            </a:r>
            <a:r>
              <a:rPr lang="en-US" dirty="0" smtClean="0">
                <a:latin typeface="Bahnschrift SemiLight SemiConde" panose="020B0502040204020203" pitchFamily="34" charset="0"/>
              </a:rPr>
              <a:t>/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dipercayai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kita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sebut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pohon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iman</a:t>
            </a:r>
            <a:r>
              <a:rPr lang="en-US" dirty="0" smtClean="0">
                <a:latin typeface="Bahnschrift SemiLight SemiConde" panose="020B0502040204020203" pitchFamily="34" charset="0"/>
              </a:rPr>
              <a:t>,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sedang</a:t>
            </a:r>
            <a:r>
              <a:rPr lang="en-US" dirty="0" smtClean="0">
                <a:latin typeface="Bahnschrift SemiLight SemiConde" panose="020B0502040204020203" pitchFamily="34" charset="0"/>
              </a:rPr>
              <a:t> agama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adalah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cabang</a:t>
            </a:r>
            <a:r>
              <a:rPr lang="en-US" dirty="0" smtClean="0">
                <a:latin typeface="Bahnschrift SemiLight SemiConde" panose="020B0502040204020203" pitchFamily="34" charset="0"/>
              </a:rPr>
              <a:t>,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aliran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adalah</a:t>
            </a:r>
            <a:r>
              <a:rPr lang="en-US" dirty="0" smtClean="0">
                <a:latin typeface="Bahnschrift SemiLight SemiConde" panose="020B0502040204020203" pitchFamily="34" charset="0"/>
              </a:rPr>
              <a:t> ranting-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rantingnya</a:t>
            </a:r>
            <a:r>
              <a:rPr lang="en-US" dirty="0" smtClean="0">
                <a:latin typeface="Bahnschrift SemiLight SemiConde" panose="020B0502040204020203" pitchFamily="34" charset="0"/>
              </a:rPr>
              <a:t>.</a:t>
            </a:r>
          </a:p>
          <a:p>
            <a:r>
              <a:rPr lang="en-US" dirty="0" err="1" smtClean="0">
                <a:latin typeface="Bahnschrift SemiLight SemiConde" panose="020B0502040204020203" pitchFamily="34" charset="0"/>
              </a:rPr>
              <a:t>Pohon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iman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terdiri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dari</a:t>
            </a:r>
            <a:r>
              <a:rPr lang="en-US" dirty="0" smtClean="0">
                <a:latin typeface="Bahnschrift SemiLight SemiConde" panose="020B0502040204020203" pitchFamily="34" charset="0"/>
              </a:rPr>
              <a:t>: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Tuhan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itu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ada</a:t>
            </a:r>
            <a:r>
              <a:rPr lang="en-US" dirty="0" smtClean="0">
                <a:latin typeface="Bahnschrift SemiLight SemiConde" panose="020B0502040204020203" pitchFamily="34" charset="0"/>
              </a:rPr>
              <a:t>;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Percaya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akan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Kitab-kitabnya</a:t>
            </a:r>
            <a:r>
              <a:rPr lang="en-US" dirty="0" smtClean="0">
                <a:latin typeface="Bahnschrift SemiLight SemiConde" panose="020B0502040204020203" pitchFamily="34" charset="0"/>
              </a:rPr>
              <a:t>;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Percaya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akan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utusan-utusanNya</a:t>
            </a:r>
            <a:r>
              <a:rPr lang="en-US" dirty="0" smtClean="0">
                <a:latin typeface="Bahnschrift SemiLight SemiConde" panose="020B0502040204020203" pitchFamily="34" charset="0"/>
              </a:rPr>
              <a:t>;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Percaya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akan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hari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akhir</a:t>
            </a:r>
            <a:r>
              <a:rPr lang="en-US" dirty="0" smtClean="0">
                <a:latin typeface="Bahnschrift SemiLight SemiConde" panose="020B0502040204020203" pitchFamily="34" charset="0"/>
              </a:rPr>
              <a:t>;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Percaya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akan</a:t>
            </a:r>
            <a:r>
              <a:rPr lang="en-US" dirty="0" smtClean="0">
                <a:latin typeface="Bahnschrift SemiLight SemiConde" panose="020B0502040204020203" pitchFamily="34" charset="0"/>
              </a:rPr>
              <a:t> </a:t>
            </a:r>
            <a:r>
              <a:rPr lang="en-US" dirty="0" err="1" smtClean="0">
                <a:latin typeface="Bahnschrift SemiLight SemiConde" panose="020B0502040204020203" pitchFamily="34" charset="0"/>
              </a:rPr>
              <a:t>takdir</a:t>
            </a:r>
            <a:r>
              <a:rPr lang="en-US" dirty="0" smtClean="0">
                <a:latin typeface="Bahnschrift SemiLight SemiConde" panose="020B0502040204020203" pitchFamily="34" charset="0"/>
              </a:rPr>
              <a:t>.</a:t>
            </a:r>
            <a:endParaRPr lang="en-US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62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982" y="908051"/>
            <a:ext cx="7993063" cy="703263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EKSISTENSI AGAMA SESEORANG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920081" y="1882775"/>
            <a:ext cx="8433594" cy="44513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Bahnschrift SemiLight SemiConde" panose="020B0502040204020203" pitchFamily="34" charset="0"/>
              </a:rPr>
              <a:t>ADA KEYAKINAN BAHWA </a:t>
            </a:r>
          </a:p>
          <a:p>
            <a:pPr lvl="1"/>
            <a:r>
              <a:rPr lang="en-US" sz="3200" dirty="0" smtClean="0">
                <a:latin typeface="Bahnschrift SemiLight SemiConde" panose="020B0502040204020203" pitchFamily="34" charset="0"/>
              </a:rPr>
              <a:t>ADA SUATU KEKUATAN GAIB YANG SUPRA NATURAL = ADI ALAMI </a:t>
            </a:r>
          </a:p>
          <a:p>
            <a:pPr lvl="1"/>
            <a:r>
              <a:rPr lang="en-US" sz="3200" dirty="0" smtClean="0">
                <a:latin typeface="Bahnschrift SemiLight SemiConde" panose="020B0502040204020203" pitchFamily="34" charset="0"/>
              </a:rPr>
              <a:t>KEKUATAN GAIB ITU PUNYA ATURAN YANG BERLAKU BAGI MANUSIA  </a:t>
            </a:r>
          </a:p>
          <a:p>
            <a:pPr lvl="1"/>
            <a:endParaRPr lang="en-US" sz="3200" dirty="0" smtClean="0">
              <a:latin typeface="Bahnschrift SemiLight SemiConde" panose="020B0502040204020203" pitchFamily="34" charset="0"/>
            </a:endParaRPr>
          </a:p>
          <a:p>
            <a:r>
              <a:rPr lang="en-US" dirty="0" smtClean="0">
                <a:latin typeface="Bahnschrift SemiLight SemiConde" panose="020B0502040204020203" pitchFamily="34" charset="0"/>
              </a:rPr>
              <a:t>BERAGAMA BERARTI MENJALANI HIDUP SESUAI DENGAN KETENTUAN DAN PETUNJUK AGAMA YANG DIYAKININYA ATAU MELAKSANAKAN SEGALA SESUATU YANG DITUNTUT OLEH AJARAN AGAMA YANG DIANUTNYA. </a:t>
            </a:r>
          </a:p>
        </p:txBody>
      </p:sp>
    </p:spTree>
    <p:extLst>
      <p:ext uri="{BB962C8B-B14F-4D97-AF65-F5344CB8AC3E}">
        <p14:creationId xmlns:p14="http://schemas.microsoft.com/office/powerpoint/2010/main" val="224903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RENUNGAN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7900" y="1690688"/>
            <a:ext cx="9105900" cy="4486275"/>
          </a:xfrm>
        </p:spPr>
        <p:txBody>
          <a:bodyPr/>
          <a:lstStyle/>
          <a:p>
            <a:r>
              <a:rPr lang="en-US" dirty="0" err="1" smtClean="0">
                <a:latin typeface="Arial Black" panose="020B0A04020102020204" pitchFamily="34" charset="0"/>
              </a:rPr>
              <a:t>Apa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hikmah</a:t>
            </a:r>
            <a:r>
              <a:rPr lang="en-US" dirty="0" smtClean="0">
                <a:latin typeface="Arial Black" panose="020B0A04020102020204" pitchFamily="34" charset="0"/>
              </a:rPr>
              <a:t> di </a:t>
            </a:r>
            <a:r>
              <a:rPr lang="en-US" dirty="0" err="1" smtClean="0">
                <a:latin typeface="Arial Black" panose="020B0A04020102020204" pitchFamily="34" charset="0"/>
              </a:rPr>
              <a:t>balik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banyaknya</a:t>
            </a:r>
            <a:r>
              <a:rPr lang="en-US" dirty="0" smtClean="0">
                <a:latin typeface="Arial Black" panose="020B0A04020102020204" pitchFamily="34" charset="0"/>
              </a:rPr>
              <a:t> agama-agama?</a:t>
            </a:r>
          </a:p>
          <a:p>
            <a:r>
              <a:rPr lang="en-US" dirty="0" err="1" smtClean="0">
                <a:latin typeface="Arial Black" panose="020B0A04020102020204" pitchFamily="34" charset="0"/>
              </a:rPr>
              <a:t>Mengapa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tidak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diciptakan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satu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saja</a:t>
            </a:r>
            <a:r>
              <a:rPr lang="en-US" dirty="0" smtClean="0">
                <a:latin typeface="Arial Black" panose="020B0A04020102020204" pitchFamily="34" charset="0"/>
              </a:rPr>
              <a:t> agama yang </a:t>
            </a:r>
            <a:r>
              <a:rPr lang="en-US" dirty="0" err="1" smtClean="0">
                <a:latin typeface="Arial Black" panose="020B0A04020102020204" pitchFamily="34" charset="0"/>
              </a:rPr>
              <a:t>terbaik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atau</a:t>
            </a:r>
            <a:r>
              <a:rPr lang="en-US" dirty="0" smtClean="0">
                <a:latin typeface="Arial Black" panose="020B0A04020102020204" pitchFamily="34" charset="0"/>
              </a:rPr>
              <a:t> paling </a:t>
            </a:r>
            <a:r>
              <a:rPr lang="en-US" dirty="0" err="1" smtClean="0">
                <a:latin typeface="Arial Black" panose="020B0A04020102020204" pitchFamily="34" charset="0"/>
              </a:rPr>
              <a:t>baik</a:t>
            </a:r>
            <a:r>
              <a:rPr lang="en-US" dirty="0" smtClean="0">
                <a:latin typeface="Arial Black" panose="020B0A04020102020204" pitchFamily="34" charset="0"/>
              </a:rPr>
              <a:t> di </a:t>
            </a:r>
            <a:r>
              <a:rPr lang="en-US" dirty="0" err="1" smtClean="0">
                <a:latin typeface="Arial Black" panose="020B0A04020102020204" pitchFamily="34" charset="0"/>
              </a:rPr>
              <a:t>dunia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ini</a:t>
            </a:r>
            <a:r>
              <a:rPr lang="en-US" dirty="0" smtClean="0">
                <a:latin typeface="Arial Black" panose="020B0A04020102020204" pitchFamily="34" charset="0"/>
              </a:rPr>
              <a:t>?</a:t>
            </a:r>
          </a:p>
          <a:p>
            <a:r>
              <a:rPr lang="en-US" dirty="0" err="1" smtClean="0">
                <a:latin typeface="Arial Black" panose="020B0A04020102020204" pitchFamily="34" charset="0"/>
              </a:rPr>
              <a:t>Siapa</a:t>
            </a:r>
            <a:r>
              <a:rPr lang="en-US" dirty="0" smtClean="0">
                <a:latin typeface="Arial Black" panose="020B0A04020102020204" pitchFamily="34" charset="0"/>
              </a:rPr>
              <a:t> yang </a:t>
            </a:r>
            <a:r>
              <a:rPr lang="en-US" dirty="0" err="1" smtClean="0">
                <a:latin typeface="Arial Black" panose="020B0A04020102020204" pitchFamily="34" charset="0"/>
              </a:rPr>
              <a:t>menjamin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bahwa</a:t>
            </a:r>
            <a:r>
              <a:rPr lang="en-US" dirty="0" smtClean="0">
                <a:latin typeface="Arial Black" panose="020B0A04020102020204" pitchFamily="34" charset="0"/>
              </a:rPr>
              <a:t> agama yang </a:t>
            </a:r>
            <a:r>
              <a:rPr lang="en-US" dirty="0" err="1" smtClean="0">
                <a:latin typeface="Arial Black" panose="020B0A04020102020204" pitchFamily="34" charset="0"/>
              </a:rPr>
              <a:t>satu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lebih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benar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dari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pada</a:t>
            </a:r>
            <a:r>
              <a:rPr lang="en-US" dirty="0" smtClean="0">
                <a:latin typeface="Arial Black" panose="020B0A04020102020204" pitchFamily="34" charset="0"/>
              </a:rPr>
              <a:t> agama yang lain?</a:t>
            </a:r>
          </a:p>
          <a:p>
            <a:pPr marL="0" indent="0">
              <a:buNone/>
            </a:pPr>
            <a:endParaRPr lang="en-US" dirty="0" smtClean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 Black" panose="020B0A04020102020204" pitchFamily="34" charset="0"/>
              </a:rPr>
              <a:t>“</a:t>
            </a:r>
            <a:r>
              <a:rPr lang="en-US" dirty="0" err="1" smtClean="0">
                <a:latin typeface="Arial Black" panose="020B0A04020102020204" pitchFamily="34" charset="0"/>
              </a:rPr>
              <a:t>Kebenaran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bukan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monopoli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milik</a:t>
            </a:r>
            <a:r>
              <a:rPr lang="en-US" dirty="0" smtClean="0">
                <a:latin typeface="Arial Black" panose="020B0A04020102020204" pitchFamily="34" charset="0"/>
              </a:rPr>
              <a:t> agama </a:t>
            </a:r>
            <a:r>
              <a:rPr lang="en-US" dirty="0" err="1" smtClean="0">
                <a:latin typeface="Arial Black" panose="020B0A04020102020204" pitchFamily="34" charset="0"/>
              </a:rPr>
              <a:t>tertentu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saja</a:t>
            </a:r>
            <a:r>
              <a:rPr lang="en-US" dirty="0" smtClean="0">
                <a:latin typeface="Arial Black" panose="020B0A04020102020204" pitchFamily="34" charset="0"/>
              </a:rPr>
              <a:t>”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3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42</TotalTime>
  <Words>224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Arial Narrow</vt:lpstr>
      <vt:lpstr>Bahnschrift SemiLight SemiConde</vt:lpstr>
      <vt:lpstr>Gill Sans MT</vt:lpstr>
      <vt:lpstr>Impact</vt:lpstr>
      <vt:lpstr>Badge</vt:lpstr>
      <vt:lpstr>KONSEP TENTANG AGAMA-AGAMA</vt:lpstr>
      <vt:lpstr>PowerPoint Presentation</vt:lpstr>
      <vt:lpstr>PowerPoint Presentation</vt:lpstr>
      <vt:lpstr>EKSISTENSI AGAMA SESEORANG</vt:lpstr>
      <vt:lpstr>RENUNGAN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TENTANG AGAMA-AGAMA</dc:title>
  <dc:creator>admin</dc:creator>
  <cp:lastModifiedBy>admin</cp:lastModifiedBy>
  <cp:revision>5</cp:revision>
  <dcterms:created xsi:type="dcterms:W3CDTF">2020-09-09T11:00:50Z</dcterms:created>
  <dcterms:modified xsi:type="dcterms:W3CDTF">2020-09-09T11:49:08Z</dcterms:modified>
</cp:coreProperties>
</file>