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5"/>
  </p:notesMasterIdLst>
  <p:handoutMasterIdLst>
    <p:handoutMasterId r:id="rId26"/>
  </p:handoutMasterIdLst>
  <p:sldIdLst>
    <p:sldId id="324" r:id="rId3"/>
    <p:sldId id="351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7" r:id="rId16"/>
    <p:sldId id="368" r:id="rId17"/>
    <p:sldId id="369" r:id="rId18"/>
    <p:sldId id="364" r:id="rId19"/>
    <p:sldId id="365" r:id="rId20"/>
    <p:sldId id="366" r:id="rId21"/>
    <p:sldId id="370" r:id="rId22"/>
    <p:sldId id="371" r:id="rId23"/>
    <p:sldId id="348" r:id="rId24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5" d="100"/>
          <a:sy n="75" d="100"/>
        </p:scale>
        <p:origin x="4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09/04/2020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09/04/2020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9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0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4/9/2020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err="1" smtClean="0">
                <a:latin typeface="+mj-lt"/>
              </a:rPr>
              <a:t>Matematika</a:t>
            </a:r>
            <a:r>
              <a:rPr lang="en-US" sz="4400" b="1" dirty="0" smtClean="0">
                <a:latin typeface="+mj-lt"/>
              </a:rPr>
              <a:t> </a:t>
            </a:r>
            <a:r>
              <a:rPr lang="en-US" sz="4400" b="1" dirty="0" err="1" smtClean="0">
                <a:latin typeface="+mj-lt"/>
              </a:rPr>
              <a:t>Diskrit</a:t>
            </a:r>
            <a:endParaRPr lang="id-ID" sz="4400" b="1" dirty="0" smtClean="0">
              <a:latin typeface="+mj-lt"/>
            </a:endParaRP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I057</a:t>
            </a:r>
            <a:r>
              <a:rPr lang="id-ID" sz="3600" b="1" dirty="0" smtClean="0">
                <a:latin typeface="+mj-lt"/>
              </a:rPr>
              <a:t>/ </a:t>
            </a:r>
            <a:r>
              <a:rPr lang="en-US" sz="3600" b="1" dirty="0" smtClean="0">
                <a:latin typeface="+mj-lt"/>
              </a:rPr>
              <a:t>3</a:t>
            </a:r>
            <a:r>
              <a:rPr lang="id-ID" sz="3600" b="1" dirty="0" smtClean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Hasse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0" y="1412776"/>
            <a:ext cx="10639425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5" y="5517232"/>
            <a:ext cx="90868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Hasse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0" y="1412776"/>
            <a:ext cx="10369152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7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Diagram </a:t>
            </a:r>
            <a:r>
              <a:rPr lang="en-US" dirty="0" err="1" smtClean="0"/>
              <a:t>Hasse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402048"/>
            <a:ext cx="10169277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60" y="3284984"/>
            <a:ext cx="7704856" cy="3450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408" y="2970684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Jawab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1384" y="148478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788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Diagram </a:t>
            </a:r>
            <a:r>
              <a:rPr lang="en-US" dirty="0" err="1" smtClean="0"/>
              <a:t>Hasse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602075"/>
            <a:ext cx="9335144" cy="119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00" y="148478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2909991"/>
            <a:ext cx="35623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95400"/>
            <a:ext cx="10972800" cy="4953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Definisi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44" y="1916832"/>
            <a:ext cx="10120808" cy="136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44" y="3284984"/>
            <a:ext cx="1029714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7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36" y="2065660"/>
            <a:ext cx="10656664" cy="32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412776"/>
            <a:ext cx="10972800" cy="4953000"/>
          </a:xfrm>
        </p:spPr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012851"/>
            <a:ext cx="9937104" cy="27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2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, Minimum, </a:t>
            </a:r>
            <a:r>
              <a:rPr lang="en-US" sz="2400" dirty="0" err="1" smtClean="0"/>
              <a:t>Suprimum</a:t>
            </a:r>
            <a:r>
              <a:rPr lang="en-US" sz="2400" dirty="0" smtClean="0"/>
              <a:t>, Infimum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202" y="1295400"/>
            <a:ext cx="2970758" cy="2421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47" y="3739108"/>
            <a:ext cx="9416157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1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Diagram </a:t>
            </a:r>
            <a:r>
              <a:rPr lang="en-US" dirty="0" err="1" smtClean="0"/>
              <a:t>Hasse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492" y="1628800"/>
            <a:ext cx="10009112" cy="34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1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Diagram </a:t>
            </a:r>
            <a:r>
              <a:rPr lang="en-US" dirty="0" err="1"/>
              <a:t>Hasse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2197264"/>
            <a:ext cx="3600400" cy="3482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400" y="148478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Jawab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164100"/>
            <a:ext cx="475034" cy="616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64100"/>
            <a:ext cx="5400600" cy="32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1</a:t>
            </a:r>
            <a:r>
              <a:rPr lang="en-US" sz="2800" dirty="0" smtClean="0"/>
              <a:t>1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Poset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dan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 lattice/</a:t>
            </a:r>
            <a:r>
              <a:rPr lang="en-US" b="1" dirty="0" err="1" smtClean="0">
                <a:solidFill>
                  <a:schemeClr val="tx1"/>
                </a:solidFill>
                <a:latin typeface="+mj-lt"/>
              </a:rPr>
              <a:t>latis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Latice</a:t>
            </a:r>
            <a:r>
              <a:rPr lang="en-US" dirty="0" smtClean="0"/>
              <a:t>/</a:t>
            </a:r>
            <a:r>
              <a:rPr lang="en-US" dirty="0" err="1" smtClean="0"/>
              <a:t>Latis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9416" y="2132856"/>
            <a:ext cx="105131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4441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Latice</a:t>
            </a:r>
            <a:r>
              <a:rPr lang="en-US" dirty="0" smtClean="0"/>
              <a:t>/</a:t>
            </a:r>
            <a:r>
              <a:rPr lang="en-US" dirty="0" err="1" smtClean="0"/>
              <a:t>Latis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yang lain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8032" y="1844824"/>
            <a:ext cx="1051316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6935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r>
              <a:rPr lang="en-US" dirty="0" smtClean="0"/>
              <a:t> (Partial Order Set)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terurut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partial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412776"/>
            <a:ext cx="10441160" cy="208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573016"/>
            <a:ext cx="1044116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00956"/>
            <a:ext cx="104584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412776"/>
            <a:ext cx="10525125" cy="165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3" y="3068960"/>
            <a:ext cx="1052512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8" y="3983360"/>
            <a:ext cx="10471101" cy="10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295401"/>
            <a:ext cx="10081120" cy="1341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408" y="285293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b="1" dirty="0" err="1" smtClean="0"/>
              <a:t>Contoh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76156"/>
            <a:ext cx="9934128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1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Jawab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88840"/>
            <a:ext cx="9458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6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Hasse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12" y="1483816"/>
            <a:ext cx="9928374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36" y="3429000"/>
            <a:ext cx="99250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9843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6176</TotalTime>
  <Words>99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Arial</vt:lpstr>
      <vt:lpstr>Bebas Neue</vt:lpstr>
      <vt:lpstr>Calibri</vt:lpstr>
      <vt:lpstr>Calibri Light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Poset dan lattice/latis</vt:lpstr>
      <vt:lpstr>Tujuan Pembelajaran</vt:lpstr>
      <vt:lpstr>Definisi Poset</vt:lpstr>
      <vt:lpstr>Contoh </vt:lpstr>
      <vt:lpstr>Contoh Poset</vt:lpstr>
      <vt:lpstr>Notasi Poset</vt:lpstr>
      <vt:lpstr>Contoh Notasi Poset</vt:lpstr>
      <vt:lpstr>Diagram Hasse</vt:lpstr>
      <vt:lpstr>Diagram Hasse</vt:lpstr>
      <vt:lpstr>Diagram Hasse</vt:lpstr>
      <vt:lpstr>Contoh Diagram Hasse</vt:lpstr>
      <vt:lpstr>Contoh Diagram Hasse</vt:lpstr>
      <vt:lpstr>Elemen Maksimum dan Minimum</vt:lpstr>
      <vt:lpstr>Suprimum</vt:lpstr>
      <vt:lpstr>Infimum</vt:lpstr>
      <vt:lpstr>Contoh Elemen Maksimum, Minimum, Suprimum, Infimum</vt:lpstr>
      <vt:lpstr>Contoh Diagram Hasse </vt:lpstr>
      <vt:lpstr>Contoh Diagram Hasse </vt:lpstr>
      <vt:lpstr>Latice/Latis</vt:lpstr>
      <vt:lpstr>Latice/Latis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Wilasandy Wirawan</cp:lastModifiedBy>
  <cp:revision>383</cp:revision>
  <dcterms:created xsi:type="dcterms:W3CDTF">2011-05-21T14:11:58Z</dcterms:created>
  <dcterms:modified xsi:type="dcterms:W3CDTF">2020-04-09T07:36:40Z</dcterms:modified>
</cp:coreProperties>
</file>