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0"/>
  </p:notesMasterIdLst>
  <p:handoutMasterIdLst>
    <p:handoutMasterId r:id="rId21"/>
  </p:handoutMasterIdLst>
  <p:sldIdLst>
    <p:sldId id="324" r:id="rId3"/>
    <p:sldId id="365" r:id="rId4"/>
    <p:sldId id="351" r:id="rId5"/>
    <p:sldId id="352" r:id="rId6"/>
    <p:sldId id="354" r:id="rId7"/>
    <p:sldId id="355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58" r:id="rId17"/>
    <p:sldId id="353" r:id="rId18"/>
    <p:sldId id="348" r:id="rId1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57" d="100"/>
          <a:sy n="57" d="100"/>
        </p:scale>
        <p:origin x="96" y="12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Pradana" userId="7c44d1ec0ab0fab9" providerId="LiveId" clId="{197F707C-E892-48C2-A4ED-9DF9B4BD930D}"/>
    <pc:docChg chg="custSel addSld modSld">
      <pc:chgData name="Rizky Pradana" userId="7c44d1ec0ab0fab9" providerId="LiveId" clId="{197F707C-E892-48C2-A4ED-9DF9B4BD930D}" dt="2022-06-02T03:16:32.718" v="560" actId="1076"/>
      <pc:docMkLst>
        <pc:docMk/>
      </pc:docMkLst>
      <pc:sldChg chg="addSp delSp modSp new mod">
        <pc:chgData name="Rizky Pradana" userId="7c44d1ec0ab0fab9" providerId="LiveId" clId="{197F707C-E892-48C2-A4ED-9DF9B4BD930D}" dt="2022-06-02T03:16:32.718" v="560" actId="1076"/>
        <pc:sldMkLst>
          <pc:docMk/>
          <pc:sldMk cId="2451334767" sldId="365"/>
        </pc:sldMkLst>
        <pc:spChg chg="mod">
          <ac:chgData name="Rizky Pradana" userId="7c44d1ec0ab0fab9" providerId="LiveId" clId="{197F707C-E892-48C2-A4ED-9DF9B4BD930D}" dt="2022-06-02T02:54:52.370" v="14" actId="20577"/>
          <ac:spMkLst>
            <pc:docMk/>
            <pc:sldMk cId="2451334767" sldId="365"/>
            <ac:spMk id="2" creationId="{676E1769-2E7D-869B-8976-95ACA554E53E}"/>
          </ac:spMkLst>
        </pc:spChg>
        <pc:spChg chg="mod">
          <ac:chgData name="Rizky Pradana" userId="7c44d1ec0ab0fab9" providerId="LiveId" clId="{197F707C-E892-48C2-A4ED-9DF9B4BD930D}" dt="2022-06-02T03:07:47.140" v="551" actId="20577"/>
          <ac:spMkLst>
            <pc:docMk/>
            <pc:sldMk cId="2451334767" sldId="365"/>
            <ac:spMk id="3" creationId="{E07952D5-26FC-512E-61AE-72E7277630A6}"/>
          </ac:spMkLst>
        </pc:spChg>
        <pc:picChg chg="add del mod">
          <ac:chgData name="Rizky Pradana" userId="7c44d1ec0ab0fab9" providerId="LiveId" clId="{197F707C-E892-48C2-A4ED-9DF9B4BD930D}" dt="2022-06-02T03:15:24.180" v="555" actId="478"/>
          <ac:picMkLst>
            <pc:docMk/>
            <pc:sldMk cId="2451334767" sldId="365"/>
            <ac:picMk id="5" creationId="{9BCA9FE9-B58E-6312-1C46-E950F6224E4E}"/>
          </ac:picMkLst>
        </pc:picChg>
        <pc:picChg chg="add del mod">
          <ac:chgData name="Rizky Pradana" userId="7c44d1ec0ab0fab9" providerId="LiveId" clId="{197F707C-E892-48C2-A4ED-9DF9B4BD930D}" dt="2022-06-02T03:16:28.645" v="558" actId="478"/>
          <ac:picMkLst>
            <pc:docMk/>
            <pc:sldMk cId="2451334767" sldId="365"/>
            <ac:picMk id="7" creationId="{1E0E310B-E91F-9FB3-B8AF-6447CE898657}"/>
          </ac:picMkLst>
        </pc:picChg>
        <pc:picChg chg="add mod">
          <ac:chgData name="Rizky Pradana" userId="7c44d1ec0ab0fab9" providerId="LiveId" clId="{197F707C-E892-48C2-A4ED-9DF9B4BD930D}" dt="2022-06-02T03:16:32.718" v="560" actId="1076"/>
          <ac:picMkLst>
            <pc:docMk/>
            <pc:sldMk cId="2451334767" sldId="365"/>
            <ac:picMk id="9" creationId="{C1D7F061-55A2-68A0-4F64-470E37164A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02/06/2022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02/06/2022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30159" imgH="6146032" progId="">
                  <p:embed/>
                </p:oleObj>
              </mc:Choice>
              <mc:Fallback>
                <p:oleObj name="Image" r:id="rId2" imgW="4330159" imgH="6146032" progId="">
                  <p:embed/>
                  <p:pic>
                    <p:nvPicPr>
                      <p:cNvPr id="31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26984" imgH="3428571" progId="">
                  <p:embed/>
                </p:oleObj>
              </mc:Choice>
              <mc:Fallback>
                <p:oleObj name="Image" r:id="rId4" imgW="2526984" imgH="3428571" progId="">
                  <p:embed/>
                  <p:pic>
                    <p:nvPicPr>
                      <p:cNvPr id="314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330159" imgH="6146032" progId="">
                  <p:embed/>
                </p:oleObj>
              </mc:Choice>
              <mc:Fallback>
                <p:oleObj name="Image" r:id="rId15" imgW="4330159" imgH="6146032" progId="">
                  <p:embed/>
                  <p:pic>
                    <p:nvPicPr>
                      <p:cNvPr id="10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3600" b="1" dirty="0">
                <a:latin typeface="+mj-lt"/>
              </a:rPr>
              <a:t>[</a:t>
            </a:r>
            <a:r>
              <a:rPr lang="en-US" sz="3600" b="1" dirty="0" err="1"/>
              <a:t>Matematika</a:t>
            </a:r>
            <a:r>
              <a:rPr lang="en-US" sz="3600" b="1" dirty="0"/>
              <a:t> </a:t>
            </a:r>
            <a:r>
              <a:rPr lang="en-US" sz="3600" b="1" dirty="0" err="1"/>
              <a:t>Diskrit</a:t>
            </a:r>
            <a:endParaRPr lang="id-ID" sz="3600" b="1" dirty="0"/>
          </a:p>
          <a:p>
            <a:r>
              <a:rPr lang="id-ID" sz="2800" b="1" dirty="0"/>
              <a:t>[ </a:t>
            </a:r>
            <a:r>
              <a:rPr lang="en-US" sz="2800" b="1" dirty="0"/>
              <a:t>I057</a:t>
            </a:r>
            <a:r>
              <a:rPr lang="id-ID" sz="2800" b="1" dirty="0"/>
              <a:t>/ </a:t>
            </a:r>
            <a:r>
              <a:rPr lang="en-US" sz="2800" b="1" dirty="0"/>
              <a:t>3</a:t>
            </a:r>
            <a:r>
              <a:rPr lang="id-ID" sz="2800" b="1" dirty="0"/>
              <a:t>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Semigrup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1: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04864"/>
            <a:ext cx="9505056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5" y="5157193"/>
            <a:ext cx="58717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Semigrup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556792"/>
            <a:ext cx="856895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Semigrup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2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1044116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Semigrup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700808"/>
            <a:ext cx="8280920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284984"/>
            <a:ext cx="89289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844824"/>
            <a:ext cx="9793088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4581128"/>
            <a:ext cx="864096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00808"/>
            <a:ext cx="7845896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789040"/>
            <a:ext cx="864096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1769-2E7D-869B-8976-95ACA55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Lattice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2D5-26FC-512E-61AE-72E72776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Himpunan</a:t>
            </a:r>
            <a:r>
              <a:rPr lang="en-US" dirty="0"/>
              <a:t> A = {1,2,3,6,12}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POSET.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/>
              <a:t>(1,2)		Sup (1,2) = 2		inf (1,2) = 1</a:t>
            </a:r>
          </a:p>
          <a:p>
            <a:pPr marL="0" indent="0">
              <a:buNone/>
            </a:pPr>
            <a:r>
              <a:rPr lang="en-US" sz="1800" dirty="0"/>
              <a:t>(1,3)		Sup (1,3) = 3		inf (1,3) = 1</a:t>
            </a:r>
          </a:p>
          <a:p>
            <a:pPr marL="0" indent="0">
              <a:buNone/>
            </a:pPr>
            <a:r>
              <a:rPr lang="en-US" sz="1800" dirty="0"/>
              <a:t>(1,6)		Sup (1,6) = 6		inf (1,6) = 1</a:t>
            </a:r>
          </a:p>
          <a:p>
            <a:pPr marL="0" indent="0">
              <a:buNone/>
            </a:pPr>
            <a:r>
              <a:rPr lang="en-US" sz="1800" dirty="0"/>
              <a:t>(1,12)		Sup (1,12) = 12	inf (1,12) = 1</a:t>
            </a:r>
          </a:p>
          <a:p>
            <a:pPr marL="0" indent="0">
              <a:buNone/>
            </a:pPr>
            <a:r>
              <a:rPr lang="en-US" sz="1800" dirty="0"/>
              <a:t>(2,3)		Sup (2,3) = 6		inf (2,3) = 1</a:t>
            </a:r>
          </a:p>
          <a:p>
            <a:pPr marL="0" indent="0">
              <a:buNone/>
            </a:pPr>
            <a:r>
              <a:rPr lang="en-US" sz="1800" dirty="0"/>
              <a:t>(2,6)		Sup (2,6) = 6		inf (2,6) = 2</a:t>
            </a:r>
          </a:p>
          <a:p>
            <a:pPr marL="0" indent="0">
              <a:buNone/>
            </a:pPr>
            <a:r>
              <a:rPr lang="en-US" sz="1800" dirty="0"/>
              <a:t>(2,12)		Sup (2,12) = 12	inf (2,12) = 2	</a:t>
            </a:r>
          </a:p>
          <a:p>
            <a:pPr marL="0" indent="0">
              <a:buNone/>
            </a:pPr>
            <a:r>
              <a:rPr lang="en-US" sz="1800" dirty="0"/>
              <a:t>(3,6)		Sup (3,6) = 6		inf (3,6) = 3</a:t>
            </a:r>
          </a:p>
          <a:p>
            <a:pPr marL="0" indent="0">
              <a:buNone/>
            </a:pPr>
            <a:r>
              <a:rPr lang="en-US" sz="1800" dirty="0"/>
              <a:t>(3,12)		Sup (3,12) = 12	inf (3,12) = 3</a:t>
            </a:r>
          </a:p>
          <a:p>
            <a:pPr marL="0" indent="0">
              <a:buNone/>
            </a:pPr>
            <a:r>
              <a:rPr lang="en-US" sz="1800" dirty="0"/>
              <a:t>(6,12)		Sup (6,12) = 12	inf (6,12) = 6</a:t>
            </a:r>
            <a:endParaRPr lang="en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7F061-55A2-68A0-4F64-470E3716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780928"/>
            <a:ext cx="195289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1</a:t>
            </a:r>
            <a:r>
              <a:rPr lang="en-US" sz="2800" dirty="0"/>
              <a:t>3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Grupmoid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semigrup,Monoid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, 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grupmoid</a:t>
            </a:r>
            <a:r>
              <a:rPr lang="en-US" dirty="0"/>
              <a:t>, </a:t>
            </a:r>
            <a:r>
              <a:rPr lang="en-US" dirty="0" err="1"/>
              <a:t>semigrup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monoid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Grupoid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9289032" cy="1459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00" y="318254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728176"/>
            <a:ext cx="10441160" cy="27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Grupoid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3" y="1556790"/>
            <a:ext cx="9221415" cy="2457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82" y="4014029"/>
            <a:ext cx="9477873" cy="25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9649072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28529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1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7" y="3592180"/>
            <a:ext cx="10069869" cy="17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1340768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Bukti</a:t>
            </a:r>
            <a:r>
              <a:rPr lang="en-US" dirty="0"/>
              <a:t>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2"/>
            <a:ext cx="8337321" cy="2244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116" y="4207060"/>
            <a:ext cx="4822091" cy="23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6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8840"/>
            <a:ext cx="8366720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492896"/>
            <a:ext cx="6912768" cy="2448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5196458"/>
            <a:ext cx="8856984" cy="1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6191</TotalTime>
  <Words>277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Contoh Lattice</vt:lpstr>
      <vt:lpstr>Grupmoid, semigrup,Monoid, </vt:lpstr>
      <vt:lpstr>Tujuan Pembelajaran</vt:lpstr>
      <vt:lpstr>Definisi Grupoid</vt:lpstr>
      <vt:lpstr>Grupoid</vt:lpstr>
      <vt:lpstr>Grupoid</vt:lpstr>
      <vt:lpstr>Grupoid</vt:lpstr>
      <vt:lpstr>PowerPoint Presentation</vt:lpstr>
      <vt:lpstr>Semigrup </vt:lpstr>
      <vt:lpstr>Semigrup</vt:lpstr>
      <vt:lpstr>Semigrup</vt:lpstr>
      <vt:lpstr>Semigrup</vt:lpstr>
      <vt:lpstr>Monoid</vt:lpstr>
      <vt:lpstr>Monoid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380</cp:revision>
  <dcterms:created xsi:type="dcterms:W3CDTF">2011-05-21T14:11:58Z</dcterms:created>
  <dcterms:modified xsi:type="dcterms:W3CDTF">2022-06-02T03:16:35Z</dcterms:modified>
</cp:coreProperties>
</file>