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11"/>
  </p:notesMasterIdLst>
  <p:handoutMasterIdLst>
    <p:handoutMasterId r:id="rId12"/>
  </p:handoutMasterIdLst>
  <p:sldIdLst>
    <p:sldId id="324" r:id="rId3"/>
    <p:sldId id="351" r:id="rId4"/>
    <p:sldId id="355" r:id="rId5"/>
    <p:sldId id="368" r:id="rId6"/>
    <p:sldId id="363" r:id="rId7"/>
    <p:sldId id="364" r:id="rId8"/>
    <p:sldId id="369" r:id="rId9"/>
    <p:sldId id="348" r:id="rId10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>
      <p:cViewPr varScale="1">
        <p:scale>
          <a:sx n="110" d="100"/>
          <a:sy n="110" d="100"/>
        </p:scale>
        <p:origin x="46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zky Pradana" userId="7c44d1ec0ab0fab9" providerId="LiveId" clId="{CE73FD85-0F25-4938-A112-662CA4DE3562}"/>
    <pc:docChg chg="custSel addSld delSld modSld">
      <pc:chgData name="Rizky Pradana" userId="7c44d1ec0ab0fab9" providerId="LiveId" clId="{CE73FD85-0F25-4938-A112-662CA4DE3562}" dt="2022-06-16T03:20:11.771" v="672" actId="20577"/>
      <pc:docMkLst>
        <pc:docMk/>
      </pc:docMkLst>
      <pc:sldChg chg="del">
        <pc:chgData name="Rizky Pradana" userId="7c44d1ec0ab0fab9" providerId="LiveId" clId="{CE73FD85-0F25-4938-A112-662CA4DE3562}" dt="2022-06-16T02:52:43.428" v="593" actId="47"/>
        <pc:sldMkLst>
          <pc:docMk/>
          <pc:sldMk cId="3097302266" sldId="353"/>
        </pc:sldMkLst>
      </pc:sldChg>
      <pc:sldChg chg="del">
        <pc:chgData name="Rizky Pradana" userId="7c44d1ec0ab0fab9" providerId="LiveId" clId="{CE73FD85-0F25-4938-A112-662CA4DE3562}" dt="2022-06-16T02:52:43.428" v="593" actId="47"/>
        <pc:sldMkLst>
          <pc:docMk/>
          <pc:sldMk cId="827388691" sldId="356"/>
        </pc:sldMkLst>
      </pc:sldChg>
      <pc:sldChg chg="del">
        <pc:chgData name="Rizky Pradana" userId="7c44d1ec0ab0fab9" providerId="LiveId" clId="{CE73FD85-0F25-4938-A112-662CA4DE3562}" dt="2022-06-16T02:52:43.428" v="593" actId="47"/>
        <pc:sldMkLst>
          <pc:docMk/>
          <pc:sldMk cId="1587334071" sldId="357"/>
        </pc:sldMkLst>
      </pc:sldChg>
      <pc:sldChg chg="del">
        <pc:chgData name="Rizky Pradana" userId="7c44d1ec0ab0fab9" providerId="LiveId" clId="{CE73FD85-0F25-4938-A112-662CA4DE3562}" dt="2022-06-16T02:52:43.428" v="593" actId="47"/>
        <pc:sldMkLst>
          <pc:docMk/>
          <pc:sldMk cId="1479414026" sldId="358"/>
        </pc:sldMkLst>
      </pc:sldChg>
      <pc:sldChg chg="del">
        <pc:chgData name="Rizky Pradana" userId="7c44d1ec0ab0fab9" providerId="LiveId" clId="{CE73FD85-0F25-4938-A112-662CA4DE3562}" dt="2022-06-16T02:52:43.428" v="593" actId="47"/>
        <pc:sldMkLst>
          <pc:docMk/>
          <pc:sldMk cId="121143614" sldId="359"/>
        </pc:sldMkLst>
      </pc:sldChg>
      <pc:sldChg chg="del">
        <pc:chgData name="Rizky Pradana" userId="7c44d1ec0ab0fab9" providerId="LiveId" clId="{CE73FD85-0F25-4938-A112-662CA4DE3562}" dt="2022-06-16T02:52:43.428" v="593" actId="47"/>
        <pc:sldMkLst>
          <pc:docMk/>
          <pc:sldMk cId="3380757512" sldId="361"/>
        </pc:sldMkLst>
      </pc:sldChg>
      <pc:sldChg chg="del">
        <pc:chgData name="Rizky Pradana" userId="7c44d1ec0ab0fab9" providerId="LiveId" clId="{CE73FD85-0F25-4938-A112-662CA4DE3562}" dt="2022-06-16T02:52:43.428" v="593" actId="47"/>
        <pc:sldMkLst>
          <pc:docMk/>
          <pc:sldMk cId="270031476" sldId="362"/>
        </pc:sldMkLst>
      </pc:sldChg>
      <pc:sldChg chg="del">
        <pc:chgData name="Rizky Pradana" userId="7c44d1ec0ab0fab9" providerId="LiveId" clId="{CE73FD85-0F25-4938-A112-662CA4DE3562}" dt="2022-06-16T02:19:07.310" v="541" actId="2696"/>
        <pc:sldMkLst>
          <pc:docMk/>
          <pc:sldMk cId="1374346757" sldId="363"/>
        </pc:sldMkLst>
      </pc:sldChg>
      <pc:sldChg chg="addSp delSp modSp add mod">
        <pc:chgData name="Rizky Pradana" userId="7c44d1ec0ab0fab9" providerId="LiveId" clId="{CE73FD85-0F25-4938-A112-662CA4DE3562}" dt="2022-06-16T02:48:15.194" v="572" actId="1076"/>
        <pc:sldMkLst>
          <pc:docMk/>
          <pc:sldMk cId="1430309531" sldId="363"/>
        </pc:sldMkLst>
        <pc:spChg chg="mod">
          <ac:chgData name="Rizky Pradana" userId="7c44d1ec0ab0fab9" providerId="LiveId" clId="{CE73FD85-0F25-4938-A112-662CA4DE3562}" dt="2022-06-16T02:19:47.234" v="543" actId="6549"/>
          <ac:spMkLst>
            <pc:docMk/>
            <pc:sldMk cId="1430309531" sldId="363"/>
            <ac:spMk id="3" creationId="{00000000-0000-0000-0000-000000000000}"/>
          </ac:spMkLst>
        </pc:spChg>
        <pc:spChg chg="add mod">
          <ac:chgData name="Rizky Pradana" userId="7c44d1ec0ab0fab9" providerId="LiveId" clId="{CE73FD85-0F25-4938-A112-662CA4DE3562}" dt="2022-06-16T02:48:15.194" v="572" actId="1076"/>
          <ac:spMkLst>
            <pc:docMk/>
            <pc:sldMk cId="1430309531" sldId="363"/>
            <ac:spMk id="6" creationId="{16F06637-8042-C45E-D6DA-F29FFC271124}"/>
          </ac:spMkLst>
        </pc:spChg>
        <pc:graphicFrameChg chg="add mod">
          <ac:chgData name="Rizky Pradana" userId="7c44d1ec0ab0fab9" providerId="LiveId" clId="{CE73FD85-0F25-4938-A112-662CA4DE3562}" dt="2022-06-16T02:46:42.026" v="546" actId="1076"/>
          <ac:graphicFrameMkLst>
            <pc:docMk/>
            <pc:sldMk cId="1430309531" sldId="363"/>
            <ac:graphicFrameMk id="5" creationId="{C3EC82F2-58B5-CC2F-6C98-77A16B267986}"/>
          </ac:graphicFrameMkLst>
        </pc:graphicFrameChg>
        <pc:picChg chg="del">
          <ac:chgData name="Rizky Pradana" userId="7c44d1ec0ab0fab9" providerId="LiveId" clId="{CE73FD85-0F25-4938-A112-662CA4DE3562}" dt="2022-06-16T02:19:48.470" v="544" actId="478"/>
          <ac:picMkLst>
            <pc:docMk/>
            <pc:sldMk cId="1430309531" sldId="363"/>
            <ac:picMk id="4" creationId="{00000000-0000-0000-0000-000000000000}"/>
          </ac:picMkLst>
        </pc:picChg>
      </pc:sldChg>
      <pc:sldChg chg="del">
        <pc:chgData name="Rizky Pradana" userId="7c44d1ec0ab0fab9" providerId="LiveId" clId="{CE73FD85-0F25-4938-A112-662CA4DE3562}" dt="2022-06-16T02:48:39.522" v="573" actId="2696"/>
        <pc:sldMkLst>
          <pc:docMk/>
          <pc:sldMk cId="1912190829" sldId="364"/>
        </pc:sldMkLst>
      </pc:sldChg>
      <pc:sldChg chg="modSp add mod">
        <pc:chgData name="Rizky Pradana" userId="7c44d1ec0ab0fab9" providerId="LiveId" clId="{CE73FD85-0F25-4938-A112-662CA4DE3562}" dt="2022-06-16T02:49:16.996" v="582" actId="20577"/>
        <pc:sldMkLst>
          <pc:docMk/>
          <pc:sldMk cId="2721543520" sldId="364"/>
        </pc:sldMkLst>
        <pc:spChg chg="mod">
          <ac:chgData name="Rizky Pradana" userId="7c44d1ec0ab0fab9" providerId="LiveId" clId="{CE73FD85-0F25-4938-A112-662CA4DE3562}" dt="2022-06-16T02:49:16.996" v="582" actId="20577"/>
          <ac:spMkLst>
            <pc:docMk/>
            <pc:sldMk cId="2721543520" sldId="364"/>
            <ac:spMk id="3" creationId="{00000000-0000-0000-0000-000000000000}"/>
          </ac:spMkLst>
        </pc:spChg>
      </pc:sldChg>
      <pc:sldChg chg="del">
        <pc:chgData name="Rizky Pradana" userId="7c44d1ec0ab0fab9" providerId="LiveId" clId="{CE73FD85-0F25-4938-A112-662CA4DE3562}" dt="2022-06-16T02:52:43.428" v="593" actId="47"/>
        <pc:sldMkLst>
          <pc:docMk/>
          <pc:sldMk cId="476052441" sldId="365"/>
        </pc:sldMkLst>
      </pc:sldChg>
      <pc:sldChg chg="del">
        <pc:chgData name="Rizky Pradana" userId="7c44d1ec0ab0fab9" providerId="LiveId" clId="{CE73FD85-0F25-4938-A112-662CA4DE3562}" dt="2022-06-16T02:52:43.428" v="593" actId="47"/>
        <pc:sldMkLst>
          <pc:docMk/>
          <pc:sldMk cId="3509143595" sldId="366"/>
        </pc:sldMkLst>
      </pc:sldChg>
      <pc:sldChg chg="del">
        <pc:chgData name="Rizky Pradana" userId="7c44d1ec0ab0fab9" providerId="LiveId" clId="{CE73FD85-0F25-4938-A112-662CA4DE3562}" dt="2022-06-16T02:52:43.428" v="593" actId="47"/>
        <pc:sldMkLst>
          <pc:docMk/>
          <pc:sldMk cId="1192161912" sldId="367"/>
        </pc:sldMkLst>
      </pc:sldChg>
      <pc:sldChg chg="addSp modSp new mod">
        <pc:chgData name="Rizky Pradana" userId="7c44d1ec0ab0fab9" providerId="LiveId" clId="{CE73FD85-0F25-4938-A112-662CA4DE3562}" dt="2022-06-16T02:53:42.911" v="597" actId="20577"/>
        <pc:sldMkLst>
          <pc:docMk/>
          <pc:sldMk cId="2706415040" sldId="368"/>
        </pc:sldMkLst>
        <pc:spChg chg="mod">
          <ac:chgData name="Rizky Pradana" userId="7c44d1ec0ab0fab9" providerId="LiveId" clId="{CE73FD85-0F25-4938-A112-662CA4DE3562}" dt="2022-06-16T01:40:12.898" v="6" actId="20577"/>
          <ac:spMkLst>
            <pc:docMk/>
            <pc:sldMk cId="2706415040" sldId="368"/>
            <ac:spMk id="2" creationId="{7715FD7E-8798-0066-D283-E2DCF6AAB777}"/>
          </ac:spMkLst>
        </pc:spChg>
        <pc:spChg chg="mod">
          <ac:chgData name="Rizky Pradana" userId="7c44d1ec0ab0fab9" providerId="LiveId" clId="{CE73FD85-0F25-4938-A112-662CA4DE3562}" dt="2022-06-16T02:53:42.911" v="597" actId="20577"/>
          <ac:spMkLst>
            <pc:docMk/>
            <pc:sldMk cId="2706415040" sldId="368"/>
            <ac:spMk id="3" creationId="{8DBF377C-9BB3-57C8-252D-12D6F9D3C6E1}"/>
          </ac:spMkLst>
        </pc:spChg>
        <pc:spChg chg="add mod">
          <ac:chgData name="Rizky Pradana" userId="7c44d1ec0ab0fab9" providerId="LiveId" clId="{CE73FD85-0F25-4938-A112-662CA4DE3562}" dt="2022-06-16T02:07:13.403" v="257" actId="123"/>
          <ac:spMkLst>
            <pc:docMk/>
            <pc:sldMk cId="2706415040" sldId="368"/>
            <ac:spMk id="5" creationId="{52AC82A7-72D3-3361-7698-65A7510D6F2B}"/>
          </ac:spMkLst>
        </pc:spChg>
        <pc:spChg chg="add mod">
          <ac:chgData name="Rizky Pradana" userId="7c44d1ec0ab0fab9" providerId="LiveId" clId="{CE73FD85-0F25-4938-A112-662CA4DE3562}" dt="2022-06-16T02:08:21.591" v="289" actId="20577"/>
          <ac:spMkLst>
            <pc:docMk/>
            <pc:sldMk cId="2706415040" sldId="368"/>
            <ac:spMk id="6" creationId="{741FB789-A57B-BCD2-9F54-EE4418AEA1AD}"/>
          </ac:spMkLst>
        </pc:spChg>
        <pc:spChg chg="add mod">
          <ac:chgData name="Rizky Pradana" userId="7c44d1ec0ab0fab9" providerId="LiveId" clId="{CE73FD85-0F25-4938-A112-662CA4DE3562}" dt="2022-06-16T02:14:37.638" v="370" actId="20577"/>
          <ac:spMkLst>
            <pc:docMk/>
            <pc:sldMk cId="2706415040" sldId="368"/>
            <ac:spMk id="7" creationId="{89E8FFCD-EEED-5A88-4011-FCD46380095D}"/>
          </ac:spMkLst>
        </pc:spChg>
        <pc:spChg chg="add mod">
          <ac:chgData name="Rizky Pradana" userId="7c44d1ec0ab0fab9" providerId="LiveId" clId="{CE73FD85-0F25-4938-A112-662CA4DE3562}" dt="2022-06-16T02:18:44.030" v="540" actId="20577"/>
          <ac:spMkLst>
            <pc:docMk/>
            <pc:sldMk cId="2706415040" sldId="368"/>
            <ac:spMk id="8" creationId="{FCD185D7-9AD3-F93F-9C3B-8B3FFC0C3BBA}"/>
          </ac:spMkLst>
        </pc:spChg>
        <pc:graphicFrameChg chg="add mod modGraphic">
          <ac:chgData name="Rizky Pradana" userId="7c44d1ec0ab0fab9" providerId="LiveId" clId="{CE73FD85-0F25-4938-A112-662CA4DE3562}" dt="2022-06-16T01:45:34.827" v="112" actId="1076"/>
          <ac:graphicFrameMkLst>
            <pc:docMk/>
            <pc:sldMk cId="2706415040" sldId="368"/>
            <ac:graphicFrameMk id="4" creationId="{F5D14C9C-C9B1-0C2A-3BA7-F17D69EE1875}"/>
          </ac:graphicFrameMkLst>
        </pc:graphicFrameChg>
      </pc:sldChg>
      <pc:sldChg chg="addSp delSp modSp new mod">
        <pc:chgData name="Rizky Pradana" userId="7c44d1ec0ab0fab9" providerId="LiveId" clId="{CE73FD85-0F25-4938-A112-662CA4DE3562}" dt="2022-06-16T03:20:11.771" v="672" actId="20577"/>
        <pc:sldMkLst>
          <pc:docMk/>
          <pc:sldMk cId="1835851462" sldId="369"/>
        </pc:sldMkLst>
        <pc:spChg chg="mod">
          <ac:chgData name="Rizky Pradana" userId="7c44d1ec0ab0fab9" providerId="LiveId" clId="{CE73FD85-0F25-4938-A112-662CA4DE3562}" dt="2022-06-16T02:52:23.302" v="592" actId="20577"/>
          <ac:spMkLst>
            <pc:docMk/>
            <pc:sldMk cId="1835851462" sldId="369"/>
            <ac:spMk id="2" creationId="{F4EA5BB5-7C59-8E12-0208-5250B0C917B8}"/>
          </ac:spMkLst>
        </pc:spChg>
        <pc:spChg chg="del">
          <ac:chgData name="Rizky Pradana" userId="7c44d1ec0ab0fab9" providerId="LiveId" clId="{CE73FD85-0F25-4938-A112-662CA4DE3562}" dt="2022-06-16T02:52:12.549" v="584" actId="478"/>
          <ac:spMkLst>
            <pc:docMk/>
            <pc:sldMk cId="1835851462" sldId="369"/>
            <ac:spMk id="3" creationId="{E9695050-210A-26D7-A35A-3E4AD9C511E7}"/>
          </ac:spMkLst>
        </pc:spChg>
        <pc:spChg chg="add mod">
          <ac:chgData name="Rizky Pradana" userId="7c44d1ec0ab0fab9" providerId="LiveId" clId="{CE73FD85-0F25-4938-A112-662CA4DE3562}" dt="2022-06-16T03:15:13.115" v="660" actId="1076"/>
          <ac:spMkLst>
            <pc:docMk/>
            <pc:sldMk cId="1835851462" sldId="369"/>
            <ac:spMk id="7" creationId="{2CFB9709-9837-0E04-1448-C532C006C899}"/>
          </ac:spMkLst>
        </pc:spChg>
        <pc:spChg chg="add mod">
          <ac:chgData name="Rizky Pradana" userId="7c44d1ec0ab0fab9" providerId="LiveId" clId="{CE73FD85-0F25-4938-A112-662CA4DE3562}" dt="2022-06-16T03:20:11.771" v="672" actId="20577"/>
          <ac:spMkLst>
            <pc:docMk/>
            <pc:sldMk cId="1835851462" sldId="369"/>
            <ac:spMk id="10" creationId="{0DCABADD-7812-EDC1-02D7-B1FA8A537F60}"/>
          </ac:spMkLst>
        </pc:spChg>
        <pc:graphicFrameChg chg="add mod modGraphic">
          <ac:chgData name="Rizky Pradana" userId="7c44d1ec0ab0fab9" providerId="LiveId" clId="{CE73FD85-0F25-4938-A112-662CA4DE3562}" dt="2022-06-16T02:57:05.556" v="641" actId="20577"/>
          <ac:graphicFrameMkLst>
            <pc:docMk/>
            <pc:sldMk cId="1835851462" sldId="369"/>
            <ac:graphicFrameMk id="4" creationId="{6881D585-D26D-7B84-534D-5BEEE32BCA56}"/>
          </ac:graphicFrameMkLst>
        </pc:graphicFrameChg>
        <pc:picChg chg="add mod">
          <ac:chgData name="Rizky Pradana" userId="7c44d1ec0ab0fab9" providerId="LiveId" clId="{CE73FD85-0F25-4938-A112-662CA4DE3562}" dt="2022-06-16T03:14:17.121" v="646" actId="1076"/>
          <ac:picMkLst>
            <pc:docMk/>
            <pc:sldMk cId="1835851462" sldId="369"/>
            <ac:picMk id="6" creationId="{559FAC8D-FB99-4AC3-84FB-762AB835051A}"/>
          </ac:picMkLst>
        </pc:picChg>
        <pc:picChg chg="add mod">
          <ac:chgData name="Rizky Pradana" userId="7c44d1ec0ab0fab9" providerId="LiveId" clId="{CE73FD85-0F25-4938-A112-662CA4DE3562}" dt="2022-06-16T03:19:58.032" v="666" actId="1076"/>
          <ac:picMkLst>
            <pc:docMk/>
            <pc:sldMk cId="1835851462" sldId="369"/>
            <ac:picMk id="9" creationId="{3F5F40B1-8967-3609-D39F-AC1CD15BB616}"/>
          </ac:picMkLst>
        </pc:picChg>
      </pc:sldChg>
      <pc:sldChg chg="new del">
        <pc:chgData name="Rizky Pradana" userId="7c44d1ec0ab0fab9" providerId="LiveId" clId="{CE73FD85-0F25-4938-A112-662CA4DE3562}" dt="2022-06-16T02:48:48.685" v="576" actId="47"/>
        <pc:sldMkLst>
          <pc:docMk/>
          <pc:sldMk cId="1149509078" sldId="3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08/04/2023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08/04/2023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3140" name="Object 68"/>
          <p:cNvGraphicFramePr>
            <a:graphicFrameLocks noChangeAspect="1"/>
          </p:cNvGraphicFramePr>
          <p:nvPr/>
        </p:nvGraphicFramePr>
        <p:xfrm>
          <a:off x="6187017" y="-9525"/>
          <a:ext cx="2954867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330159" imgH="6146032" progId="">
                  <p:embed/>
                </p:oleObj>
              </mc:Choice>
              <mc:Fallback>
                <p:oleObj name="Image" r:id="rId2" imgW="4330159" imgH="6146032" progId="">
                  <p:embed/>
                  <p:pic>
                    <p:nvPicPr>
                      <p:cNvPr id="314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017" y="-9525"/>
                        <a:ext cx="2954867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1" name="Object 69"/>
          <p:cNvGraphicFramePr>
            <a:graphicFrameLocks noChangeAspect="1"/>
          </p:cNvGraphicFramePr>
          <p:nvPr/>
        </p:nvGraphicFramePr>
        <p:xfrm>
          <a:off x="3048000" y="0"/>
          <a:ext cx="3058584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2526984" imgH="3428571" progId="">
                  <p:embed/>
                </p:oleObj>
              </mc:Choice>
              <mc:Fallback>
                <p:oleObj name="Image" r:id="rId4" imgW="2526984" imgH="3428571" progId="">
                  <p:embed/>
                  <p:pic>
                    <p:nvPicPr>
                      <p:cNvPr id="3141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0"/>
                        <a:ext cx="3058584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3586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59553" y="-1"/>
            <a:ext cx="2892435" cy="731839"/>
          </a:xfrm>
          <a:prstGeom prst="rect">
            <a:avLst/>
          </a:prstGeom>
        </p:spPr>
      </p:pic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aphicFrame>
        <p:nvGraphicFramePr>
          <p:cNvPr id="109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547933"/>
              </p:ext>
            </p:extLst>
          </p:nvPr>
        </p:nvGraphicFramePr>
        <p:xfrm>
          <a:off x="3791744" y="0"/>
          <a:ext cx="274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5" imgW="4330159" imgH="6146032" progId="">
                  <p:embed/>
                </p:oleObj>
              </mc:Choice>
              <mc:Fallback>
                <p:oleObj name="Image" r:id="rId15" imgW="4330159" imgH="6146032" progId="">
                  <p:embed/>
                  <p:pic>
                    <p:nvPicPr>
                      <p:cNvPr id="1095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9179" b="45369"/>
                      <a:stretch>
                        <a:fillRect/>
                      </a:stretch>
                    </p:blipFill>
                    <p:spPr bwMode="auto">
                      <a:xfrm>
                        <a:off x="3791744" y="0"/>
                        <a:ext cx="274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7B7E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7347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96" name="Picture 7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572251" y="-9525"/>
            <a:ext cx="2781300" cy="70802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>
              <a:solidFill>
                <a:schemeClr val="tx1"/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4/8/2023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FAKULTAS TEKNOLOGI INFORMASI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en-US" sz="4400" b="1" dirty="0" err="1">
                <a:latin typeface="+mj-lt"/>
              </a:rPr>
              <a:t>Matematika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Diskrit</a:t>
            </a:r>
            <a:endParaRPr lang="id-ID" sz="4400" b="1" dirty="0">
              <a:latin typeface="+mj-lt"/>
            </a:endParaRPr>
          </a:p>
          <a:p>
            <a:r>
              <a:rPr lang="id-ID" sz="3600" b="1" dirty="0">
                <a:latin typeface="+mj-lt"/>
              </a:rPr>
              <a:t>[ </a:t>
            </a:r>
            <a:r>
              <a:rPr lang="en-US" sz="3600" b="1" dirty="0">
                <a:latin typeface="+mj-lt"/>
              </a:rPr>
              <a:t>I057</a:t>
            </a:r>
            <a:r>
              <a:rPr lang="id-ID" sz="3600" b="1" dirty="0">
                <a:latin typeface="+mj-lt"/>
              </a:rPr>
              <a:t>/ </a:t>
            </a:r>
            <a:r>
              <a:rPr lang="en-US" sz="3600" b="1" dirty="0">
                <a:latin typeface="+mj-lt"/>
              </a:rPr>
              <a:t>3</a:t>
            </a:r>
            <a:r>
              <a:rPr lang="id-ID" sz="3600" b="1" dirty="0">
                <a:latin typeface="+mj-lt"/>
              </a:rPr>
              <a:t> SKS ]</a:t>
            </a:r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dirty="0"/>
              <a:t>Pertemuan 1</a:t>
            </a:r>
            <a:r>
              <a:rPr lang="en-US" sz="2800" dirty="0"/>
              <a:t>3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+mj-lt"/>
              </a:rPr>
              <a:t>Grup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+mj-lt"/>
              </a:rPr>
              <a:t>Abelian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j-lt"/>
              </a:rPr>
              <a:t>Grup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+mj-lt"/>
              </a:rPr>
              <a:t>Grup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j-lt"/>
              </a:rPr>
              <a:t>Siklik</a:t>
            </a:r>
            <a:endParaRPr lang="id-ID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Group/</a:t>
            </a:r>
            <a:r>
              <a:rPr lang="en-US" dirty="0" err="1"/>
              <a:t>Grup</a:t>
            </a:r>
            <a:r>
              <a:rPr lang="en-US" dirty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endParaRPr lang="en-US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844824"/>
            <a:ext cx="1036915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4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FD7E-8798-0066-D283-E2DCF6AA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BF377C-9BB3-57C8-252D-12D6F9D3C6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10972800" cy="61724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ID" dirty="0"/>
                  <a:t> = {0,1,2,3} </a:t>
                </a:r>
                <a:r>
                  <a:rPr lang="en-ID" dirty="0" err="1"/>
                  <a:t>terhadap</a:t>
                </a:r>
                <a:r>
                  <a:rPr lang="en-ID" dirty="0"/>
                  <a:t> </a:t>
                </a:r>
                <a:r>
                  <a:rPr lang="en-ID" dirty="0" err="1"/>
                  <a:t>penambahan</a:t>
                </a:r>
                <a:r>
                  <a:rPr lang="en-ID" dirty="0"/>
                  <a:t> modulo 4</a:t>
                </a:r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BF377C-9BB3-57C8-252D-12D6F9D3C6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10972800" cy="617240"/>
              </a:xfrm>
              <a:blipFill>
                <a:blip r:embed="rId2"/>
                <a:stretch>
                  <a:fillRect t="-10891" b="-108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5D14C9C-C9B1-0C2A-3BA7-F17D69EE18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5133797"/>
                  </p:ext>
                </p:extLst>
              </p:nvPr>
            </p:nvGraphicFramePr>
            <p:xfrm>
              <a:off x="767408" y="2276872"/>
              <a:ext cx="4286770" cy="18288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57354">
                      <a:extLst>
                        <a:ext uri="{9D8B030D-6E8A-4147-A177-3AD203B41FA5}">
                          <a16:colId xmlns:a16="http://schemas.microsoft.com/office/drawing/2014/main" val="3677394875"/>
                        </a:ext>
                      </a:extLst>
                    </a:gridCol>
                    <a:gridCol w="857354">
                      <a:extLst>
                        <a:ext uri="{9D8B030D-6E8A-4147-A177-3AD203B41FA5}">
                          <a16:colId xmlns:a16="http://schemas.microsoft.com/office/drawing/2014/main" val="3520556671"/>
                        </a:ext>
                      </a:extLst>
                    </a:gridCol>
                    <a:gridCol w="857354">
                      <a:extLst>
                        <a:ext uri="{9D8B030D-6E8A-4147-A177-3AD203B41FA5}">
                          <a16:colId xmlns:a16="http://schemas.microsoft.com/office/drawing/2014/main" val="380365994"/>
                        </a:ext>
                      </a:extLst>
                    </a:gridCol>
                    <a:gridCol w="857354">
                      <a:extLst>
                        <a:ext uri="{9D8B030D-6E8A-4147-A177-3AD203B41FA5}">
                          <a16:colId xmlns:a16="http://schemas.microsoft.com/office/drawing/2014/main" val="3351560071"/>
                        </a:ext>
                      </a:extLst>
                    </a:gridCol>
                    <a:gridCol w="857354">
                      <a:extLst>
                        <a:ext uri="{9D8B030D-6E8A-4147-A177-3AD203B41FA5}">
                          <a16:colId xmlns:a16="http://schemas.microsoft.com/office/drawing/2014/main" val="229723834"/>
                        </a:ext>
                      </a:extLst>
                    </a:gridCol>
                  </a:tblGrid>
                  <a:tr h="3108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4779916"/>
                      </a:ext>
                    </a:extLst>
                  </a:tr>
                  <a:tr h="310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5645874"/>
                      </a:ext>
                    </a:extLst>
                  </a:tr>
                  <a:tr h="310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4427191"/>
                      </a:ext>
                    </a:extLst>
                  </a:tr>
                  <a:tr h="310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06433"/>
                      </a:ext>
                    </a:extLst>
                  </a:tr>
                  <a:tr h="310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13160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5D14C9C-C9B1-0C2A-3BA7-F17D69EE18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5133797"/>
                  </p:ext>
                </p:extLst>
              </p:nvPr>
            </p:nvGraphicFramePr>
            <p:xfrm>
              <a:off x="767408" y="2276872"/>
              <a:ext cx="4286770" cy="18288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57354">
                      <a:extLst>
                        <a:ext uri="{9D8B030D-6E8A-4147-A177-3AD203B41FA5}">
                          <a16:colId xmlns:a16="http://schemas.microsoft.com/office/drawing/2014/main" val="3677394875"/>
                        </a:ext>
                      </a:extLst>
                    </a:gridCol>
                    <a:gridCol w="857354">
                      <a:extLst>
                        <a:ext uri="{9D8B030D-6E8A-4147-A177-3AD203B41FA5}">
                          <a16:colId xmlns:a16="http://schemas.microsoft.com/office/drawing/2014/main" val="3520556671"/>
                        </a:ext>
                      </a:extLst>
                    </a:gridCol>
                    <a:gridCol w="857354">
                      <a:extLst>
                        <a:ext uri="{9D8B030D-6E8A-4147-A177-3AD203B41FA5}">
                          <a16:colId xmlns:a16="http://schemas.microsoft.com/office/drawing/2014/main" val="380365994"/>
                        </a:ext>
                      </a:extLst>
                    </a:gridCol>
                    <a:gridCol w="857354">
                      <a:extLst>
                        <a:ext uri="{9D8B030D-6E8A-4147-A177-3AD203B41FA5}">
                          <a16:colId xmlns:a16="http://schemas.microsoft.com/office/drawing/2014/main" val="3351560071"/>
                        </a:ext>
                      </a:extLst>
                    </a:gridCol>
                    <a:gridCol w="857354">
                      <a:extLst>
                        <a:ext uri="{9D8B030D-6E8A-4147-A177-3AD203B41FA5}">
                          <a16:colId xmlns:a16="http://schemas.microsoft.com/office/drawing/2014/main" val="2297238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9" t="-8333" r="-401418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47799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56458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44271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064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13160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2AC82A7-72D3-3361-7698-65A7510D6F2B}"/>
              </a:ext>
            </a:extLst>
          </p:cNvPr>
          <p:cNvSpPr txBox="1"/>
          <p:nvPr/>
        </p:nvSpPr>
        <p:spPr>
          <a:xfrm>
            <a:off x="6456040" y="2276872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Tertutup</a:t>
            </a:r>
            <a:r>
              <a:rPr lang="en-US" dirty="0"/>
              <a:t>: </a:t>
            </a:r>
          </a:p>
          <a:p>
            <a:pPr algn="just"/>
            <a:r>
              <a:rPr lang="en-US" dirty="0" err="1"/>
              <a:t>terbukti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penambahannya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table di modulo 5 </a:t>
            </a:r>
            <a:r>
              <a:rPr lang="en-US" dirty="0" err="1"/>
              <a:t>tersebut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FB789-A57B-BCD2-9F54-EE4418AEA1AD}"/>
              </a:ext>
            </a:extLst>
          </p:cNvPr>
          <p:cNvSpPr txBox="1"/>
          <p:nvPr/>
        </p:nvSpPr>
        <p:spPr>
          <a:xfrm>
            <a:off x="6456040" y="3668832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Asosiatif</a:t>
            </a:r>
            <a:r>
              <a:rPr lang="en-US" dirty="0"/>
              <a:t>:</a:t>
            </a:r>
          </a:p>
          <a:p>
            <a:pPr algn="just"/>
            <a:r>
              <a:rPr lang="en-US" dirty="0" err="1"/>
              <a:t>terbukti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)+c = a+(</a:t>
            </a:r>
            <a:r>
              <a:rPr lang="en-US" dirty="0" err="1"/>
              <a:t>b+c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8FFCD-EEED-5A88-4011-FCD46380095D}"/>
              </a:ext>
            </a:extLst>
          </p:cNvPr>
          <p:cNvSpPr txBox="1"/>
          <p:nvPr/>
        </p:nvSpPr>
        <p:spPr>
          <a:xfrm>
            <a:off x="6458110" y="4724930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Identitas</a:t>
            </a:r>
            <a:r>
              <a:rPr lang="en-US" dirty="0"/>
              <a:t> :</a:t>
            </a:r>
          </a:p>
          <a:p>
            <a:pPr algn="just"/>
            <a:r>
              <a:rPr lang="en-US" dirty="0" err="1"/>
              <a:t>terbukti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0 </a:t>
            </a:r>
          </a:p>
          <a:p>
            <a:pPr algn="just"/>
            <a:r>
              <a:rPr lang="en-US" dirty="0"/>
              <a:t>Dimana a*e = a 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D185D7-9AD3-F93F-9C3B-8B3FFC0C3BBA}"/>
                  </a:ext>
                </a:extLst>
              </p:cNvPr>
              <p:cNvSpPr txBox="1"/>
              <p:nvPr/>
            </p:nvSpPr>
            <p:spPr>
              <a:xfrm>
                <a:off x="735035" y="4149080"/>
                <a:ext cx="4464496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Invers:</a:t>
                </a:r>
              </a:p>
              <a:p>
                <a:pPr algn="just"/>
                <a:r>
                  <a:rPr lang="en-US" dirty="0" err="1"/>
                  <a:t>terbukti</a:t>
                </a:r>
                <a:r>
                  <a:rPr lang="en-US" dirty="0"/>
                  <a:t> </a:t>
                </a:r>
                <a:r>
                  <a:rPr lang="en-US" dirty="0" err="1"/>
                  <a:t>benar</a:t>
                </a:r>
                <a:r>
                  <a:rPr lang="en-US" dirty="0"/>
                  <a:t>,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a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lawannya</a:t>
                </a:r>
                <a:r>
                  <a:rPr lang="en-US" dirty="0"/>
                  <a:t> </a:t>
                </a:r>
                <a:r>
                  <a:rPr lang="en-US" dirty="0" err="1"/>
                  <a:t>yaitu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apabila</a:t>
                </a:r>
                <a:r>
                  <a:rPr lang="en-US" dirty="0"/>
                  <a:t> di </a:t>
                </a:r>
                <a:r>
                  <a:rPr lang="en-US" dirty="0" err="1"/>
                  <a:t>rumuskan</a:t>
                </a:r>
                <a:r>
                  <a:rPr lang="en-US" dirty="0"/>
                  <a:t> a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−1 </m:t>
                        </m:r>
                      </m:sup>
                    </m:sSup>
                  </m:oMath>
                </a14:m>
                <a:r>
                  <a:rPr lang="en-US" dirty="0"/>
                  <a:t>* a = e</a:t>
                </a:r>
              </a:p>
              <a:p>
                <a:pPr algn="just"/>
                <a:r>
                  <a:rPr lang="en-US" dirty="0"/>
                  <a:t>0 = 0</a:t>
                </a:r>
              </a:p>
              <a:p>
                <a:pPr algn="just"/>
                <a:r>
                  <a:rPr lang="en-US" dirty="0"/>
                  <a:t>1 = 3</a:t>
                </a:r>
              </a:p>
              <a:p>
                <a:pPr algn="just"/>
                <a:r>
                  <a:rPr lang="en-US" dirty="0"/>
                  <a:t>2 = 2</a:t>
                </a:r>
              </a:p>
              <a:p>
                <a:pPr algn="just"/>
                <a:r>
                  <a:rPr lang="en-US" dirty="0"/>
                  <a:t>3 = 1</a:t>
                </a:r>
              </a:p>
              <a:p>
                <a:pPr algn="just"/>
                <a:endParaRPr lang="en-ID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D185D7-9AD3-F93F-9C3B-8B3FFC0C3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35" y="4149080"/>
                <a:ext cx="4464496" cy="2585323"/>
              </a:xfrm>
              <a:prstGeom prst="rect">
                <a:avLst/>
              </a:prstGeom>
              <a:blipFill>
                <a:blip r:embed="rId4"/>
                <a:stretch>
                  <a:fillRect l="-1230" t="-1415" r="-109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41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Abelian Group/Abelian </a:t>
            </a:r>
            <a:r>
              <a:rPr lang="en-US" dirty="0" err="1"/>
              <a:t>Grup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komutatif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Abelian </a:t>
            </a:r>
            <a:r>
              <a:rPr lang="en-US" dirty="0" err="1"/>
              <a:t>Grup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06637-8042-C45E-D6DA-F29FFC271124}"/>
              </a:ext>
            </a:extLst>
          </p:cNvPr>
          <p:cNvSpPr txBox="1"/>
          <p:nvPr/>
        </p:nvSpPr>
        <p:spPr>
          <a:xfrm>
            <a:off x="1055440" y="4885422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Komutatif</a:t>
            </a:r>
            <a:r>
              <a:rPr lang="en-US" dirty="0"/>
              <a:t>:</a:t>
            </a:r>
          </a:p>
          <a:p>
            <a:pPr algn="just"/>
            <a:r>
              <a:rPr lang="en-US" dirty="0" err="1"/>
              <a:t>terbukti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a + b = b + a</a:t>
            </a:r>
          </a:p>
          <a:p>
            <a:pPr algn="just"/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4">
                <a:extLst>
                  <a:ext uri="{FF2B5EF4-FFF2-40B4-BE49-F238E27FC236}">
                    <a16:creationId xmlns:a16="http://schemas.microsoft.com/office/drawing/2014/main" id="{92A3E621-AA5A-E266-965A-FFA2EED5D7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9079646"/>
                  </p:ext>
                </p:extLst>
              </p:nvPr>
            </p:nvGraphicFramePr>
            <p:xfrm>
              <a:off x="1056494" y="2540774"/>
              <a:ext cx="4286770" cy="18288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57354">
                      <a:extLst>
                        <a:ext uri="{9D8B030D-6E8A-4147-A177-3AD203B41FA5}">
                          <a16:colId xmlns:a16="http://schemas.microsoft.com/office/drawing/2014/main" val="3677394875"/>
                        </a:ext>
                      </a:extLst>
                    </a:gridCol>
                    <a:gridCol w="857354">
                      <a:extLst>
                        <a:ext uri="{9D8B030D-6E8A-4147-A177-3AD203B41FA5}">
                          <a16:colId xmlns:a16="http://schemas.microsoft.com/office/drawing/2014/main" val="3520556671"/>
                        </a:ext>
                      </a:extLst>
                    </a:gridCol>
                    <a:gridCol w="857354">
                      <a:extLst>
                        <a:ext uri="{9D8B030D-6E8A-4147-A177-3AD203B41FA5}">
                          <a16:colId xmlns:a16="http://schemas.microsoft.com/office/drawing/2014/main" val="380365994"/>
                        </a:ext>
                      </a:extLst>
                    </a:gridCol>
                    <a:gridCol w="857354">
                      <a:extLst>
                        <a:ext uri="{9D8B030D-6E8A-4147-A177-3AD203B41FA5}">
                          <a16:colId xmlns:a16="http://schemas.microsoft.com/office/drawing/2014/main" val="3351560071"/>
                        </a:ext>
                      </a:extLst>
                    </a:gridCol>
                    <a:gridCol w="857354">
                      <a:extLst>
                        <a:ext uri="{9D8B030D-6E8A-4147-A177-3AD203B41FA5}">
                          <a16:colId xmlns:a16="http://schemas.microsoft.com/office/drawing/2014/main" val="229723834"/>
                        </a:ext>
                      </a:extLst>
                    </a:gridCol>
                  </a:tblGrid>
                  <a:tr h="3108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4779916"/>
                      </a:ext>
                    </a:extLst>
                  </a:tr>
                  <a:tr h="310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5645874"/>
                      </a:ext>
                    </a:extLst>
                  </a:tr>
                  <a:tr h="310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4427191"/>
                      </a:ext>
                    </a:extLst>
                  </a:tr>
                  <a:tr h="310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06433"/>
                      </a:ext>
                    </a:extLst>
                  </a:tr>
                  <a:tr h="310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13160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4">
                <a:extLst>
                  <a:ext uri="{FF2B5EF4-FFF2-40B4-BE49-F238E27FC236}">
                    <a16:creationId xmlns:a16="http://schemas.microsoft.com/office/drawing/2014/main" id="{92A3E621-AA5A-E266-965A-FFA2EED5D7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9079646"/>
                  </p:ext>
                </p:extLst>
              </p:nvPr>
            </p:nvGraphicFramePr>
            <p:xfrm>
              <a:off x="1056494" y="2540774"/>
              <a:ext cx="4286770" cy="18288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57354">
                      <a:extLst>
                        <a:ext uri="{9D8B030D-6E8A-4147-A177-3AD203B41FA5}">
                          <a16:colId xmlns:a16="http://schemas.microsoft.com/office/drawing/2014/main" val="3677394875"/>
                        </a:ext>
                      </a:extLst>
                    </a:gridCol>
                    <a:gridCol w="857354">
                      <a:extLst>
                        <a:ext uri="{9D8B030D-6E8A-4147-A177-3AD203B41FA5}">
                          <a16:colId xmlns:a16="http://schemas.microsoft.com/office/drawing/2014/main" val="3520556671"/>
                        </a:ext>
                      </a:extLst>
                    </a:gridCol>
                    <a:gridCol w="857354">
                      <a:extLst>
                        <a:ext uri="{9D8B030D-6E8A-4147-A177-3AD203B41FA5}">
                          <a16:colId xmlns:a16="http://schemas.microsoft.com/office/drawing/2014/main" val="380365994"/>
                        </a:ext>
                      </a:extLst>
                    </a:gridCol>
                    <a:gridCol w="857354">
                      <a:extLst>
                        <a:ext uri="{9D8B030D-6E8A-4147-A177-3AD203B41FA5}">
                          <a16:colId xmlns:a16="http://schemas.microsoft.com/office/drawing/2014/main" val="3351560071"/>
                        </a:ext>
                      </a:extLst>
                    </a:gridCol>
                    <a:gridCol w="857354">
                      <a:extLst>
                        <a:ext uri="{9D8B030D-6E8A-4147-A177-3AD203B41FA5}">
                          <a16:colId xmlns:a16="http://schemas.microsoft.com/office/drawing/2014/main" val="2297238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9" t="-8333" r="-400709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47799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56458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44271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064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13160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3030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</a:t>
            </a:r>
            <a:r>
              <a:rPr lang="en-US" dirty="0" err="1"/>
              <a:t>Siklik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Misalkan (A,◊)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group. (A,◊) </a:t>
                </a:r>
                <a:r>
                  <a:rPr lang="en-US" dirty="0" err="1"/>
                  <a:t>disebut</a:t>
                </a:r>
                <a:r>
                  <a:rPr lang="en-US" dirty="0"/>
                  <a:t> group </a:t>
                </a:r>
                <a:r>
                  <a:rPr lang="en-US" dirty="0" err="1"/>
                  <a:t>siklik</a:t>
                </a:r>
                <a:r>
                  <a:rPr lang="en-US" dirty="0"/>
                  <a:t> </a:t>
                </a:r>
                <a:r>
                  <a:rPr lang="en-US" dirty="0" err="1"/>
                  <a:t>bila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</a:t>
                </a:r>
                <a:r>
                  <a:rPr lang="en-US" dirty="0" err="1"/>
                  <a:t>elemen</a:t>
                </a:r>
                <a:r>
                  <a:rPr lang="en-US" dirty="0"/>
                  <a:t>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A </a:t>
                </a:r>
                <a:r>
                  <a:rPr lang="en-US" dirty="0" err="1"/>
                  <a:t>sedemikian</a:t>
                </a:r>
                <a:r>
                  <a:rPr lang="en-US" dirty="0"/>
                  <a:t>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en-US" dirty="0" err="1"/>
                  <a:t>elemen</a:t>
                </a:r>
                <a:r>
                  <a:rPr lang="en-US" dirty="0"/>
                  <a:t> A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dinyatakan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:r>
                  <a:rPr lang="en-US" dirty="0" err="1"/>
                  <a:t>hasil</a:t>
                </a:r>
                <a:r>
                  <a:rPr lang="en-US" dirty="0"/>
                  <a:t> </a:t>
                </a:r>
                <a:r>
                  <a:rPr lang="en-US" dirty="0" err="1"/>
                  <a:t>operasi</a:t>
                </a:r>
                <a:r>
                  <a:rPr lang="en-US" dirty="0"/>
                  <a:t> a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dirinya</a:t>
                </a:r>
                <a:r>
                  <a:rPr lang="en-US" dirty="0"/>
                  <a:t> </a:t>
                </a:r>
                <a:r>
                  <a:rPr lang="en-US" dirty="0" err="1"/>
                  <a:t>sendiri</a:t>
                </a:r>
                <a:r>
                  <a:rPr lang="en-US" dirty="0"/>
                  <a:t> </a:t>
                </a:r>
                <a:r>
                  <a:rPr lang="en-US" dirty="0" err="1"/>
                  <a:t>sebanyak</a:t>
                </a:r>
                <a:r>
                  <a:rPr lang="en-US" dirty="0"/>
                  <a:t> n kali (n </a:t>
                </a:r>
                <a:r>
                  <a:rPr lang="en-US" dirty="0" err="1"/>
                  <a:t>berhingga</a:t>
                </a:r>
                <a:r>
                  <a:rPr lang="en-US" dirty="0"/>
                  <a:t>). </a:t>
                </a:r>
                <a:r>
                  <a:rPr lang="en-US" dirty="0" err="1"/>
                  <a:t>Elemen</a:t>
                </a:r>
                <a:r>
                  <a:rPr lang="en-US" dirty="0"/>
                  <a:t> a yang </a:t>
                </a:r>
                <a:r>
                  <a:rPr lang="en-US" dirty="0" err="1"/>
                  <a:t>bersifat</a:t>
                </a:r>
                <a:r>
                  <a:rPr lang="en-US" dirty="0"/>
                  <a:t> </a:t>
                </a:r>
                <a:r>
                  <a:rPr lang="en-US" dirty="0" err="1"/>
                  <a:t>seperti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:r>
                  <a:rPr lang="en-US" dirty="0" err="1"/>
                  <a:t>disebeut</a:t>
                </a:r>
                <a:r>
                  <a:rPr lang="en-US" dirty="0"/>
                  <a:t> generator.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4" t="-1230" r="-7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54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5BB5-7C59-8E12-0208-5250B0C9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FB9709-9837-0E04-1448-C532C006C899}"/>
                  </a:ext>
                </a:extLst>
              </p:cNvPr>
              <p:cNvSpPr txBox="1"/>
              <p:nvPr/>
            </p:nvSpPr>
            <p:spPr>
              <a:xfrm>
                <a:off x="4871864" y="1844824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&lt;1&gt;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FB9709-9837-0E04-1448-C532C006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64" y="1844824"/>
                <a:ext cx="1368152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691676-2AB3-8CC7-4CF7-782FF9B1ABC7}"/>
                  </a:ext>
                </a:extLst>
              </p:cNvPr>
              <p:cNvSpPr txBox="1"/>
              <p:nvPr/>
            </p:nvSpPr>
            <p:spPr>
              <a:xfrm>
                <a:off x="6350000" y="1831991"/>
                <a:ext cx="1368152" cy="150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dirty="0"/>
              </a:p>
              <a:p>
                <a:endParaRPr lang="en-ID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691676-2AB3-8CC7-4CF7-782FF9B1A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0" y="1831991"/>
                <a:ext cx="1368152" cy="15009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A318190-5E22-04D8-C14F-ECD9A0F4D9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2545285"/>
                  </p:ext>
                </p:extLst>
              </p:nvPr>
            </p:nvGraphicFramePr>
            <p:xfrm>
              <a:off x="585094" y="1822633"/>
              <a:ext cx="4286770" cy="18288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57354">
                      <a:extLst>
                        <a:ext uri="{9D8B030D-6E8A-4147-A177-3AD203B41FA5}">
                          <a16:colId xmlns:a16="http://schemas.microsoft.com/office/drawing/2014/main" val="3677394875"/>
                        </a:ext>
                      </a:extLst>
                    </a:gridCol>
                    <a:gridCol w="857354">
                      <a:extLst>
                        <a:ext uri="{9D8B030D-6E8A-4147-A177-3AD203B41FA5}">
                          <a16:colId xmlns:a16="http://schemas.microsoft.com/office/drawing/2014/main" val="3520556671"/>
                        </a:ext>
                      </a:extLst>
                    </a:gridCol>
                    <a:gridCol w="857354">
                      <a:extLst>
                        <a:ext uri="{9D8B030D-6E8A-4147-A177-3AD203B41FA5}">
                          <a16:colId xmlns:a16="http://schemas.microsoft.com/office/drawing/2014/main" val="380365994"/>
                        </a:ext>
                      </a:extLst>
                    </a:gridCol>
                    <a:gridCol w="857354">
                      <a:extLst>
                        <a:ext uri="{9D8B030D-6E8A-4147-A177-3AD203B41FA5}">
                          <a16:colId xmlns:a16="http://schemas.microsoft.com/office/drawing/2014/main" val="3351560071"/>
                        </a:ext>
                      </a:extLst>
                    </a:gridCol>
                    <a:gridCol w="857354">
                      <a:extLst>
                        <a:ext uri="{9D8B030D-6E8A-4147-A177-3AD203B41FA5}">
                          <a16:colId xmlns:a16="http://schemas.microsoft.com/office/drawing/2014/main" val="229723834"/>
                        </a:ext>
                      </a:extLst>
                    </a:gridCol>
                  </a:tblGrid>
                  <a:tr h="3108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4779916"/>
                      </a:ext>
                    </a:extLst>
                  </a:tr>
                  <a:tr h="310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5645874"/>
                      </a:ext>
                    </a:extLst>
                  </a:tr>
                  <a:tr h="310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4427191"/>
                      </a:ext>
                    </a:extLst>
                  </a:tr>
                  <a:tr h="310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06433"/>
                      </a:ext>
                    </a:extLst>
                  </a:tr>
                  <a:tr h="310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13160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A318190-5E22-04D8-C14F-ECD9A0F4D9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2545285"/>
                  </p:ext>
                </p:extLst>
              </p:nvPr>
            </p:nvGraphicFramePr>
            <p:xfrm>
              <a:off x="585094" y="1822633"/>
              <a:ext cx="4286770" cy="18288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57354">
                      <a:extLst>
                        <a:ext uri="{9D8B030D-6E8A-4147-A177-3AD203B41FA5}">
                          <a16:colId xmlns:a16="http://schemas.microsoft.com/office/drawing/2014/main" val="3677394875"/>
                        </a:ext>
                      </a:extLst>
                    </a:gridCol>
                    <a:gridCol w="857354">
                      <a:extLst>
                        <a:ext uri="{9D8B030D-6E8A-4147-A177-3AD203B41FA5}">
                          <a16:colId xmlns:a16="http://schemas.microsoft.com/office/drawing/2014/main" val="3520556671"/>
                        </a:ext>
                      </a:extLst>
                    </a:gridCol>
                    <a:gridCol w="857354">
                      <a:extLst>
                        <a:ext uri="{9D8B030D-6E8A-4147-A177-3AD203B41FA5}">
                          <a16:colId xmlns:a16="http://schemas.microsoft.com/office/drawing/2014/main" val="380365994"/>
                        </a:ext>
                      </a:extLst>
                    </a:gridCol>
                    <a:gridCol w="857354">
                      <a:extLst>
                        <a:ext uri="{9D8B030D-6E8A-4147-A177-3AD203B41FA5}">
                          <a16:colId xmlns:a16="http://schemas.microsoft.com/office/drawing/2014/main" val="3351560071"/>
                        </a:ext>
                      </a:extLst>
                    </a:gridCol>
                    <a:gridCol w="857354">
                      <a:extLst>
                        <a:ext uri="{9D8B030D-6E8A-4147-A177-3AD203B41FA5}">
                          <a16:colId xmlns:a16="http://schemas.microsoft.com/office/drawing/2014/main" val="2297238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9" t="-8333" r="-401418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47799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56458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44271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064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13160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585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Kesimpulan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/>
              <a:t>SELESAI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6576</TotalTime>
  <Words>305</Words>
  <Application>Microsoft Office PowerPoint</Application>
  <PresentationFormat>Widescreen</PresentationFormat>
  <Paragraphs>112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Bebas Neue</vt:lpstr>
      <vt:lpstr>Calibri</vt:lpstr>
      <vt:lpstr>Calibri Light</vt:lpstr>
      <vt:lpstr>Cambria Math</vt:lpstr>
      <vt:lpstr>Lato</vt:lpstr>
      <vt:lpstr>Verdana</vt:lpstr>
      <vt:lpstr>Wingdings</vt:lpstr>
      <vt:lpstr>powerpoint-template-apr7</vt:lpstr>
      <vt:lpstr>3_Custom Design</vt:lpstr>
      <vt:lpstr>Image</vt:lpstr>
      <vt:lpstr>FAKULTAS TEKNOLOGI INFORMASI</vt:lpstr>
      <vt:lpstr>Grup, Abelian Grup, Grup Siklik</vt:lpstr>
      <vt:lpstr>Group/Grup </vt:lpstr>
      <vt:lpstr>Contoh</vt:lpstr>
      <vt:lpstr>Abelian Group/Abelian Grup</vt:lpstr>
      <vt:lpstr>Group Siklik </vt:lpstr>
      <vt:lpstr>Contoh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Rizky Pradana</cp:lastModifiedBy>
  <cp:revision>395</cp:revision>
  <dcterms:created xsi:type="dcterms:W3CDTF">2011-05-21T14:11:58Z</dcterms:created>
  <dcterms:modified xsi:type="dcterms:W3CDTF">2023-04-08T02:02:24Z</dcterms:modified>
</cp:coreProperties>
</file>